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9F2C8-2B4D-41C5-9549-105F1EB7FE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CF9CA-5E89-47FD-870B-C445D1556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5C82E-148B-4DA4-89E0-A1953FC807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0A87B-4E1E-4DBA-B48F-92768A2330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2EF6E-6602-4198-A1FD-B62C487983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F6483-DDC7-4B86-9292-3D061411C6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AA54C-519B-4C3B-B8AA-2CCAA0EE80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33C80-AE58-40C1-82A8-21E51ACAC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955EE-0AD2-441E-9CC4-A1B72769CF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6D879-4EEC-44D5-88D2-906EF22032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C6A60-3715-46E1-B730-16ACE132F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34A7BB-9950-4A66-A5BA-18F463E3A6A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WX365\WX365_SPR_05\HW2\g12.2005031.1815_ALB_v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3500" y="-38100"/>
            <a:ext cx="6896100" cy="6896100"/>
          </a:xfrm>
          <a:prstGeom prst="rect">
            <a:avLst/>
          </a:prstGeom>
          <a:noFill/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03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Slide 1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689725" y="1793875"/>
            <a:ext cx="4048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7010400" y="2286000"/>
            <a:ext cx="304800" cy="609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60725" y="2098675"/>
            <a:ext cx="3873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rot="412886">
            <a:off x="3509963" y="2428875"/>
            <a:ext cx="838200" cy="6858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WX365\WX365_SPR_05\HW2\g12.2005031.1815_ALB_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3500" y="-38100"/>
            <a:ext cx="6896100" cy="6896100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03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Slide 2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689725" y="1793875"/>
            <a:ext cx="4048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7010400" y="2286000"/>
            <a:ext cx="304800" cy="609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60725" y="2098675"/>
            <a:ext cx="3873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rot="412886">
            <a:off x="3509963" y="2428875"/>
            <a:ext cx="838200" cy="6858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WX365\WX365_SPR_05\HW2\g12.2005031.1815_PIR_v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3500" y="-38100"/>
            <a:ext cx="6896100" cy="6896100"/>
          </a:xfrm>
          <a:prstGeom prst="rect">
            <a:avLst/>
          </a:prstGeom>
          <a:noFill/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03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Slide 3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08325" y="2098675"/>
            <a:ext cx="3873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3505200" y="2362200"/>
            <a:ext cx="1143000" cy="152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104" name="Group 8"/>
          <p:cNvGrpSpPr>
            <a:grpSpLocks/>
          </p:cNvGrpSpPr>
          <p:nvPr/>
        </p:nvGrpSpPr>
        <p:grpSpPr bwMode="auto">
          <a:xfrm>
            <a:off x="2270125" y="1219200"/>
            <a:ext cx="1920875" cy="955675"/>
            <a:chOff x="1430" y="768"/>
            <a:chExt cx="1210" cy="602"/>
          </a:xfrm>
        </p:grpSpPr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1430" y="1082"/>
              <a:ext cx="255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 flipV="1">
              <a:off x="1680" y="768"/>
              <a:ext cx="960" cy="38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WX365\WX365_SPR_05\HW2\g12.2005031.1845_PIR_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3500" y="-38100"/>
            <a:ext cx="6896100" cy="6896100"/>
          </a:xfrm>
          <a:prstGeom prst="rect">
            <a:avLst/>
          </a:prstGeom>
          <a:noFill/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03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Slide 4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08325" y="2098675"/>
            <a:ext cx="3873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3505200" y="2362200"/>
            <a:ext cx="1143000" cy="152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2270125" y="1219200"/>
            <a:ext cx="1920875" cy="955675"/>
            <a:chOff x="1430" y="768"/>
            <a:chExt cx="1210" cy="602"/>
          </a:xfrm>
        </p:grpSpPr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1430" y="1082"/>
              <a:ext cx="255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 flipV="1">
              <a:off x="1680" y="768"/>
              <a:ext cx="960" cy="38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16</Words>
  <Application>Microsoft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Times New Roman</vt:lpstr>
      <vt:lpstr>Default Design</vt:lpstr>
      <vt:lpstr>Slide 1</vt:lpstr>
      <vt:lpstr>Slide 2</vt:lpstr>
      <vt:lpstr>Slide 3</vt:lpstr>
      <vt:lpstr>Slide 4</vt:lpstr>
    </vt:vector>
  </TitlesOfParts>
  <Company>Embry-Riddle Aeronautical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</dc:creator>
  <cp:lastModifiedBy>admin.james</cp:lastModifiedBy>
  <cp:revision>3</cp:revision>
  <dcterms:created xsi:type="dcterms:W3CDTF">2005-01-31T21:45:45Z</dcterms:created>
  <dcterms:modified xsi:type="dcterms:W3CDTF">2010-08-07T00:00:29Z</dcterms:modified>
</cp:coreProperties>
</file>