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56" r:id="rId3"/>
    <p:sldId id="257" r:id="rId4"/>
    <p:sldId id="258" r:id="rId5"/>
    <p:sldId id="259" r:id="rId6"/>
    <p:sldId id="262" r:id="rId7"/>
    <p:sldId id="261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294" y="49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D09D9-1ECC-4F93-82CB-9F35DF7D73AF}" type="datetimeFigureOut">
              <a:rPr lang="en-US" smtClean="0"/>
              <a:pPr/>
              <a:t>11/9/2009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9B17F9-1976-468A-BBD3-B659AD85465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D09D9-1ECC-4F93-82CB-9F35DF7D73AF}" type="datetimeFigureOut">
              <a:rPr lang="en-US" smtClean="0"/>
              <a:pPr/>
              <a:t>11/9/2009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9B17F9-1976-468A-BBD3-B659AD85465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D09D9-1ECC-4F93-82CB-9F35DF7D73AF}" type="datetimeFigureOut">
              <a:rPr lang="en-US" smtClean="0"/>
              <a:pPr/>
              <a:t>11/9/2009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9B17F9-1976-468A-BBD3-B659AD85465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D09D9-1ECC-4F93-82CB-9F35DF7D73AF}" type="datetimeFigureOut">
              <a:rPr lang="en-US" smtClean="0"/>
              <a:pPr/>
              <a:t>11/9/2009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9B17F9-1976-468A-BBD3-B659AD85465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D09D9-1ECC-4F93-82CB-9F35DF7D73AF}" type="datetimeFigureOut">
              <a:rPr lang="en-US" smtClean="0"/>
              <a:pPr/>
              <a:t>11/9/2009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9B17F9-1976-468A-BBD3-B659AD85465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D09D9-1ECC-4F93-82CB-9F35DF7D73AF}" type="datetimeFigureOut">
              <a:rPr lang="en-US" smtClean="0"/>
              <a:pPr/>
              <a:t>11/9/2009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9B17F9-1976-468A-BBD3-B659AD85465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D09D9-1ECC-4F93-82CB-9F35DF7D73AF}" type="datetimeFigureOut">
              <a:rPr lang="en-US" smtClean="0"/>
              <a:pPr/>
              <a:t>11/9/2009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9B17F9-1976-468A-BBD3-B659AD85465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D09D9-1ECC-4F93-82CB-9F35DF7D73AF}" type="datetimeFigureOut">
              <a:rPr lang="en-US" smtClean="0"/>
              <a:pPr/>
              <a:t>11/9/2009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9B17F9-1976-468A-BBD3-B659AD85465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D09D9-1ECC-4F93-82CB-9F35DF7D73AF}" type="datetimeFigureOut">
              <a:rPr lang="en-US" smtClean="0"/>
              <a:pPr/>
              <a:t>11/9/2009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9B17F9-1976-468A-BBD3-B659AD85465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D09D9-1ECC-4F93-82CB-9F35DF7D73AF}" type="datetimeFigureOut">
              <a:rPr lang="en-US" smtClean="0"/>
              <a:pPr/>
              <a:t>11/9/2009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9B17F9-1976-468A-BBD3-B659AD85465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D09D9-1ECC-4F93-82CB-9F35DF7D73AF}" type="datetimeFigureOut">
              <a:rPr lang="en-US" smtClean="0"/>
              <a:pPr/>
              <a:t>11/9/2009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9B17F9-1976-468A-BBD3-B659AD85465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4D09D9-1ECC-4F93-82CB-9F35DF7D73AF}" type="datetimeFigureOut">
              <a:rPr lang="en-US" smtClean="0"/>
              <a:pPr/>
              <a:t>11/9/2009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9B17F9-1976-468A-BBD3-B659AD85465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commons.wikimedia.org/wiki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mavance2000.blogspot.com/" TargetMode="Externa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FourColorMapEx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81000" y="1066800"/>
            <a:ext cx="3124200" cy="501879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191000" y="5410200"/>
            <a:ext cx="367312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hlinkClick r:id="rId3"/>
              </a:rPr>
              <a:t>http</a:t>
            </a:r>
            <a:r>
              <a:rPr lang="en-US" dirty="0">
                <a:hlinkClick r:id="rId3"/>
              </a:rPr>
              <a:t>://commons.wikimedia.org/wiki</a:t>
            </a:r>
            <a:r>
              <a:rPr lang="en-US" dirty="0" smtClean="0">
                <a:hlinkClick r:id="rId3"/>
              </a:rPr>
              <a:t>/</a:t>
            </a:r>
            <a:endParaRPr lang="en-US" dirty="0" smtClean="0"/>
          </a:p>
          <a:p>
            <a:r>
              <a:rPr lang="en-US" dirty="0" smtClean="0"/>
              <a:t>File:FourColorMapEx.png 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4267200" y="1752600"/>
            <a:ext cx="434183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 four-color map. No two adjacent areas are</a:t>
            </a:r>
          </a:p>
          <a:p>
            <a:r>
              <a:rPr lang="en-US" dirty="0" smtClean="0"/>
              <a:t>the same color.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addestmap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04800" y="838200"/>
            <a:ext cx="8610600" cy="511780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57200" y="6172200"/>
            <a:ext cx="77995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Source: </a:t>
            </a:r>
            <a:r>
              <a:rPr lang="en-US" dirty="0"/>
              <a:t>http://www.facstaff.bucknell.edu/marsh/own_page/pix/baddestmap.jpg</a:t>
            </a:r>
            <a:r>
              <a:rPr lang="en-US" dirty="0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3_malta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981200" y="1295400"/>
            <a:ext cx="5029200" cy="507341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28600" y="457200"/>
            <a:ext cx="512409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Source:</a:t>
            </a:r>
          </a:p>
          <a:p>
            <a:r>
              <a:rPr lang="en-US" dirty="0" smtClean="0"/>
              <a:t>http</a:t>
            </a:r>
            <a:r>
              <a:rPr lang="en-US" dirty="0"/>
              <a:t>://www.maltavista.net/en/list/photo/2203.html</a:t>
            </a:r>
            <a:r>
              <a:rPr lang="en-US" dirty="0" smtClean="0"/>
              <a:t>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Washington+congestion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62000" y="1600200"/>
            <a:ext cx="7620000" cy="333375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28600" y="5334000"/>
            <a:ext cx="8763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Source: http</a:t>
            </a:r>
            <a:r>
              <a:rPr lang="en-US" dirty="0"/>
              <a:t>://bp3.blogger.com/_0rvWUKndkiU/SIkK1n-SxoI/AAAAAAAAEWk/FAjhbNobdnc/s1600-h/Washington+congestion.gif</a:t>
            </a:r>
            <a:r>
              <a:rPr lang="en-US" dirty="0" smtClean="0"/>
              <a:t>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routmap_1469_001pdf-1-pag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72000" y="838200"/>
            <a:ext cx="4288726" cy="507682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04800" y="1752600"/>
            <a:ext cx="328929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Parade route map.</a:t>
            </a:r>
          </a:p>
          <a:p>
            <a:r>
              <a:rPr lang="en-US" dirty="0" smtClean="0"/>
              <a:t>Source: http</a:t>
            </a:r>
            <a:r>
              <a:rPr lang="en-US" dirty="0"/>
              <a:t>://www.hubbers.ca/</a:t>
            </a:r>
            <a:r>
              <a:rPr lang="en-US" dirty="0" smtClean="0"/>
              <a:t>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rasterpyramids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81000" y="1295399"/>
            <a:ext cx="5715000" cy="500062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57200" y="6248400"/>
            <a:ext cx="80058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http://edndoc.esri.com/arcsde/9.2/concepts/rasters/basicprinciples/pyramids.htm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6324600" y="1600200"/>
            <a:ext cx="17944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 raster pyramid.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antarosa_maps+parcel+map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886200" y="533400"/>
            <a:ext cx="4876800" cy="48768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0" y="4953000"/>
            <a:ext cx="345787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mavance2000.blogspot.com</a:t>
            </a:r>
            <a:endParaRPr lang="en-US" dirty="0" smtClean="0"/>
          </a:p>
          <a:p>
            <a:r>
              <a:rPr lang="en-US" dirty="0" smtClean="0"/>
              <a:t>/</a:t>
            </a:r>
            <a:r>
              <a:rPr lang="en-US" dirty="0"/>
              <a:t>2008/07/cadastral-map.html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81000" y="1295400"/>
            <a:ext cx="334726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 portion of a cadastral map from</a:t>
            </a:r>
          </a:p>
          <a:p>
            <a:r>
              <a:rPr lang="en-US" dirty="0" smtClean="0"/>
              <a:t>Santa Rosa County, California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217</TotalTime>
  <Words>69</Words>
  <Application>Microsoft Office PowerPoint</Application>
  <PresentationFormat>On-screen Show (4:3)</PresentationFormat>
  <Paragraphs>16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Knight Campus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CCRI</dc:creator>
  <cp:lastModifiedBy>CCRI</cp:lastModifiedBy>
  <cp:revision>12</cp:revision>
  <dcterms:created xsi:type="dcterms:W3CDTF">2009-11-09T17:46:28Z</dcterms:created>
  <dcterms:modified xsi:type="dcterms:W3CDTF">2009-11-09T22:54:23Z</dcterms:modified>
</cp:coreProperties>
</file>