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0" r:id="rId3"/>
    <p:sldId id="262" r:id="rId4"/>
    <p:sldId id="272" r:id="rId5"/>
    <p:sldId id="263" r:id="rId6"/>
    <p:sldId id="264" r:id="rId7"/>
    <p:sldId id="265" r:id="rId8"/>
    <p:sldId id="266" r:id="rId9"/>
    <p:sldId id="268" r:id="rId10"/>
    <p:sldId id="256" r:id="rId11"/>
    <p:sldId id="257" r:id="rId12"/>
    <p:sldId id="258" r:id="rId13"/>
    <p:sldId id="259" r:id="rId14"/>
    <p:sldId id="260" r:id="rId15"/>
    <p:sldId id="269" r:id="rId16"/>
    <p:sldId id="271" r:id="rId17"/>
    <p:sldId id="267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40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elwo2924\Desktop\Teaching%20Workshop\methane%20Hydrate%20exercis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GOM seawater</a:t>
            </a:r>
          </a:p>
        </c:rich>
      </c:tx>
      <c:layout>
        <c:manualLayout>
          <c:xMode val="edge"/>
          <c:yMode val="edge"/>
          <c:x val="0.35299300087489088"/>
          <c:y val="6.0185185185185147E-2"/>
        </c:manualLayout>
      </c:layout>
      <c:overlay val="1"/>
    </c:title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Sheet1!$C$49:$C$251</c:f>
              <c:numCache>
                <c:formatCode>General</c:formatCode>
                <c:ptCount val="203"/>
                <c:pt idx="0">
                  <c:v>298.7</c:v>
                </c:pt>
                <c:pt idx="1">
                  <c:v>298.55714285714265</c:v>
                </c:pt>
                <c:pt idx="2">
                  <c:v>298.41428571428565</c:v>
                </c:pt>
                <c:pt idx="3">
                  <c:v>298.27142857142854</c:v>
                </c:pt>
                <c:pt idx="4">
                  <c:v>298.12857142857087</c:v>
                </c:pt>
                <c:pt idx="5">
                  <c:v>297.98571428571393</c:v>
                </c:pt>
                <c:pt idx="6">
                  <c:v>297.84285714285738</c:v>
                </c:pt>
                <c:pt idx="7">
                  <c:v>297.7</c:v>
                </c:pt>
                <c:pt idx="8">
                  <c:v>297.55714285714265</c:v>
                </c:pt>
                <c:pt idx="9">
                  <c:v>297.41428571428565</c:v>
                </c:pt>
                <c:pt idx="10">
                  <c:v>297.27142857142854</c:v>
                </c:pt>
                <c:pt idx="11">
                  <c:v>297.12857142857087</c:v>
                </c:pt>
                <c:pt idx="12">
                  <c:v>296.98571428571393</c:v>
                </c:pt>
                <c:pt idx="13">
                  <c:v>296.84285714285738</c:v>
                </c:pt>
                <c:pt idx="14">
                  <c:v>296.7</c:v>
                </c:pt>
                <c:pt idx="15">
                  <c:v>296.55714285714265</c:v>
                </c:pt>
                <c:pt idx="16">
                  <c:v>296.41428571428565</c:v>
                </c:pt>
                <c:pt idx="17">
                  <c:v>296.27142857142854</c:v>
                </c:pt>
                <c:pt idx="18">
                  <c:v>296.12857142857087</c:v>
                </c:pt>
                <c:pt idx="19">
                  <c:v>295.98571428571393</c:v>
                </c:pt>
                <c:pt idx="20">
                  <c:v>295.84285714285738</c:v>
                </c:pt>
                <c:pt idx="21">
                  <c:v>295.7</c:v>
                </c:pt>
                <c:pt idx="22">
                  <c:v>295.55714285714265</c:v>
                </c:pt>
                <c:pt idx="23">
                  <c:v>295.41428571428565</c:v>
                </c:pt>
                <c:pt idx="24">
                  <c:v>295.27142857142854</c:v>
                </c:pt>
                <c:pt idx="25">
                  <c:v>295.12857142857087</c:v>
                </c:pt>
                <c:pt idx="26">
                  <c:v>294.98571428571393</c:v>
                </c:pt>
                <c:pt idx="27">
                  <c:v>294.84285714285738</c:v>
                </c:pt>
                <c:pt idx="28">
                  <c:v>294.7</c:v>
                </c:pt>
                <c:pt idx="29">
                  <c:v>294.55714285714265</c:v>
                </c:pt>
                <c:pt idx="30">
                  <c:v>294.41428571428565</c:v>
                </c:pt>
                <c:pt idx="31">
                  <c:v>294.27142857142854</c:v>
                </c:pt>
                <c:pt idx="32">
                  <c:v>294.12857142857087</c:v>
                </c:pt>
                <c:pt idx="33">
                  <c:v>293.98571428571393</c:v>
                </c:pt>
                <c:pt idx="34">
                  <c:v>293.84285714285738</c:v>
                </c:pt>
                <c:pt idx="35">
                  <c:v>293.7</c:v>
                </c:pt>
                <c:pt idx="36">
                  <c:v>293.55714285714265</c:v>
                </c:pt>
                <c:pt idx="37">
                  <c:v>293.41428571428565</c:v>
                </c:pt>
                <c:pt idx="38">
                  <c:v>293.27142857142854</c:v>
                </c:pt>
                <c:pt idx="39">
                  <c:v>293.12857142857087</c:v>
                </c:pt>
                <c:pt idx="40">
                  <c:v>292.98571428571393</c:v>
                </c:pt>
                <c:pt idx="41">
                  <c:v>292.84285714285738</c:v>
                </c:pt>
                <c:pt idx="42">
                  <c:v>292.7</c:v>
                </c:pt>
                <c:pt idx="43">
                  <c:v>292.55714285714265</c:v>
                </c:pt>
                <c:pt idx="44">
                  <c:v>292.41428571428565</c:v>
                </c:pt>
                <c:pt idx="45">
                  <c:v>292.27142857142854</c:v>
                </c:pt>
                <c:pt idx="46">
                  <c:v>292.12857142857087</c:v>
                </c:pt>
                <c:pt idx="47">
                  <c:v>291.98571428571393</c:v>
                </c:pt>
                <c:pt idx="48">
                  <c:v>291.84285714285738</c:v>
                </c:pt>
                <c:pt idx="49">
                  <c:v>291.7</c:v>
                </c:pt>
                <c:pt idx="50">
                  <c:v>291.55714285714265</c:v>
                </c:pt>
                <c:pt idx="51">
                  <c:v>291.41428571428565</c:v>
                </c:pt>
                <c:pt idx="52">
                  <c:v>291.27142857142854</c:v>
                </c:pt>
                <c:pt idx="53">
                  <c:v>291.12857142857087</c:v>
                </c:pt>
                <c:pt idx="54">
                  <c:v>290.98571428571393</c:v>
                </c:pt>
                <c:pt idx="55">
                  <c:v>290.84285714285738</c:v>
                </c:pt>
                <c:pt idx="56">
                  <c:v>290.7</c:v>
                </c:pt>
                <c:pt idx="57">
                  <c:v>290.55714285714265</c:v>
                </c:pt>
                <c:pt idx="58">
                  <c:v>290.41428571428565</c:v>
                </c:pt>
                <c:pt idx="59">
                  <c:v>290.27142857142854</c:v>
                </c:pt>
                <c:pt idx="60">
                  <c:v>290.12857142857087</c:v>
                </c:pt>
                <c:pt idx="61">
                  <c:v>289.98571428571393</c:v>
                </c:pt>
                <c:pt idx="62">
                  <c:v>289.84285714285738</c:v>
                </c:pt>
                <c:pt idx="63">
                  <c:v>289.7</c:v>
                </c:pt>
                <c:pt idx="64">
                  <c:v>289.55714285714265</c:v>
                </c:pt>
                <c:pt idx="65">
                  <c:v>289.41428571428565</c:v>
                </c:pt>
                <c:pt idx="66">
                  <c:v>289.27142857142854</c:v>
                </c:pt>
                <c:pt idx="67">
                  <c:v>289.12857142857087</c:v>
                </c:pt>
                <c:pt idx="68">
                  <c:v>288.98571428571393</c:v>
                </c:pt>
                <c:pt idx="69">
                  <c:v>288.84285714285738</c:v>
                </c:pt>
                <c:pt idx="70">
                  <c:v>288.7</c:v>
                </c:pt>
                <c:pt idx="71">
                  <c:v>288.55714285714265</c:v>
                </c:pt>
                <c:pt idx="72">
                  <c:v>288.41428571428565</c:v>
                </c:pt>
                <c:pt idx="73">
                  <c:v>288.27142857142854</c:v>
                </c:pt>
                <c:pt idx="74">
                  <c:v>288.12857142857087</c:v>
                </c:pt>
                <c:pt idx="75">
                  <c:v>287.98571428571393</c:v>
                </c:pt>
                <c:pt idx="76">
                  <c:v>287.84285714285738</c:v>
                </c:pt>
                <c:pt idx="77">
                  <c:v>287.7</c:v>
                </c:pt>
                <c:pt idx="78">
                  <c:v>287.55714285714265</c:v>
                </c:pt>
                <c:pt idx="79">
                  <c:v>287.41428571428565</c:v>
                </c:pt>
                <c:pt idx="80">
                  <c:v>287.27142857142854</c:v>
                </c:pt>
                <c:pt idx="81">
                  <c:v>287.12857142857087</c:v>
                </c:pt>
                <c:pt idx="82">
                  <c:v>286.98571428571393</c:v>
                </c:pt>
                <c:pt idx="83">
                  <c:v>286.84285714285738</c:v>
                </c:pt>
                <c:pt idx="84">
                  <c:v>286.7</c:v>
                </c:pt>
                <c:pt idx="85">
                  <c:v>286.55714285714265</c:v>
                </c:pt>
                <c:pt idx="86">
                  <c:v>286.41428571428565</c:v>
                </c:pt>
                <c:pt idx="87">
                  <c:v>286.27142857142854</c:v>
                </c:pt>
                <c:pt idx="88">
                  <c:v>286.12857142857087</c:v>
                </c:pt>
                <c:pt idx="89">
                  <c:v>285.98571428571393</c:v>
                </c:pt>
                <c:pt idx="90">
                  <c:v>285.84285714285738</c:v>
                </c:pt>
                <c:pt idx="91">
                  <c:v>285.7</c:v>
                </c:pt>
                <c:pt idx="92">
                  <c:v>285.55714285714265</c:v>
                </c:pt>
                <c:pt idx="93">
                  <c:v>285.41428571428565</c:v>
                </c:pt>
                <c:pt idx="94">
                  <c:v>285.27142857142854</c:v>
                </c:pt>
                <c:pt idx="95">
                  <c:v>285.12857142857087</c:v>
                </c:pt>
                <c:pt idx="96">
                  <c:v>284.98571428571393</c:v>
                </c:pt>
                <c:pt idx="97">
                  <c:v>284.84285714285738</c:v>
                </c:pt>
                <c:pt idx="98">
                  <c:v>284.7</c:v>
                </c:pt>
                <c:pt idx="99">
                  <c:v>284.55714285714265</c:v>
                </c:pt>
                <c:pt idx="100">
                  <c:v>284.41428571428565</c:v>
                </c:pt>
                <c:pt idx="101">
                  <c:v>284.27142857142854</c:v>
                </c:pt>
                <c:pt idx="102">
                  <c:v>284.12857142857087</c:v>
                </c:pt>
                <c:pt idx="103">
                  <c:v>283.98571428571393</c:v>
                </c:pt>
                <c:pt idx="104">
                  <c:v>283.84285714285738</c:v>
                </c:pt>
                <c:pt idx="105">
                  <c:v>283.7</c:v>
                </c:pt>
                <c:pt idx="106">
                  <c:v>283.55714285714265</c:v>
                </c:pt>
                <c:pt idx="107">
                  <c:v>283.41428571428565</c:v>
                </c:pt>
                <c:pt idx="108">
                  <c:v>283.27142857142854</c:v>
                </c:pt>
                <c:pt idx="109">
                  <c:v>283.12857142857087</c:v>
                </c:pt>
                <c:pt idx="110">
                  <c:v>282.98571428571393</c:v>
                </c:pt>
                <c:pt idx="111">
                  <c:v>282.84285714285738</c:v>
                </c:pt>
                <c:pt idx="112">
                  <c:v>282.7</c:v>
                </c:pt>
                <c:pt idx="113">
                  <c:v>282.55714285714265</c:v>
                </c:pt>
                <c:pt idx="114">
                  <c:v>282.41428571428565</c:v>
                </c:pt>
                <c:pt idx="115">
                  <c:v>282.27142857142854</c:v>
                </c:pt>
                <c:pt idx="116">
                  <c:v>282.12857142857087</c:v>
                </c:pt>
                <c:pt idx="117">
                  <c:v>281.98571428571393</c:v>
                </c:pt>
                <c:pt idx="118">
                  <c:v>281.84285714285738</c:v>
                </c:pt>
                <c:pt idx="119">
                  <c:v>281.7</c:v>
                </c:pt>
                <c:pt idx="120">
                  <c:v>281.55714285714265</c:v>
                </c:pt>
                <c:pt idx="121">
                  <c:v>281.41428571428565</c:v>
                </c:pt>
                <c:pt idx="122">
                  <c:v>281.27142857142854</c:v>
                </c:pt>
                <c:pt idx="123">
                  <c:v>281.12857142857087</c:v>
                </c:pt>
                <c:pt idx="124">
                  <c:v>280.98571428571393</c:v>
                </c:pt>
                <c:pt idx="125">
                  <c:v>280.84285714285738</c:v>
                </c:pt>
                <c:pt idx="126">
                  <c:v>280.7</c:v>
                </c:pt>
                <c:pt idx="127">
                  <c:v>280.55714285714265</c:v>
                </c:pt>
                <c:pt idx="128">
                  <c:v>280.41428571428565</c:v>
                </c:pt>
                <c:pt idx="129">
                  <c:v>280.27142857142854</c:v>
                </c:pt>
                <c:pt idx="130">
                  <c:v>280.12857142857087</c:v>
                </c:pt>
                <c:pt idx="131">
                  <c:v>279.98571428571393</c:v>
                </c:pt>
                <c:pt idx="132">
                  <c:v>279.84285714285738</c:v>
                </c:pt>
                <c:pt idx="133">
                  <c:v>279.7</c:v>
                </c:pt>
                <c:pt idx="134">
                  <c:v>279.55714285714265</c:v>
                </c:pt>
                <c:pt idx="135">
                  <c:v>279.41428571428565</c:v>
                </c:pt>
                <c:pt idx="136">
                  <c:v>279.27142857142854</c:v>
                </c:pt>
                <c:pt idx="137">
                  <c:v>279.12857142857087</c:v>
                </c:pt>
                <c:pt idx="138">
                  <c:v>278.98571428571393</c:v>
                </c:pt>
                <c:pt idx="139">
                  <c:v>278.84285714285738</c:v>
                </c:pt>
                <c:pt idx="140">
                  <c:v>278.7</c:v>
                </c:pt>
                <c:pt idx="141">
                  <c:v>278.55714285714265</c:v>
                </c:pt>
                <c:pt idx="142">
                  <c:v>278.41428571428565</c:v>
                </c:pt>
                <c:pt idx="143">
                  <c:v>278.27142857142854</c:v>
                </c:pt>
                <c:pt idx="144">
                  <c:v>278.12857142857087</c:v>
                </c:pt>
                <c:pt idx="145">
                  <c:v>277.98571428571393</c:v>
                </c:pt>
                <c:pt idx="146">
                  <c:v>277.84285714285738</c:v>
                </c:pt>
                <c:pt idx="147">
                  <c:v>277.7</c:v>
                </c:pt>
                <c:pt idx="148">
                  <c:v>277.55714285714265</c:v>
                </c:pt>
                <c:pt idx="149">
                  <c:v>277.41428571428565</c:v>
                </c:pt>
                <c:pt idx="150">
                  <c:v>277.27142857142854</c:v>
                </c:pt>
                <c:pt idx="151">
                  <c:v>277.12857142857087</c:v>
                </c:pt>
                <c:pt idx="152">
                  <c:v>276.98571428571393</c:v>
                </c:pt>
                <c:pt idx="153">
                  <c:v>276.84285714285738</c:v>
                </c:pt>
                <c:pt idx="154">
                  <c:v>276.7</c:v>
                </c:pt>
                <c:pt idx="155">
                  <c:v>276.55714285714265</c:v>
                </c:pt>
                <c:pt idx="156">
                  <c:v>276.41428571428565</c:v>
                </c:pt>
                <c:pt idx="157">
                  <c:v>276.27142857142854</c:v>
                </c:pt>
                <c:pt idx="158">
                  <c:v>276.12857142857087</c:v>
                </c:pt>
                <c:pt idx="159">
                  <c:v>275.98571428571393</c:v>
                </c:pt>
                <c:pt idx="160">
                  <c:v>275.84285714285738</c:v>
                </c:pt>
                <c:pt idx="161">
                  <c:v>275.7</c:v>
                </c:pt>
                <c:pt idx="162">
                  <c:v>275.55714285714265</c:v>
                </c:pt>
                <c:pt idx="163">
                  <c:v>275.41428571428565</c:v>
                </c:pt>
                <c:pt idx="164">
                  <c:v>275.27142857142854</c:v>
                </c:pt>
                <c:pt idx="165">
                  <c:v>275.12857142857087</c:v>
                </c:pt>
                <c:pt idx="166">
                  <c:v>274.98571428571393</c:v>
                </c:pt>
                <c:pt idx="167">
                  <c:v>274.84285714285738</c:v>
                </c:pt>
                <c:pt idx="168">
                  <c:v>274.7</c:v>
                </c:pt>
                <c:pt idx="169">
                  <c:v>274.55714285714265</c:v>
                </c:pt>
                <c:pt idx="170">
                  <c:v>274.41428571428565</c:v>
                </c:pt>
                <c:pt idx="171">
                  <c:v>274.27142857142854</c:v>
                </c:pt>
                <c:pt idx="172">
                  <c:v>274.12857142857087</c:v>
                </c:pt>
                <c:pt idx="173">
                  <c:v>273.98571428571393</c:v>
                </c:pt>
                <c:pt idx="174">
                  <c:v>273.84285714285738</c:v>
                </c:pt>
                <c:pt idx="175">
                  <c:v>273.7</c:v>
                </c:pt>
                <c:pt idx="176">
                  <c:v>273.55714285714265</c:v>
                </c:pt>
                <c:pt idx="177">
                  <c:v>273.41428571428565</c:v>
                </c:pt>
                <c:pt idx="178">
                  <c:v>273.27142857142854</c:v>
                </c:pt>
                <c:pt idx="179">
                  <c:v>273.12857142857087</c:v>
                </c:pt>
                <c:pt idx="180">
                  <c:v>272.98571428571393</c:v>
                </c:pt>
                <c:pt idx="181">
                  <c:v>272.84285714285738</c:v>
                </c:pt>
                <c:pt idx="182">
                  <c:v>272.7</c:v>
                </c:pt>
                <c:pt idx="183">
                  <c:v>272.55714285714265</c:v>
                </c:pt>
                <c:pt idx="184">
                  <c:v>272.41428571428565</c:v>
                </c:pt>
                <c:pt idx="185">
                  <c:v>272.27142857142854</c:v>
                </c:pt>
                <c:pt idx="186">
                  <c:v>272.12857142857087</c:v>
                </c:pt>
                <c:pt idx="187">
                  <c:v>271.98571428571393</c:v>
                </c:pt>
                <c:pt idx="188">
                  <c:v>271.84285714285738</c:v>
                </c:pt>
                <c:pt idx="189">
                  <c:v>271.7</c:v>
                </c:pt>
                <c:pt idx="190">
                  <c:v>271.55714285714265</c:v>
                </c:pt>
                <c:pt idx="191">
                  <c:v>271.41428571428565</c:v>
                </c:pt>
                <c:pt idx="192">
                  <c:v>271.27142857142854</c:v>
                </c:pt>
                <c:pt idx="193">
                  <c:v>271.12857142857087</c:v>
                </c:pt>
                <c:pt idx="194">
                  <c:v>270.98571428571393</c:v>
                </c:pt>
                <c:pt idx="195">
                  <c:v>270.84285714285738</c:v>
                </c:pt>
                <c:pt idx="196">
                  <c:v>270.7</c:v>
                </c:pt>
                <c:pt idx="197">
                  <c:v>270.55714285714265</c:v>
                </c:pt>
                <c:pt idx="198">
                  <c:v>270.41428571428565</c:v>
                </c:pt>
                <c:pt idx="199">
                  <c:v>270.27142857142854</c:v>
                </c:pt>
                <c:pt idx="200">
                  <c:v>270.12857142857087</c:v>
                </c:pt>
                <c:pt idx="201">
                  <c:v>269.98571428571393</c:v>
                </c:pt>
                <c:pt idx="202">
                  <c:v>269.84285714285738</c:v>
                </c:pt>
              </c:numCache>
            </c:numRef>
          </c:xVal>
          <c:yVal>
            <c:numRef>
              <c:f>Sheet1!$B$49:$B$251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0.22885500000000009</c:v>
                </c:pt>
                <c:pt idx="2">
                  <c:v>0.35638500000000051</c:v>
                </c:pt>
                <c:pt idx="3">
                  <c:v>0.48391500000000032</c:v>
                </c:pt>
                <c:pt idx="4">
                  <c:v>0.61144500000000102</c:v>
                </c:pt>
                <c:pt idx="5">
                  <c:v>0.73897500000000116</c:v>
                </c:pt>
                <c:pt idx="6">
                  <c:v>0.86650499999999997</c:v>
                </c:pt>
                <c:pt idx="7">
                  <c:v>0.994035</c:v>
                </c:pt>
                <c:pt idx="8">
                  <c:v>1.1215649999999981</c:v>
                </c:pt>
                <c:pt idx="9">
                  <c:v>1.2490949999999978</c:v>
                </c:pt>
                <c:pt idx="10">
                  <c:v>1.376625</c:v>
                </c:pt>
                <c:pt idx="11">
                  <c:v>1.5041549999999999</c:v>
                </c:pt>
                <c:pt idx="12">
                  <c:v>1.6316850000000001</c:v>
                </c:pt>
                <c:pt idx="13">
                  <c:v>1.7592150000000006</c:v>
                </c:pt>
                <c:pt idx="14">
                  <c:v>1.8867449999999999</c:v>
                </c:pt>
                <c:pt idx="15">
                  <c:v>2.0142749999999987</c:v>
                </c:pt>
                <c:pt idx="16">
                  <c:v>2.1418049999999997</c:v>
                </c:pt>
                <c:pt idx="17">
                  <c:v>2.2693350000000012</c:v>
                </c:pt>
                <c:pt idx="18">
                  <c:v>2.3968649999999947</c:v>
                </c:pt>
                <c:pt idx="19">
                  <c:v>2.5243950000000002</c:v>
                </c:pt>
                <c:pt idx="20">
                  <c:v>2.6519249999999999</c:v>
                </c:pt>
                <c:pt idx="21">
                  <c:v>2.7794549999999987</c:v>
                </c:pt>
                <c:pt idx="22">
                  <c:v>2.9069849999999997</c:v>
                </c:pt>
                <c:pt idx="23">
                  <c:v>3.0345149999999999</c:v>
                </c:pt>
                <c:pt idx="24">
                  <c:v>3.1620449999999987</c:v>
                </c:pt>
                <c:pt idx="25">
                  <c:v>3.2895750000000001</c:v>
                </c:pt>
                <c:pt idx="26">
                  <c:v>3.4171049999999998</c:v>
                </c:pt>
                <c:pt idx="27">
                  <c:v>3.544635</c:v>
                </c:pt>
                <c:pt idx="28">
                  <c:v>3.6721649999999997</c:v>
                </c:pt>
                <c:pt idx="29">
                  <c:v>3.7996949999999998</c:v>
                </c:pt>
                <c:pt idx="30">
                  <c:v>3.927225</c:v>
                </c:pt>
                <c:pt idx="31">
                  <c:v>4.0547549999999886</c:v>
                </c:pt>
                <c:pt idx="32">
                  <c:v>4.1822849999999914</c:v>
                </c:pt>
                <c:pt idx="33">
                  <c:v>4.3098149999999933</c:v>
                </c:pt>
                <c:pt idx="34">
                  <c:v>4.4373449999999997</c:v>
                </c:pt>
                <c:pt idx="35">
                  <c:v>4.5648749999999865</c:v>
                </c:pt>
                <c:pt idx="36">
                  <c:v>4.6924049999999866</c:v>
                </c:pt>
                <c:pt idx="37">
                  <c:v>4.8199349999999885</c:v>
                </c:pt>
                <c:pt idx="38">
                  <c:v>4.9474650000000002</c:v>
                </c:pt>
                <c:pt idx="39">
                  <c:v>5.0749949999999933</c:v>
                </c:pt>
                <c:pt idx="40">
                  <c:v>5.2025249999999916</c:v>
                </c:pt>
                <c:pt idx="41">
                  <c:v>5.3300549999999927</c:v>
                </c:pt>
                <c:pt idx="42">
                  <c:v>5.4575849999999866</c:v>
                </c:pt>
                <c:pt idx="43">
                  <c:v>5.5851149999999885</c:v>
                </c:pt>
                <c:pt idx="44">
                  <c:v>5.7126450000000002</c:v>
                </c:pt>
                <c:pt idx="45">
                  <c:v>5.8401749999999932</c:v>
                </c:pt>
                <c:pt idx="46">
                  <c:v>5.9677049999999916</c:v>
                </c:pt>
                <c:pt idx="47">
                  <c:v>6.0952349999999926</c:v>
                </c:pt>
                <c:pt idx="48">
                  <c:v>6.2227649999999946</c:v>
                </c:pt>
                <c:pt idx="49">
                  <c:v>6.350295</c:v>
                </c:pt>
                <c:pt idx="50">
                  <c:v>6.4778250000000002</c:v>
                </c:pt>
                <c:pt idx="51">
                  <c:v>6.6053549999999914</c:v>
                </c:pt>
                <c:pt idx="52">
                  <c:v>6.7328849999999916</c:v>
                </c:pt>
                <c:pt idx="53">
                  <c:v>6.8604149999999855</c:v>
                </c:pt>
                <c:pt idx="54">
                  <c:v>6.9879449999999945</c:v>
                </c:pt>
                <c:pt idx="55">
                  <c:v>7.1154749999999884</c:v>
                </c:pt>
                <c:pt idx="56">
                  <c:v>7.2430050000000001</c:v>
                </c:pt>
                <c:pt idx="57">
                  <c:v>7.3705349999999914</c:v>
                </c:pt>
                <c:pt idx="58">
                  <c:v>7.4980650000000004</c:v>
                </c:pt>
                <c:pt idx="59">
                  <c:v>7.6255949999999855</c:v>
                </c:pt>
                <c:pt idx="60">
                  <c:v>7.7531249999999945</c:v>
                </c:pt>
                <c:pt idx="61">
                  <c:v>7.880655</c:v>
                </c:pt>
                <c:pt idx="62">
                  <c:v>8.008185000000001</c:v>
                </c:pt>
                <c:pt idx="63">
                  <c:v>8.1357150000000011</c:v>
                </c:pt>
                <c:pt idx="64">
                  <c:v>8.2632450000000013</c:v>
                </c:pt>
                <c:pt idx="65">
                  <c:v>8.3907750000000014</c:v>
                </c:pt>
                <c:pt idx="66">
                  <c:v>8.5183049999999998</c:v>
                </c:pt>
                <c:pt idx="67">
                  <c:v>8.6458350000000035</c:v>
                </c:pt>
                <c:pt idx="68">
                  <c:v>8.7733650000000001</c:v>
                </c:pt>
                <c:pt idx="69">
                  <c:v>8.9008950000000002</c:v>
                </c:pt>
                <c:pt idx="70">
                  <c:v>9.0284250000000004</c:v>
                </c:pt>
                <c:pt idx="71">
                  <c:v>9.1559550000000005</c:v>
                </c:pt>
                <c:pt idx="72">
                  <c:v>9.2834850000000007</c:v>
                </c:pt>
                <c:pt idx="73">
                  <c:v>9.4110150000000008</c:v>
                </c:pt>
                <c:pt idx="74">
                  <c:v>9.5385450000000009</c:v>
                </c:pt>
                <c:pt idx="75">
                  <c:v>9.6660750000000011</c:v>
                </c:pt>
                <c:pt idx="76">
                  <c:v>9.7936050000000012</c:v>
                </c:pt>
                <c:pt idx="77">
                  <c:v>9.9211350000000014</c:v>
                </c:pt>
                <c:pt idx="78">
                  <c:v>10.048665</c:v>
                </c:pt>
                <c:pt idx="79">
                  <c:v>10.176195</c:v>
                </c:pt>
                <c:pt idx="80">
                  <c:v>10.303725</c:v>
                </c:pt>
                <c:pt idx="81">
                  <c:v>10.431255</c:v>
                </c:pt>
                <c:pt idx="82">
                  <c:v>10.558785</c:v>
                </c:pt>
                <c:pt idx="83">
                  <c:v>10.686315</c:v>
                </c:pt>
                <c:pt idx="84">
                  <c:v>10.813845000000002</c:v>
                </c:pt>
                <c:pt idx="85">
                  <c:v>10.941374999999999</c:v>
                </c:pt>
                <c:pt idx="86">
                  <c:v>11.068905000000001</c:v>
                </c:pt>
                <c:pt idx="87">
                  <c:v>11.196435000000006</c:v>
                </c:pt>
                <c:pt idx="88">
                  <c:v>11.323965000000001</c:v>
                </c:pt>
                <c:pt idx="89">
                  <c:v>11.451495000000014</c:v>
                </c:pt>
                <c:pt idx="90">
                  <c:v>11.579025</c:v>
                </c:pt>
                <c:pt idx="91">
                  <c:v>11.706555</c:v>
                </c:pt>
                <c:pt idx="92">
                  <c:v>11.834085</c:v>
                </c:pt>
                <c:pt idx="93">
                  <c:v>11.961615</c:v>
                </c:pt>
                <c:pt idx="94">
                  <c:v>12.089145</c:v>
                </c:pt>
                <c:pt idx="95">
                  <c:v>12.216675</c:v>
                </c:pt>
                <c:pt idx="96">
                  <c:v>12.344205000000001</c:v>
                </c:pt>
                <c:pt idx="97">
                  <c:v>12.471735000000002</c:v>
                </c:pt>
                <c:pt idx="98">
                  <c:v>12.599265000000001</c:v>
                </c:pt>
                <c:pt idx="99">
                  <c:v>12.726795000000001</c:v>
                </c:pt>
                <c:pt idx="100">
                  <c:v>12.854325000000001</c:v>
                </c:pt>
                <c:pt idx="101">
                  <c:v>12.981855000000001</c:v>
                </c:pt>
                <c:pt idx="102">
                  <c:v>13.109385</c:v>
                </c:pt>
                <c:pt idx="103">
                  <c:v>13.236915</c:v>
                </c:pt>
                <c:pt idx="104">
                  <c:v>13.364445000000016</c:v>
                </c:pt>
                <c:pt idx="105">
                  <c:v>13.491975</c:v>
                </c:pt>
                <c:pt idx="106">
                  <c:v>13.619505</c:v>
                </c:pt>
                <c:pt idx="107">
                  <c:v>13.747035</c:v>
                </c:pt>
                <c:pt idx="108">
                  <c:v>13.874565</c:v>
                </c:pt>
                <c:pt idx="109">
                  <c:v>14.002095000000002</c:v>
                </c:pt>
                <c:pt idx="110">
                  <c:v>14.129625000000001</c:v>
                </c:pt>
                <c:pt idx="111">
                  <c:v>14.257155000000001</c:v>
                </c:pt>
                <c:pt idx="112">
                  <c:v>14.384685000000006</c:v>
                </c:pt>
                <c:pt idx="113">
                  <c:v>14.512215000000001</c:v>
                </c:pt>
                <c:pt idx="114">
                  <c:v>14.639745</c:v>
                </c:pt>
                <c:pt idx="115">
                  <c:v>14.767275</c:v>
                </c:pt>
                <c:pt idx="116">
                  <c:v>14.894805</c:v>
                </c:pt>
                <c:pt idx="117">
                  <c:v>15.022335</c:v>
                </c:pt>
                <c:pt idx="118">
                  <c:v>15.149865</c:v>
                </c:pt>
                <c:pt idx="119">
                  <c:v>15.277395</c:v>
                </c:pt>
                <c:pt idx="120">
                  <c:v>15.404925</c:v>
                </c:pt>
                <c:pt idx="121">
                  <c:v>15.532455000000002</c:v>
                </c:pt>
                <c:pt idx="122">
                  <c:v>15.659985000000002</c:v>
                </c:pt>
                <c:pt idx="123">
                  <c:v>15.787515000000001</c:v>
                </c:pt>
                <c:pt idx="124">
                  <c:v>15.915045000000006</c:v>
                </c:pt>
                <c:pt idx="125">
                  <c:v>16.042574999999989</c:v>
                </c:pt>
                <c:pt idx="126">
                  <c:v>16.170105000000028</c:v>
                </c:pt>
                <c:pt idx="127">
                  <c:v>16.297635</c:v>
                </c:pt>
                <c:pt idx="128">
                  <c:v>16.425165</c:v>
                </c:pt>
                <c:pt idx="129">
                  <c:v>16.552695</c:v>
                </c:pt>
                <c:pt idx="130">
                  <c:v>16.680225</c:v>
                </c:pt>
                <c:pt idx="131">
                  <c:v>16.807755000000036</c:v>
                </c:pt>
                <c:pt idx="132">
                  <c:v>16.935285</c:v>
                </c:pt>
                <c:pt idx="133">
                  <c:v>17.062815000000001</c:v>
                </c:pt>
                <c:pt idx="134">
                  <c:v>17.190345000000001</c:v>
                </c:pt>
                <c:pt idx="135">
                  <c:v>17.317875000000061</c:v>
                </c:pt>
                <c:pt idx="136">
                  <c:v>17.445404999999965</c:v>
                </c:pt>
                <c:pt idx="137">
                  <c:v>17.572935000000001</c:v>
                </c:pt>
                <c:pt idx="138">
                  <c:v>17.700465000000001</c:v>
                </c:pt>
                <c:pt idx="139">
                  <c:v>17.82799500000004</c:v>
                </c:pt>
                <c:pt idx="140">
                  <c:v>17.955525000000002</c:v>
                </c:pt>
                <c:pt idx="141">
                  <c:v>18.083055000000005</c:v>
                </c:pt>
                <c:pt idx="142">
                  <c:v>18.210584999999988</c:v>
                </c:pt>
                <c:pt idx="143">
                  <c:v>18.338114999999988</c:v>
                </c:pt>
                <c:pt idx="144">
                  <c:v>18.465644999999935</c:v>
                </c:pt>
                <c:pt idx="145">
                  <c:v>18.593174999999999</c:v>
                </c:pt>
                <c:pt idx="146">
                  <c:v>18.720704999999967</c:v>
                </c:pt>
                <c:pt idx="147">
                  <c:v>18.848234999999967</c:v>
                </c:pt>
                <c:pt idx="148">
                  <c:v>18.975764999999971</c:v>
                </c:pt>
                <c:pt idx="149">
                  <c:v>19.103294999999999</c:v>
                </c:pt>
                <c:pt idx="150">
                  <c:v>19.230824999999999</c:v>
                </c:pt>
                <c:pt idx="151">
                  <c:v>19.358355000000028</c:v>
                </c:pt>
                <c:pt idx="152">
                  <c:v>19.485885</c:v>
                </c:pt>
                <c:pt idx="153">
                  <c:v>19.613415000000028</c:v>
                </c:pt>
                <c:pt idx="154">
                  <c:v>19.740945</c:v>
                </c:pt>
                <c:pt idx="155">
                  <c:v>19.868475</c:v>
                </c:pt>
                <c:pt idx="156">
                  <c:v>19.996005</c:v>
                </c:pt>
                <c:pt idx="157">
                  <c:v>20.123535</c:v>
                </c:pt>
                <c:pt idx="158">
                  <c:v>20.251065000000036</c:v>
                </c:pt>
                <c:pt idx="159">
                  <c:v>20.378595000000001</c:v>
                </c:pt>
                <c:pt idx="160">
                  <c:v>20.506125000000001</c:v>
                </c:pt>
                <c:pt idx="161">
                  <c:v>20.63365500000004</c:v>
                </c:pt>
                <c:pt idx="162">
                  <c:v>20.761185000000001</c:v>
                </c:pt>
                <c:pt idx="163">
                  <c:v>20.888714999999966</c:v>
                </c:pt>
                <c:pt idx="164">
                  <c:v>21.016245000000001</c:v>
                </c:pt>
                <c:pt idx="165">
                  <c:v>21.143775000000005</c:v>
                </c:pt>
                <c:pt idx="166">
                  <c:v>21.271305000000005</c:v>
                </c:pt>
                <c:pt idx="167">
                  <c:v>21.398834999999988</c:v>
                </c:pt>
                <c:pt idx="168">
                  <c:v>21.526364999999988</c:v>
                </c:pt>
                <c:pt idx="169">
                  <c:v>21.653895000000041</c:v>
                </c:pt>
                <c:pt idx="170">
                  <c:v>21.781424999999967</c:v>
                </c:pt>
                <c:pt idx="171">
                  <c:v>21.908954999999999</c:v>
                </c:pt>
                <c:pt idx="172">
                  <c:v>22.036484999999999</c:v>
                </c:pt>
                <c:pt idx="173">
                  <c:v>22.164014999999999</c:v>
                </c:pt>
                <c:pt idx="174">
                  <c:v>22.291544999999989</c:v>
                </c:pt>
                <c:pt idx="175">
                  <c:v>22.419074999999999</c:v>
                </c:pt>
                <c:pt idx="176">
                  <c:v>22.546605</c:v>
                </c:pt>
                <c:pt idx="177">
                  <c:v>22.674135000000028</c:v>
                </c:pt>
                <c:pt idx="178">
                  <c:v>22.801665000000028</c:v>
                </c:pt>
                <c:pt idx="179">
                  <c:v>22.929195</c:v>
                </c:pt>
                <c:pt idx="180">
                  <c:v>23.056725</c:v>
                </c:pt>
                <c:pt idx="181">
                  <c:v>23.184255000000036</c:v>
                </c:pt>
                <c:pt idx="182">
                  <c:v>23.311785000000036</c:v>
                </c:pt>
                <c:pt idx="183">
                  <c:v>23.439315000000001</c:v>
                </c:pt>
                <c:pt idx="184">
                  <c:v>23.566845000000001</c:v>
                </c:pt>
                <c:pt idx="185">
                  <c:v>23.69437500000004</c:v>
                </c:pt>
                <c:pt idx="186">
                  <c:v>23.82190500000004</c:v>
                </c:pt>
                <c:pt idx="187">
                  <c:v>23.949434999999966</c:v>
                </c:pt>
                <c:pt idx="188">
                  <c:v>24.07696500000004</c:v>
                </c:pt>
                <c:pt idx="189">
                  <c:v>24.204495000000001</c:v>
                </c:pt>
                <c:pt idx="190">
                  <c:v>24.332025000000005</c:v>
                </c:pt>
                <c:pt idx="191">
                  <c:v>24.459555000000005</c:v>
                </c:pt>
                <c:pt idx="192">
                  <c:v>24.587084999999988</c:v>
                </c:pt>
                <c:pt idx="193">
                  <c:v>24.714614999999988</c:v>
                </c:pt>
                <c:pt idx="194">
                  <c:v>24.842144999999967</c:v>
                </c:pt>
                <c:pt idx="195">
                  <c:v>24.969674999999967</c:v>
                </c:pt>
                <c:pt idx="196">
                  <c:v>25.097204999999999</c:v>
                </c:pt>
                <c:pt idx="197">
                  <c:v>25.224734999999967</c:v>
                </c:pt>
                <c:pt idx="198">
                  <c:v>25.352264999999999</c:v>
                </c:pt>
                <c:pt idx="199">
                  <c:v>25.479794999999989</c:v>
                </c:pt>
                <c:pt idx="200">
                  <c:v>25.607324999999999</c:v>
                </c:pt>
                <c:pt idx="201">
                  <c:v>25.734855000000053</c:v>
                </c:pt>
                <c:pt idx="202">
                  <c:v>25.862385</c:v>
                </c:pt>
              </c:numCache>
            </c:numRef>
          </c:yVal>
        </c:ser>
        <c:axId val="35894784"/>
        <c:axId val="34078720"/>
      </c:scatterChart>
      <c:scatterChart>
        <c:scatterStyle val="lineMarker"/>
        <c:ser>
          <c:idx val="1"/>
          <c:order val="1"/>
          <c:spPr>
            <a:ln w="28575">
              <a:noFill/>
            </a:ln>
          </c:spPr>
          <c:xVal>
            <c:numRef>
              <c:f>Sheet1!$C$49:$C$251</c:f>
              <c:numCache>
                <c:formatCode>General</c:formatCode>
                <c:ptCount val="203"/>
                <c:pt idx="0">
                  <c:v>298.7</c:v>
                </c:pt>
                <c:pt idx="1">
                  <c:v>298.55714285714265</c:v>
                </c:pt>
                <c:pt idx="2">
                  <c:v>298.41428571428565</c:v>
                </c:pt>
                <c:pt idx="3">
                  <c:v>298.27142857142854</c:v>
                </c:pt>
                <c:pt idx="4">
                  <c:v>298.12857142857087</c:v>
                </c:pt>
                <c:pt idx="5">
                  <c:v>297.98571428571393</c:v>
                </c:pt>
                <c:pt idx="6">
                  <c:v>297.84285714285738</c:v>
                </c:pt>
                <c:pt idx="7">
                  <c:v>297.7</c:v>
                </c:pt>
                <c:pt idx="8">
                  <c:v>297.55714285714265</c:v>
                </c:pt>
                <c:pt idx="9">
                  <c:v>297.41428571428565</c:v>
                </c:pt>
                <c:pt idx="10">
                  <c:v>297.27142857142854</c:v>
                </c:pt>
                <c:pt idx="11">
                  <c:v>297.12857142857087</c:v>
                </c:pt>
                <c:pt idx="12">
                  <c:v>296.98571428571393</c:v>
                </c:pt>
                <c:pt idx="13">
                  <c:v>296.84285714285738</c:v>
                </c:pt>
                <c:pt idx="14">
                  <c:v>296.7</c:v>
                </c:pt>
                <c:pt idx="15">
                  <c:v>296.55714285714265</c:v>
                </c:pt>
                <c:pt idx="16">
                  <c:v>296.41428571428565</c:v>
                </c:pt>
                <c:pt idx="17">
                  <c:v>296.27142857142854</c:v>
                </c:pt>
                <c:pt idx="18">
                  <c:v>296.12857142857087</c:v>
                </c:pt>
                <c:pt idx="19">
                  <c:v>295.98571428571393</c:v>
                </c:pt>
                <c:pt idx="20">
                  <c:v>295.84285714285738</c:v>
                </c:pt>
                <c:pt idx="21">
                  <c:v>295.7</c:v>
                </c:pt>
                <c:pt idx="22">
                  <c:v>295.55714285714265</c:v>
                </c:pt>
                <c:pt idx="23">
                  <c:v>295.41428571428565</c:v>
                </c:pt>
                <c:pt idx="24">
                  <c:v>295.27142857142854</c:v>
                </c:pt>
                <c:pt idx="25">
                  <c:v>295.12857142857087</c:v>
                </c:pt>
                <c:pt idx="26">
                  <c:v>294.98571428571393</c:v>
                </c:pt>
                <c:pt idx="27">
                  <c:v>294.84285714285738</c:v>
                </c:pt>
                <c:pt idx="28">
                  <c:v>294.7</c:v>
                </c:pt>
                <c:pt idx="29">
                  <c:v>294.55714285714265</c:v>
                </c:pt>
                <c:pt idx="30">
                  <c:v>294.41428571428565</c:v>
                </c:pt>
                <c:pt idx="31">
                  <c:v>294.27142857142854</c:v>
                </c:pt>
                <c:pt idx="32">
                  <c:v>294.12857142857087</c:v>
                </c:pt>
                <c:pt idx="33">
                  <c:v>293.98571428571393</c:v>
                </c:pt>
                <c:pt idx="34">
                  <c:v>293.84285714285738</c:v>
                </c:pt>
                <c:pt idx="35">
                  <c:v>293.7</c:v>
                </c:pt>
                <c:pt idx="36">
                  <c:v>293.55714285714265</c:v>
                </c:pt>
                <c:pt idx="37">
                  <c:v>293.41428571428565</c:v>
                </c:pt>
                <c:pt idx="38">
                  <c:v>293.27142857142854</c:v>
                </c:pt>
                <c:pt idx="39">
                  <c:v>293.12857142857087</c:v>
                </c:pt>
                <c:pt idx="40">
                  <c:v>292.98571428571393</c:v>
                </c:pt>
                <c:pt idx="41">
                  <c:v>292.84285714285738</c:v>
                </c:pt>
                <c:pt idx="42">
                  <c:v>292.7</c:v>
                </c:pt>
                <c:pt idx="43">
                  <c:v>292.55714285714265</c:v>
                </c:pt>
                <c:pt idx="44">
                  <c:v>292.41428571428565</c:v>
                </c:pt>
                <c:pt idx="45">
                  <c:v>292.27142857142854</c:v>
                </c:pt>
                <c:pt idx="46">
                  <c:v>292.12857142857087</c:v>
                </c:pt>
                <c:pt idx="47">
                  <c:v>291.98571428571393</c:v>
                </c:pt>
                <c:pt idx="48">
                  <c:v>291.84285714285738</c:v>
                </c:pt>
                <c:pt idx="49">
                  <c:v>291.7</c:v>
                </c:pt>
                <c:pt idx="50">
                  <c:v>291.55714285714265</c:v>
                </c:pt>
                <c:pt idx="51">
                  <c:v>291.41428571428565</c:v>
                </c:pt>
                <c:pt idx="52">
                  <c:v>291.27142857142854</c:v>
                </c:pt>
                <c:pt idx="53">
                  <c:v>291.12857142857087</c:v>
                </c:pt>
                <c:pt idx="54">
                  <c:v>290.98571428571393</c:v>
                </c:pt>
                <c:pt idx="55">
                  <c:v>290.84285714285738</c:v>
                </c:pt>
                <c:pt idx="56">
                  <c:v>290.7</c:v>
                </c:pt>
                <c:pt idx="57">
                  <c:v>290.55714285714265</c:v>
                </c:pt>
                <c:pt idx="58">
                  <c:v>290.41428571428565</c:v>
                </c:pt>
                <c:pt idx="59">
                  <c:v>290.27142857142854</c:v>
                </c:pt>
                <c:pt idx="60">
                  <c:v>290.12857142857087</c:v>
                </c:pt>
                <c:pt idx="61">
                  <c:v>289.98571428571393</c:v>
                </c:pt>
                <c:pt idx="62">
                  <c:v>289.84285714285738</c:v>
                </c:pt>
                <c:pt idx="63">
                  <c:v>289.7</c:v>
                </c:pt>
                <c:pt idx="64">
                  <c:v>289.55714285714265</c:v>
                </c:pt>
                <c:pt idx="65">
                  <c:v>289.41428571428565</c:v>
                </c:pt>
                <c:pt idx="66">
                  <c:v>289.27142857142854</c:v>
                </c:pt>
                <c:pt idx="67">
                  <c:v>289.12857142857087</c:v>
                </c:pt>
                <c:pt idx="68">
                  <c:v>288.98571428571393</c:v>
                </c:pt>
                <c:pt idx="69">
                  <c:v>288.84285714285738</c:v>
                </c:pt>
                <c:pt idx="70">
                  <c:v>288.7</c:v>
                </c:pt>
                <c:pt idx="71">
                  <c:v>288.55714285714265</c:v>
                </c:pt>
                <c:pt idx="72">
                  <c:v>288.41428571428565</c:v>
                </c:pt>
                <c:pt idx="73">
                  <c:v>288.27142857142854</c:v>
                </c:pt>
                <c:pt idx="74">
                  <c:v>288.12857142857087</c:v>
                </c:pt>
                <c:pt idx="75">
                  <c:v>287.98571428571393</c:v>
                </c:pt>
                <c:pt idx="76">
                  <c:v>287.84285714285738</c:v>
                </c:pt>
                <c:pt idx="77">
                  <c:v>287.7</c:v>
                </c:pt>
                <c:pt idx="78">
                  <c:v>287.55714285714265</c:v>
                </c:pt>
                <c:pt idx="79">
                  <c:v>287.41428571428565</c:v>
                </c:pt>
                <c:pt idx="80">
                  <c:v>287.27142857142854</c:v>
                </c:pt>
                <c:pt idx="81">
                  <c:v>287.12857142857087</c:v>
                </c:pt>
                <c:pt idx="82">
                  <c:v>286.98571428571393</c:v>
                </c:pt>
                <c:pt idx="83">
                  <c:v>286.84285714285738</c:v>
                </c:pt>
                <c:pt idx="84">
                  <c:v>286.7</c:v>
                </c:pt>
                <c:pt idx="85">
                  <c:v>286.55714285714265</c:v>
                </c:pt>
                <c:pt idx="86">
                  <c:v>286.41428571428565</c:v>
                </c:pt>
                <c:pt idx="87">
                  <c:v>286.27142857142854</c:v>
                </c:pt>
                <c:pt idx="88">
                  <c:v>286.12857142857087</c:v>
                </c:pt>
                <c:pt idx="89">
                  <c:v>285.98571428571393</c:v>
                </c:pt>
                <c:pt idx="90">
                  <c:v>285.84285714285738</c:v>
                </c:pt>
                <c:pt idx="91">
                  <c:v>285.7</c:v>
                </c:pt>
                <c:pt idx="92">
                  <c:v>285.55714285714265</c:v>
                </c:pt>
                <c:pt idx="93">
                  <c:v>285.41428571428565</c:v>
                </c:pt>
                <c:pt idx="94">
                  <c:v>285.27142857142854</c:v>
                </c:pt>
                <c:pt idx="95">
                  <c:v>285.12857142857087</c:v>
                </c:pt>
                <c:pt idx="96">
                  <c:v>284.98571428571393</c:v>
                </c:pt>
                <c:pt idx="97">
                  <c:v>284.84285714285738</c:v>
                </c:pt>
                <c:pt idx="98">
                  <c:v>284.7</c:v>
                </c:pt>
                <c:pt idx="99">
                  <c:v>284.55714285714265</c:v>
                </c:pt>
                <c:pt idx="100">
                  <c:v>284.41428571428565</c:v>
                </c:pt>
                <c:pt idx="101">
                  <c:v>284.27142857142854</c:v>
                </c:pt>
                <c:pt idx="102">
                  <c:v>284.12857142857087</c:v>
                </c:pt>
                <c:pt idx="103">
                  <c:v>283.98571428571393</c:v>
                </c:pt>
                <c:pt idx="104">
                  <c:v>283.84285714285738</c:v>
                </c:pt>
                <c:pt idx="105">
                  <c:v>283.7</c:v>
                </c:pt>
                <c:pt idx="106">
                  <c:v>283.55714285714265</c:v>
                </c:pt>
                <c:pt idx="107">
                  <c:v>283.41428571428565</c:v>
                </c:pt>
                <c:pt idx="108">
                  <c:v>283.27142857142854</c:v>
                </c:pt>
                <c:pt idx="109">
                  <c:v>283.12857142857087</c:v>
                </c:pt>
                <c:pt idx="110">
                  <c:v>282.98571428571393</c:v>
                </c:pt>
                <c:pt idx="111">
                  <c:v>282.84285714285738</c:v>
                </c:pt>
                <c:pt idx="112">
                  <c:v>282.7</c:v>
                </c:pt>
                <c:pt idx="113">
                  <c:v>282.55714285714265</c:v>
                </c:pt>
                <c:pt idx="114">
                  <c:v>282.41428571428565</c:v>
                </c:pt>
                <c:pt idx="115">
                  <c:v>282.27142857142854</c:v>
                </c:pt>
                <c:pt idx="116">
                  <c:v>282.12857142857087</c:v>
                </c:pt>
                <c:pt idx="117">
                  <c:v>281.98571428571393</c:v>
                </c:pt>
                <c:pt idx="118">
                  <c:v>281.84285714285738</c:v>
                </c:pt>
                <c:pt idx="119">
                  <c:v>281.7</c:v>
                </c:pt>
                <c:pt idx="120">
                  <c:v>281.55714285714265</c:v>
                </c:pt>
                <c:pt idx="121">
                  <c:v>281.41428571428565</c:v>
                </c:pt>
                <c:pt idx="122">
                  <c:v>281.27142857142854</c:v>
                </c:pt>
                <c:pt idx="123">
                  <c:v>281.12857142857087</c:v>
                </c:pt>
                <c:pt idx="124">
                  <c:v>280.98571428571393</c:v>
                </c:pt>
                <c:pt idx="125">
                  <c:v>280.84285714285738</c:v>
                </c:pt>
                <c:pt idx="126">
                  <c:v>280.7</c:v>
                </c:pt>
                <c:pt idx="127">
                  <c:v>280.55714285714265</c:v>
                </c:pt>
                <c:pt idx="128">
                  <c:v>280.41428571428565</c:v>
                </c:pt>
                <c:pt idx="129">
                  <c:v>280.27142857142854</c:v>
                </c:pt>
                <c:pt idx="130">
                  <c:v>280.12857142857087</c:v>
                </c:pt>
                <c:pt idx="131">
                  <c:v>279.98571428571393</c:v>
                </c:pt>
                <c:pt idx="132">
                  <c:v>279.84285714285738</c:v>
                </c:pt>
                <c:pt idx="133">
                  <c:v>279.7</c:v>
                </c:pt>
                <c:pt idx="134">
                  <c:v>279.55714285714265</c:v>
                </c:pt>
                <c:pt idx="135">
                  <c:v>279.41428571428565</c:v>
                </c:pt>
                <c:pt idx="136">
                  <c:v>279.27142857142854</c:v>
                </c:pt>
                <c:pt idx="137">
                  <c:v>279.12857142857087</c:v>
                </c:pt>
                <c:pt idx="138">
                  <c:v>278.98571428571393</c:v>
                </c:pt>
                <c:pt idx="139">
                  <c:v>278.84285714285738</c:v>
                </c:pt>
                <c:pt idx="140">
                  <c:v>278.7</c:v>
                </c:pt>
                <c:pt idx="141">
                  <c:v>278.55714285714265</c:v>
                </c:pt>
                <c:pt idx="142">
                  <c:v>278.41428571428565</c:v>
                </c:pt>
                <c:pt idx="143">
                  <c:v>278.27142857142854</c:v>
                </c:pt>
                <c:pt idx="144">
                  <c:v>278.12857142857087</c:v>
                </c:pt>
                <c:pt idx="145">
                  <c:v>277.98571428571393</c:v>
                </c:pt>
                <c:pt idx="146">
                  <c:v>277.84285714285738</c:v>
                </c:pt>
                <c:pt idx="147">
                  <c:v>277.7</c:v>
                </c:pt>
                <c:pt idx="148">
                  <c:v>277.55714285714265</c:v>
                </c:pt>
                <c:pt idx="149">
                  <c:v>277.41428571428565</c:v>
                </c:pt>
                <c:pt idx="150">
                  <c:v>277.27142857142854</c:v>
                </c:pt>
                <c:pt idx="151">
                  <c:v>277.12857142857087</c:v>
                </c:pt>
                <c:pt idx="152">
                  <c:v>276.98571428571393</c:v>
                </c:pt>
                <c:pt idx="153">
                  <c:v>276.84285714285738</c:v>
                </c:pt>
                <c:pt idx="154">
                  <c:v>276.7</c:v>
                </c:pt>
                <c:pt idx="155">
                  <c:v>276.55714285714265</c:v>
                </c:pt>
                <c:pt idx="156">
                  <c:v>276.41428571428565</c:v>
                </c:pt>
                <c:pt idx="157">
                  <c:v>276.27142857142854</c:v>
                </c:pt>
                <c:pt idx="158">
                  <c:v>276.12857142857087</c:v>
                </c:pt>
                <c:pt idx="159">
                  <c:v>275.98571428571393</c:v>
                </c:pt>
                <c:pt idx="160">
                  <c:v>275.84285714285738</c:v>
                </c:pt>
                <c:pt idx="161">
                  <c:v>275.7</c:v>
                </c:pt>
                <c:pt idx="162">
                  <c:v>275.55714285714265</c:v>
                </c:pt>
                <c:pt idx="163">
                  <c:v>275.41428571428565</c:v>
                </c:pt>
                <c:pt idx="164">
                  <c:v>275.27142857142854</c:v>
                </c:pt>
                <c:pt idx="165">
                  <c:v>275.12857142857087</c:v>
                </c:pt>
                <c:pt idx="166">
                  <c:v>274.98571428571393</c:v>
                </c:pt>
                <c:pt idx="167">
                  <c:v>274.84285714285738</c:v>
                </c:pt>
                <c:pt idx="168">
                  <c:v>274.7</c:v>
                </c:pt>
                <c:pt idx="169">
                  <c:v>274.55714285714265</c:v>
                </c:pt>
                <c:pt idx="170">
                  <c:v>274.41428571428565</c:v>
                </c:pt>
                <c:pt idx="171">
                  <c:v>274.27142857142854</c:v>
                </c:pt>
                <c:pt idx="172">
                  <c:v>274.12857142857087</c:v>
                </c:pt>
                <c:pt idx="173">
                  <c:v>273.98571428571393</c:v>
                </c:pt>
                <c:pt idx="174">
                  <c:v>273.84285714285738</c:v>
                </c:pt>
                <c:pt idx="175">
                  <c:v>273.7</c:v>
                </c:pt>
                <c:pt idx="176">
                  <c:v>273.55714285714265</c:v>
                </c:pt>
                <c:pt idx="177">
                  <c:v>273.41428571428565</c:v>
                </c:pt>
                <c:pt idx="178">
                  <c:v>273.27142857142854</c:v>
                </c:pt>
                <c:pt idx="179">
                  <c:v>273.12857142857087</c:v>
                </c:pt>
                <c:pt idx="180">
                  <c:v>272.98571428571393</c:v>
                </c:pt>
                <c:pt idx="181">
                  <c:v>272.84285714285738</c:v>
                </c:pt>
                <c:pt idx="182">
                  <c:v>272.7</c:v>
                </c:pt>
                <c:pt idx="183">
                  <c:v>272.55714285714265</c:v>
                </c:pt>
                <c:pt idx="184">
                  <c:v>272.41428571428565</c:v>
                </c:pt>
                <c:pt idx="185">
                  <c:v>272.27142857142854</c:v>
                </c:pt>
                <c:pt idx="186">
                  <c:v>272.12857142857087</c:v>
                </c:pt>
                <c:pt idx="187">
                  <c:v>271.98571428571393</c:v>
                </c:pt>
                <c:pt idx="188">
                  <c:v>271.84285714285738</c:v>
                </c:pt>
                <c:pt idx="189">
                  <c:v>271.7</c:v>
                </c:pt>
                <c:pt idx="190">
                  <c:v>271.55714285714265</c:v>
                </c:pt>
                <c:pt idx="191">
                  <c:v>271.41428571428565</c:v>
                </c:pt>
                <c:pt idx="192">
                  <c:v>271.27142857142854</c:v>
                </c:pt>
                <c:pt idx="193">
                  <c:v>271.12857142857087</c:v>
                </c:pt>
                <c:pt idx="194">
                  <c:v>270.98571428571393</c:v>
                </c:pt>
                <c:pt idx="195">
                  <c:v>270.84285714285738</c:v>
                </c:pt>
                <c:pt idx="196">
                  <c:v>270.7</c:v>
                </c:pt>
                <c:pt idx="197">
                  <c:v>270.55714285714265</c:v>
                </c:pt>
                <c:pt idx="198">
                  <c:v>270.41428571428565</c:v>
                </c:pt>
                <c:pt idx="199">
                  <c:v>270.27142857142854</c:v>
                </c:pt>
                <c:pt idx="200">
                  <c:v>270.12857142857087</c:v>
                </c:pt>
                <c:pt idx="201">
                  <c:v>269.98571428571393</c:v>
                </c:pt>
                <c:pt idx="202">
                  <c:v>269.84285714285738</c:v>
                </c:pt>
              </c:numCache>
            </c:numRef>
          </c:xVal>
          <c:yVal>
            <c:numRef>
              <c:f>Sheet1!$A$49:$A$251</c:f>
              <c:numCache>
                <c:formatCode>General</c:formatCode>
                <c:ptCount val="203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</c:numCache>
            </c:numRef>
          </c:yVal>
        </c:ser>
        <c:axId val="34091008"/>
        <c:axId val="34080640"/>
      </c:scatterChart>
      <c:valAx>
        <c:axId val="358947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 (K)</a:t>
                </a:r>
              </a:p>
            </c:rich>
          </c:tx>
        </c:title>
        <c:numFmt formatCode="General" sourceLinked="1"/>
        <c:tickLblPos val="nextTo"/>
        <c:crossAx val="34078720"/>
        <c:crosses val="autoZero"/>
        <c:crossBetween val="midCat"/>
      </c:valAx>
      <c:valAx>
        <c:axId val="34078720"/>
        <c:scaling>
          <c:orientation val="minMax"/>
          <c:max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</c:title>
        <c:numFmt formatCode="General" sourceLinked="1"/>
        <c:tickLblPos val="nextTo"/>
        <c:crossAx val="35894784"/>
        <c:crosses val="autoZero"/>
        <c:crossBetween val="midCat"/>
      </c:valAx>
      <c:valAx>
        <c:axId val="34080640"/>
        <c:scaling>
          <c:orientation val="minMax"/>
          <c:max val="2400"/>
          <c:min val="0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Depth (m)</a:t>
                </a:r>
              </a:p>
            </c:rich>
          </c:tx>
        </c:title>
        <c:numFmt formatCode="General" sourceLinked="1"/>
        <c:tickLblPos val="nextTo"/>
        <c:crossAx val="34091008"/>
        <c:crosses val="max"/>
        <c:crossBetween val="midCat"/>
      </c:valAx>
      <c:valAx>
        <c:axId val="34091008"/>
        <c:scaling>
          <c:orientation val="minMax"/>
        </c:scaling>
        <c:delete val="1"/>
        <c:axPos val="b"/>
        <c:numFmt formatCode="General" sourceLinked="1"/>
        <c:tickLblPos val="none"/>
        <c:crossAx val="34080640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GOM Sediment</a:t>
            </a:r>
          </a:p>
        </c:rich>
      </c:tx>
      <c:layout>
        <c:manualLayout>
          <c:xMode val="edge"/>
          <c:yMode val="edge"/>
          <c:x val="0.18536818721682177"/>
          <c:y val="0.11142135515183507"/>
        </c:manualLayout>
      </c:layout>
      <c:overlay val="1"/>
    </c:title>
    <c:plotArea>
      <c:layout>
        <c:manualLayout>
          <c:layoutTarget val="inner"/>
          <c:xMode val="edge"/>
          <c:yMode val="edge"/>
          <c:x val="0.16839616416663025"/>
          <c:y val="2.8410240619363997E-2"/>
          <c:w val="0.6479142656050676"/>
          <c:h val="0.69837790876699057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Sheet1!$E$49:$E$251</c:f>
              <c:numCache>
                <c:formatCode>General</c:formatCode>
                <c:ptCount val="203"/>
                <c:pt idx="0">
                  <c:v>276.2</c:v>
                </c:pt>
                <c:pt idx="1">
                  <c:v>276.51313131313128</c:v>
                </c:pt>
                <c:pt idx="2">
                  <c:v>276.82626262626275</c:v>
                </c:pt>
                <c:pt idx="3">
                  <c:v>277.13939393939398</c:v>
                </c:pt>
                <c:pt idx="4">
                  <c:v>277.45252525252465</c:v>
                </c:pt>
                <c:pt idx="5">
                  <c:v>277.76565656565657</c:v>
                </c:pt>
                <c:pt idx="6">
                  <c:v>278.07878787878769</c:v>
                </c:pt>
                <c:pt idx="7">
                  <c:v>278.39191919191899</c:v>
                </c:pt>
                <c:pt idx="8">
                  <c:v>278.70505050505051</c:v>
                </c:pt>
                <c:pt idx="9">
                  <c:v>279.01818181818169</c:v>
                </c:pt>
                <c:pt idx="10">
                  <c:v>279.3313131313131</c:v>
                </c:pt>
                <c:pt idx="11">
                  <c:v>279.6444444444449</c:v>
                </c:pt>
                <c:pt idx="12">
                  <c:v>279.95757575757494</c:v>
                </c:pt>
                <c:pt idx="13">
                  <c:v>280.27070707070703</c:v>
                </c:pt>
                <c:pt idx="14">
                  <c:v>280.58383838383838</c:v>
                </c:pt>
                <c:pt idx="15">
                  <c:v>280.89696969696968</c:v>
                </c:pt>
                <c:pt idx="16">
                  <c:v>281.21010101010069</c:v>
                </c:pt>
                <c:pt idx="17">
                  <c:v>281.52323232323226</c:v>
                </c:pt>
                <c:pt idx="18">
                  <c:v>281.83636363636401</c:v>
                </c:pt>
                <c:pt idx="19">
                  <c:v>282.14949494949497</c:v>
                </c:pt>
                <c:pt idx="20">
                  <c:v>282.46262626262626</c:v>
                </c:pt>
                <c:pt idx="21">
                  <c:v>282.77575757575755</c:v>
                </c:pt>
                <c:pt idx="22">
                  <c:v>283.0888888888889</c:v>
                </c:pt>
                <c:pt idx="23">
                  <c:v>283.4020202020202</c:v>
                </c:pt>
                <c:pt idx="24">
                  <c:v>283.71515151515149</c:v>
                </c:pt>
                <c:pt idx="25">
                  <c:v>284.02828282828233</c:v>
                </c:pt>
                <c:pt idx="26">
                  <c:v>284.34141414141413</c:v>
                </c:pt>
                <c:pt idx="27">
                  <c:v>284.65454545454548</c:v>
                </c:pt>
                <c:pt idx="28">
                  <c:v>284.96767676767621</c:v>
                </c:pt>
                <c:pt idx="29">
                  <c:v>285.28080808080807</c:v>
                </c:pt>
                <c:pt idx="30">
                  <c:v>285.59393939393925</c:v>
                </c:pt>
                <c:pt idx="31">
                  <c:v>285.90707070707015</c:v>
                </c:pt>
                <c:pt idx="32">
                  <c:v>286.22020202020195</c:v>
                </c:pt>
                <c:pt idx="33">
                  <c:v>286.5333333333333</c:v>
                </c:pt>
                <c:pt idx="34">
                  <c:v>286.84646464646471</c:v>
                </c:pt>
                <c:pt idx="35">
                  <c:v>287.15959595959595</c:v>
                </c:pt>
                <c:pt idx="36">
                  <c:v>287.47272727272724</c:v>
                </c:pt>
                <c:pt idx="37">
                  <c:v>287.7858585858587</c:v>
                </c:pt>
                <c:pt idx="38">
                  <c:v>288.09898989898926</c:v>
                </c:pt>
                <c:pt idx="39">
                  <c:v>288.41212121212067</c:v>
                </c:pt>
                <c:pt idx="40">
                  <c:v>288.72525252525253</c:v>
                </c:pt>
                <c:pt idx="41">
                  <c:v>289.03838383838365</c:v>
                </c:pt>
                <c:pt idx="42">
                  <c:v>289.3515151515146</c:v>
                </c:pt>
                <c:pt idx="43">
                  <c:v>289.66464646464698</c:v>
                </c:pt>
                <c:pt idx="44">
                  <c:v>289.97777777777713</c:v>
                </c:pt>
                <c:pt idx="45">
                  <c:v>290.29090909090894</c:v>
                </c:pt>
                <c:pt idx="46">
                  <c:v>290.60404040404092</c:v>
                </c:pt>
                <c:pt idx="47">
                  <c:v>290.91717171717096</c:v>
                </c:pt>
                <c:pt idx="48">
                  <c:v>291.23030303030305</c:v>
                </c:pt>
                <c:pt idx="49">
                  <c:v>291.54343434343434</c:v>
                </c:pt>
                <c:pt idx="50">
                  <c:v>291.85656565656575</c:v>
                </c:pt>
                <c:pt idx="51">
                  <c:v>292.16969696969704</c:v>
                </c:pt>
                <c:pt idx="52">
                  <c:v>292.48282828282828</c:v>
                </c:pt>
                <c:pt idx="53">
                  <c:v>292.79595959595929</c:v>
                </c:pt>
                <c:pt idx="54">
                  <c:v>293.10909090909092</c:v>
                </c:pt>
                <c:pt idx="55">
                  <c:v>293.42222222222199</c:v>
                </c:pt>
                <c:pt idx="56">
                  <c:v>293.73535353535351</c:v>
                </c:pt>
                <c:pt idx="57">
                  <c:v>294.04848484848469</c:v>
                </c:pt>
                <c:pt idx="58">
                  <c:v>294.36161616161615</c:v>
                </c:pt>
                <c:pt idx="59">
                  <c:v>294.6747474747479</c:v>
                </c:pt>
                <c:pt idx="60">
                  <c:v>294.98787878787869</c:v>
                </c:pt>
                <c:pt idx="61">
                  <c:v>295.30101010101009</c:v>
                </c:pt>
                <c:pt idx="62">
                  <c:v>295.61414141414178</c:v>
                </c:pt>
                <c:pt idx="63">
                  <c:v>295.92727272727188</c:v>
                </c:pt>
                <c:pt idx="64">
                  <c:v>296.24040404040403</c:v>
                </c:pt>
                <c:pt idx="65">
                  <c:v>296.55353535353527</c:v>
                </c:pt>
                <c:pt idx="66">
                  <c:v>296.86666666666702</c:v>
                </c:pt>
                <c:pt idx="67">
                  <c:v>297.17979797979797</c:v>
                </c:pt>
                <c:pt idx="68">
                  <c:v>297.49292929292881</c:v>
                </c:pt>
                <c:pt idx="69">
                  <c:v>297.80606060606078</c:v>
                </c:pt>
                <c:pt idx="70">
                  <c:v>298.11919191919191</c:v>
                </c:pt>
                <c:pt idx="71">
                  <c:v>298.4323232323232</c:v>
                </c:pt>
                <c:pt idx="72">
                  <c:v>298.74545454545455</c:v>
                </c:pt>
                <c:pt idx="73">
                  <c:v>299.05858585858539</c:v>
                </c:pt>
                <c:pt idx="74">
                  <c:v>299.37171717171714</c:v>
                </c:pt>
                <c:pt idx="75">
                  <c:v>299.68484848484917</c:v>
                </c:pt>
                <c:pt idx="76">
                  <c:v>299.99797979797887</c:v>
                </c:pt>
                <c:pt idx="77">
                  <c:v>300.31111111111062</c:v>
                </c:pt>
                <c:pt idx="78">
                  <c:v>300.62424242424242</c:v>
                </c:pt>
                <c:pt idx="79">
                  <c:v>300.93737373737315</c:v>
                </c:pt>
                <c:pt idx="80">
                  <c:v>301.2505050505045</c:v>
                </c:pt>
                <c:pt idx="81">
                  <c:v>301.56363636363636</c:v>
                </c:pt>
                <c:pt idx="82">
                  <c:v>301.87676767676771</c:v>
                </c:pt>
                <c:pt idx="83">
                  <c:v>302.18989898989901</c:v>
                </c:pt>
                <c:pt idx="84">
                  <c:v>302.5030303030303</c:v>
                </c:pt>
                <c:pt idx="85">
                  <c:v>302.81616161616171</c:v>
                </c:pt>
                <c:pt idx="86">
                  <c:v>303.12929292929294</c:v>
                </c:pt>
                <c:pt idx="87">
                  <c:v>303.44242424242424</c:v>
                </c:pt>
                <c:pt idx="88">
                  <c:v>303.75555555555553</c:v>
                </c:pt>
                <c:pt idx="89">
                  <c:v>304.06868686868683</c:v>
                </c:pt>
                <c:pt idx="90">
                  <c:v>304.38181818181818</c:v>
                </c:pt>
                <c:pt idx="91">
                  <c:v>304.69494949494947</c:v>
                </c:pt>
                <c:pt idx="92">
                  <c:v>305.00808080808065</c:v>
                </c:pt>
                <c:pt idx="93">
                  <c:v>305.32121212121194</c:v>
                </c:pt>
                <c:pt idx="94">
                  <c:v>305.63434343434392</c:v>
                </c:pt>
                <c:pt idx="95">
                  <c:v>305.94747474747413</c:v>
                </c:pt>
                <c:pt idx="96">
                  <c:v>306.26060606060605</c:v>
                </c:pt>
                <c:pt idx="97">
                  <c:v>306.57373737373734</c:v>
                </c:pt>
                <c:pt idx="98">
                  <c:v>306.88686868686915</c:v>
                </c:pt>
                <c:pt idx="99">
                  <c:v>307.2</c:v>
                </c:pt>
                <c:pt idx="100">
                  <c:v>307.51313131313128</c:v>
                </c:pt>
                <c:pt idx="101">
                  <c:v>307.82626262626275</c:v>
                </c:pt>
                <c:pt idx="102">
                  <c:v>308.13939393939398</c:v>
                </c:pt>
                <c:pt idx="103">
                  <c:v>308.45252525252465</c:v>
                </c:pt>
                <c:pt idx="104">
                  <c:v>308.76565656565657</c:v>
                </c:pt>
                <c:pt idx="105">
                  <c:v>309.07878787878769</c:v>
                </c:pt>
                <c:pt idx="106">
                  <c:v>309.39191919191899</c:v>
                </c:pt>
                <c:pt idx="107">
                  <c:v>309.70505050505051</c:v>
                </c:pt>
                <c:pt idx="108">
                  <c:v>310.01818181818169</c:v>
                </c:pt>
                <c:pt idx="109">
                  <c:v>310.3313131313131</c:v>
                </c:pt>
                <c:pt idx="110">
                  <c:v>310.6444444444449</c:v>
                </c:pt>
                <c:pt idx="111">
                  <c:v>310.95757575757494</c:v>
                </c:pt>
                <c:pt idx="112">
                  <c:v>311.27070707070709</c:v>
                </c:pt>
                <c:pt idx="113">
                  <c:v>311.58383838383838</c:v>
                </c:pt>
                <c:pt idx="114">
                  <c:v>311.89696969696968</c:v>
                </c:pt>
                <c:pt idx="115">
                  <c:v>312.21010101010069</c:v>
                </c:pt>
                <c:pt idx="116">
                  <c:v>312.52323232323226</c:v>
                </c:pt>
                <c:pt idx="117">
                  <c:v>312.83636363636401</c:v>
                </c:pt>
                <c:pt idx="118">
                  <c:v>313.14949494949497</c:v>
                </c:pt>
                <c:pt idx="119">
                  <c:v>313.46262626262626</c:v>
                </c:pt>
                <c:pt idx="120">
                  <c:v>313.77575757575755</c:v>
                </c:pt>
                <c:pt idx="121">
                  <c:v>314.0888888888889</c:v>
                </c:pt>
                <c:pt idx="122">
                  <c:v>314.4020202020202</c:v>
                </c:pt>
                <c:pt idx="123">
                  <c:v>314.71515151515149</c:v>
                </c:pt>
                <c:pt idx="124">
                  <c:v>315.02828282828233</c:v>
                </c:pt>
                <c:pt idx="125">
                  <c:v>315.34141414141413</c:v>
                </c:pt>
                <c:pt idx="126">
                  <c:v>315.65454545454548</c:v>
                </c:pt>
                <c:pt idx="127">
                  <c:v>315.96767676767621</c:v>
                </c:pt>
                <c:pt idx="128">
                  <c:v>316.28080808080807</c:v>
                </c:pt>
                <c:pt idx="129">
                  <c:v>316.59393939393925</c:v>
                </c:pt>
                <c:pt idx="130">
                  <c:v>316.90707070707015</c:v>
                </c:pt>
                <c:pt idx="131">
                  <c:v>317.22020202020195</c:v>
                </c:pt>
                <c:pt idx="132">
                  <c:v>317.5333333333333</c:v>
                </c:pt>
                <c:pt idx="133">
                  <c:v>317.84646464646471</c:v>
                </c:pt>
                <c:pt idx="134">
                  <c:v>318.15959595959595</c:v>
                </c:pt>
                <c:pt idx="135">
                  <c:v>318.47272727272724</c:v>
                </c:pt>
                <c:pt idx="136">
                  <c:v>318.7858585858587</c:v>
                </c:pt>
                <c:pt idx="137">
                  <c:v>319.09898989898926</c:v>
                </c:pt>
                <c:pt idx="138">
                  <c:v>319.41212121212067</c:v>
                </c:pt>
                <c:pt idx="139">
                  <c:v>319.72525252525253</c:v>
                </c:pt>
                <c:pt idx="140">
                  <c:v>320.03838383838365</c:v>
                </c:pt>
                <c:pt idx="141">
                  <c:v>320.3515151515146</c:v>
                </c:pt>
                <c:pt idx="142">
                  <c:v>320.66464646464698</c:v>
                </c:pt>
                <c:pt idx="143">
                  <c:v>320.97777777777713</c:v>
                </c:pt>
                <c:pt idx="144">
                  <c:v>321.29090909090894</c:v>
                </c:pt>
                <c:pt idx="145">
                  <c:v>321.60404040404092</c:v>
                </c:pt>
                <c:pt idx="146">
                  <c:v>321.91717171717096</c:v>
                </c:pt>
                <c:pt idx="147">
                  <c:v>322.23030303030305</c:v>
                </c:pt>
                <c:pt idx="148">
                  <c:v>322.54343434343434</c:v>
                </c:pt>
                <c:pt idx="149">
                  <c:v>322.85656565656575</c:v>
                </c:pt>
                <c:pt idx="150">
                  <c:v>323.16969696969704</c:v>
                </c:pt>
                <c:pt idx="151">
                  <c:v>323.48282828282828</c:v>
                </c:pt>
                <c:pt idx="152">
                  <c:v>323.79595959595929</c:v>
                </c:pt>
                <c:pt idx="153">
                  <c:v>324.10909090909092</c:v>
                </c:pt>
                <c:pt idx="154">
                  <c:v>324.42222222222199</c:v>
                </c:pt>
                <c:pt idx="155">
                  <c:v>324.73535353535351</c:v>
                </c:pt>
                <c:pt idx="156">
                  <c:v>325.04848484848469</c:v>
                </c:pt>
                <c:pt idx="157">
                  <c:v>325.36161616161615</c:v>
                </c:pt>
                <c:pt idx="158">
                  <c:v>325.6747474747479</c:v>
                </c:pt>
                <c:pt idx="159">
                  <c:v>325.98787878787869</c:v>
                </c:pt>
                <c:pt idx="160">
                  <c:v>326.30101010101009</c:v>
                </c:pt>
                <c:pt idx="161">
                  <c:v>326.61414141414178</c:v>
                </c:pt>
                <c:pt idx="162">
                  <c:v>326.92727272727188</c:v>
                </c:pt>
                <c:pt idx="163">
                  <c:v>327.24040404040403</c:v>
                </c:pt>
                <c:pt idx="164">
                  <c:v>327.55353535353527</c:v>
                </c:pt>
                <c:pt idx="165">
                  <c:v>327.86666666666702</c:v>
                </c:pt>
                <c:pt idx="166">
                  <c:v>328.17979797979797</c:v>
                </c:pt>
                <c:pt idx="167">
                  <c:v>328.49292929292881</c:v>
                </c:pt>
                <c:pt idx="168">
                  <c:v>328.80606060606078</c:v>
                </c:pt>
                <c:pt idx="169">
                  <c:v>329.11919191919191</c:v>
                </c:pt>
                <c:pt idx="170">
                  <c:v>329.4323232323232</c:v>
                </c:pt>
                <c:pt idx="171">
                  <c:v>329.74545454545455</c:v>
                </c:pt>
                <c:pt idx="172">
                  <c:v>330.05858585858539</c:v>
                </c:pt>
                <c:pt idx="173">
                  <c:v>330.37171717171714</c:v>
                </c:pt>
                <c:pt idx="174">
                  <c:v>330.68484848484917</c:v>
                </c:pt>
                <c:pt idx="175">
                  <c:v>330.99797979797887</c:v>
                </c:pt>
                <c:pt idx="176">
                  <c:v>331.31111111111113</c:v>
                </c:pt>
                <c:pt idx="177">
                  <c:v>331.62424242424242</c:v>
                </c:pt>
                <c:pt idx="178">
                  <c:v>331.93737373737315</c:v>
                </c:pt>
                <c:pt idx="179">
                  <c:v>332.2505050505045</c:v>
                </c:pt>
                <c:pt idx="180">
                  <c:v>332.56363636363636</c:v>
                </c:pt>
                <c:pt idx="181">
                  <c:v>332.87676767676771</c:v>
                </c:pt>
                <c:pt idx="182">
                  <c:v>333.18989898989901</c:v>
                </c:pt>
                <c:pt idx="183">
                  <c:v>333.5030303030303</c:v>
                </c:pt>
                <c:pt idx="184">
                  <c:v>333.81616161616171</c:v>
                </c:pt>
                <c:pt idx="185">
                  <c:v>334.12929292929289</c:v>
                </c:pt>
                <c:pt idx="186">
                  <c:v>334.44242424242424</c:v>
                </c:pt>
                <c:pt idx="187">
                  <c:v>334.75555555555553</c:v>
                </c:pt>
                <c:pt idx="188">
                  <c:v>335.06868686868683</c:v>
                </c:pt>
                <c:pt idx="189">
                  <c:v>335.38181818181818</c:v>
                </c:pt>
                <c:pt idx="190">
                  <c:v>335.69494949494947</c:v>
                </c:pt>
                <c:pt idx="191">
                  <c:v>336.00808080808065</c:v>
                </c:pt>
                <c:pt idx="192">
                  <c:v>336.32121212121194</c:v>
                </c:pt>
                <c:pt idx="193">
                  <c:v>336.63434343434392</c:v>
                </c:pt>
                <c:pt idx="194">
                  <c:v>336.94747474747413</c:v>
                </c:pt>
                <c:pt idx="195">
                  <c:v>337.26060606060605</c:v>
                </c:pt>
                <c:pt idx="196">
                  <c:v>337.57373737373734</c:v>
                </c:pt>
                <c:pt idx="197">
                  <c:v>337.88686868686915</c:v>
                </c:pt>
                <c:pt idx="198">
                  <c:v>338.2</c:v>
                </c:pt>
                <c:pt idx="199">
                  <c:v>338.51313131313128</c:v>
                </c:pt>
                <c:pt idx="200">
                  <c:v>338.82626262626275</c:v>
                </c:pt>
                <c:pt idx="201">
                  <c:v>339.13939393939398</c:v>
                </c:pt>
                <c:pt idx="202">
                  <c:v>339.45252525252465</c:v>
                </c:pt>
              </c:numCache>
            </c:numRef>
          </c:xVal>
          <c:yVal>
            <c:numRef>
              <c:f>Sheet1!$D$49:$D$251</c:f>
              <c:numCache>
                <c:formatCode>General</c:formatCode>
                <c:ptCount val="203"/>
                <c:pt idx="0">
                  <c:v>15.25</c:v>
                </c:pt>
                <c:pt idx="1">
                  <c:v>15.456010000000004</c:v>
                </c:pt>
                <c:pt idx="2">
                  <c:v>15.66202</c:v>
                </c:pt>
                <c:pt idx="3">
                  <c:v>15.868030000000006</c:v>
                </c:pt>
                <c:pt idx="4">
                  <c:v>16.07404</c:v>
                </c:pt>
                <c:pt idx="5">
                  <c:v>16.280049999999942</c:v>
                </c:pt>
                <c:pt idx="6">
                  <c:v>16.486059999999963</c:v>
                </c:pt>
                <c:pt idx="7">
                  <c:v>16.692070000000001</c:v>
                </c:pt>
                <c:pt idx="8">
                  <c:v>16.89808</c:v>
                </c:pt>
                <c:pt idx="9">
                  <c:v>17.104089999999999</c:v>
                </c:pt>
                <c:pt idx="10">
                  <c:v>17.310099999999988</c:v>
                </c:pt>
                <c:pt idx="11">
                  <c:v>17.516110000000001</c:v>
                </c:pt>
                <c:pt idx="12">
                  <c:v>17.722119999999954</c:v>
                </c:pt>
                <c:pt idx="13">
                  <c:v>17.928129999999943</c:v>
                </c:pt>
                <c:pt idx="14">
                  <c:v>18.134139999999999</c:v>
                </c:pt>
                <c:pt idx="15">
                  <c:v>18.340150000000001</c:v>
                </c:pt>
                <c:pt idx="16">
                  <c:v>18.54616</c:v>
                </c:pt>
                <c:pt idx="17">
                  <c:v>18.75217</c:v>
                </c:pt>
                <c:pt idx="18">
                  <c:v>18.958179999999967</c:v>
                </c:pt>
                <c:pt idx="19">
                  <c:v>19.164190000000001</c:v>
                </c:pt>
                <c:pt idx="20">
                  <c:v>19.370200000000001</c:v>
                </c:pt>
                <c:pt idx="21">
                  <c:v>19.57621</c:v>
                </c:pt>
                <c:pt idx="22">
                  <c:v>19.782219999999942</c:v>
                </c:pt>
                <c:pt idx="23">
                  <c:v>19.988229999999934</c:v>
                </c:pt>
                <c:pt idx="24">
                  <c:v>20.194240000000001</c:v>
                </c:pt>
                <c:pt idx="25">
                  <c:v>20.40025</c:v>
                </c:pt>
                <c:pt idx="26">
                  <c:v>20.606259999999999</c:v>
                </c:pt>
                <c:pt idx="27">
                  <c:v>20.812269999999987</c:v>
                </c:pt>
                <c:pt idx="28">
                  <c:v>21.018280000000001</c:v>
                </c:pt>
                <c:pt idx="29">
                  <c:v>21.22429</c:v>
                </c:pt>
                <c:pt idx="30">
                  <c:v>21.430299999999967</c:v>
                </c:pt>
                <c:pt idx="31">
                  <c:v>21.636310000000005</c:v>
                </c:pt>
                <c:pt idx="32">
                  <c:v>21.842319999999965</c:v>
                </c:pt>
                <c:pt idx="33">
                  <c:v>22.048329999999961</c:v>
                </c:pt>
                <c:pt idx="34">
                  <c:v>22.254339999999971</c:v>
                </c:pt>
                <c:pt idx="35">
                  <c:v>22.460349999999934</c:v>
                </c:pt>
                <c:pt idx="36">
                  <c:v>22.666360000000001</c:v>
                </c:pt>
                <c:pt idx="37">
                  <c:v>22.87237</c:v>
                </c:pt>
                <c:pt idx="38">
                  <c:v>23.078379999999989</c:v>
                </c:pt>
                <c:pt idx="39">
                  <c:v>23.284390000000002</c:v>
                </c:pt>
                <c:pt idx="40">
                  <c:v>23.490399999999966</c:v>
                </c:pt>
                <c:pt idx="41">
                  <c:v>23.69641</c:v>
                </c:pt>
                <c:pt idx="42">
                  <c:v>23.902419999999942</c:v>
                </c:pt>
                <c:pt idx="43">
                  <c:v>24.108429999999963</c:v>
                </c:pt>
                <c:pt idx="44">
                  <c:v>24.314439999999987</c:v>
                </c:pt>
                <c:pt idx="45">
                  <c:v>24.52045</c:v>
                </c:pt>
                <c:pt idx="46">
                  <c:v>24.726459999999989</c:v>
                </c:pt>
                <c:pt idx="47">
                  <c:v>24.932470000000002</c:v>
                </c:pt>
                <c:pt idx="48">
                  <c:v>25.138480000000001</c:v>
                </c:pt>
                <c:pt idx="49">
                  <c:v>25.34449</c:v>
                </c:pt>
                <c:pt idx="50">
                  <c:v>25.5505</c:v>
                </c:pt>
                <c:pt idx="51">
                  <c:v>25.756509999999967</c:v>
                </c:pt>
                <c:pt idx="52">
                  <c:v>25.962519999999934</c:v>
                </c:pt>
                <c:pt idx="53">
                  <c:v>26.168529999999965</c:v>
                </c:pt>
                <c:pt idx="54">
                  <c:v>26.37454</c:v>
                </c:pt>
                <c:pt idx="55">
                  <c:v>26.580550000000002</c:v>
                </c:pt>
                <c:pt idx="56">
                  <c:v>26.786559999999966</c:v>
                </c:pt>
                <c:pt idx="57">
                  <c:v>26.992569999999965</c:v>
                </c:pt>
                <c:pt idx="58">
                  <c:v>27.19858</c:v>
                </c:pt>
                <c:pt idx="59">
                  <c:v>27.404589999999967</c:v>
                </c:pt>
                <c:pt idx="60">
                  <c:v>27.610599999999987</c:v>
                </c:pt>
                <c:pt idx="61">
                  <c:v>27.816610000000001</c:v>
                </c:pt>
                <c:pt idx="62">
                  <c:v>28.022619999999961</c:v>
                </c:pt>
                <c:pt idx="63">
                  <c:v>28.228629999999949</c:v>
                </c:pt>
                <c:pt idx="64">
                  <c:v>28.434640000000002</c:v>
                </c:pt>
                <c:pt idx="65">
                  <c:v>28.640650000000001</c:v>
                </c:pt>
                <c:pt idx="66">
                  <c:v>28.84666</c:v>
                </c:pt>
                <c:pt idx="67">
                  <c:v>29.052669999999971</c:v>
                </c:pt>
                <c:pt idx="68">
                  <c:v>29.258679999999963</c:v>
                </c:pt>
                <c:pt idx="69">
                  <c:v>29.464689999999958</c:v>
                </c:pt>
                <c:pt idx="70">
                  <c:v>29.6707</c:v>
                </c:pt>
                <c:pt idx="71">
                  <c:v>29.876709999999989</c:v>
                </c:pt>
                <c:pt idx="72">
                  <c:v>30.082719999999945</c:v>
                </c:pt>
                <c:pt idx="73">
                  <c:v>30.288729999999934</c:v>
                </c:pt>
                <c:pt idx="74">
                  <c:v>30.494739999999954</c:v>
                </c:pt>
                <c:pt idx="75">
                  <c:v>30.700749999999942</c:v>
                </c:pt>
                <c:pt idx="76">
                  <c:v>30.906759999999963</c:v>
                </c:pt>
                <c:pt idx="77">
                  <c:v>31.112769999999987</c:v>
                </c:pt>
                <c:pt idx="78">
                  <c:v>31.31878</c:v>
                </c:pt>
                <c:pt idx="79">
                  <c:v>31.524789999999989</c:v>
                </c:pt>
                <c:pt idx="80">
                  <c:v>31.730799999999967</c:v>
                </c:pt>
                <c:pt idx="81">
                  <c:v>31.936810000000001</c:v>
                </c:pt>
                <c:pt idx="82">
                  <c:v>32.14282</c:v>
                </c:pt>
                <c:pt idx="83">
                  <c:v>32.34883</c:v>
                </c:pt>
                <c:pt idx="84">
                  <c:v>32.554839999999999</c:v>
                </c:pt>
                <c:pt idx="85">
                  <c:v>32.760850000000012</c:v>
                </c:pt>
                <c:pt idx="86">
                  <c:v>32.966860000000004</c:v>
                </c:pt>
                <c:pt idx="87">
                  <c:v>33.172870000000003</c:v>
                </c:pt>
                <c:pt idx="88">
                  <c:v>33.378879999999995</c:v>
                </c:pt>
                <c:pt idx="89">
                  <c:v>33.584889999999994</c:v>
                </c:pt>
                <c:pt idx="90">
                  <c:v>33.790900000000057</c:v>
                </c:pt>
                <c:pt idx="91">
                  <c:v>33.996910000000057</c:v>
                </c:pt>
                <c:pt idx="92">
                  <c:v>34.202920000000013</c:v>
                </c:pt>
                <c:pt idx="93">
                  <c:v>34.408930000000012</c:v>
                </c:pt>
                <c:pt idx="94">
                  <c:v>34.614940000000004</c:v>
                </c:pt>
                <c:pt idx="95">
                  <c:v>34.820950000000003</c:v>
                </c:pt>
                <c:pt idx="96">
                  <c:v>35.026960000000003</c:v>
                </c:pt>
                <c:pt idx="97">
                  <c:v>35.232970000000066</c:v>
                </c:pt>
                <c:pt idx="98">
                  <c:v>35.438980000000001</c:v>
                </c:pt>
                <c:pt idx="99">
                  <c:v>35.64499</c:v>
                </c:pt>
                <c:pt idx="100">
                  <c:v>35.850999999999999</c:v>
                </c:pt>
                <c:pt idx="101">
                  <c:v>36.057009999999998</c:v>
                </c:pt>
                <c:pt idx="102">
                  <c:v>36.263020000000012</c:v>
                </c:pt>
                <c:pt idx="103">
                  <c:v>36.469030000000011</c:v>
                </c:pt>
                <c:pt idx="104">
                  <c:v>36.67504000000001</c:v>
                </c:pt>
                <c:pt idx="105">
                  <c:v>36.881049999999995</c:v>
                </c:pt>
                <c:pt idx="106">
                  <c:v>37.087060000000001</c:v>
                </c:pt>
                <c:pt idx="107">
                  <c:v>37.293070000000057</c:v>
                </c:pt>
                <c:pt idx="108">
                  <c:v>37.499080000000006</c:v>
                </c:pt>
                <c:pt idx="109">
                  <c:v>37.705090000000013</c:v>
                </c:pt>
                <c:pt idx="110">
                  <c:v>37.911100000000005</c:v>
                </c:pt>
                <c:pt idx="111">
                  <c:v>38.117110000000011</c:v>
                </c:pt>
                <c:pt idx="112">
                  <c:v>38.323120000000003</c:v>
                </c:pt>
                <c:pt idx="113">
                  <c:v>38.529130000000066</c:v>
                </c:pt>
                <c:pt idx="114">
                  <c:v>38.735140000000065</c:v>
                </c:pt>
                <c:pt idx="115">
                  <c:v>38.94115</c:v>
                </c:pt>
                <c:pt idx="116">
                  <c:v>39.14716</c:v>
                </c:pt>
                <c:pt idx="117">
                  <c:v>39.353169999999999</c:v>
                </c:pt>
                <c:pt idx="118">
                  <c:v>39.559180000000005</c:v>
                </c:pt>
                <c:pt idx="119">
                  <c:v>39.765190000000096</c:v>
                </c:pt>
                <c:pt idx="120">
                  <c:v>39.971199999999996</c:v>
                </c:pt>
                <c:pt idx="121">
                  <c:v>40.177210000000002</c:v>
                </c:pt>
                <c:pt idx="122">
                  <c:v>40.383220000000001</c:v>
                </c:pt>
                <c:pt idx="123">
                  <c:v>40.589230000000001</c:v>
                </c:pt>
                <c:pt idx="124">
                  <c:v>40.795240000000057</c:v>
                </c:pt>
                <c:pt idx="125">
                  <c:v>41.001249999999999</c:v>
                </c:pt>
                <c:pt idx="126">
                  <c:v>41.207260000000005</c:v>
                </c:pt>
                <c:pt idx="127">
                  <c:v>41.413269999999997</c:v>
                </c:pt>
                <c:pt idx="128">
                  <c:v>41.619280000000003</c:v>
                </c:pt>
                <c:pt idx="129">
                  <c:v>41.825290000000003</c:v>
                </c:pt>
                <c:pt idx="130">
                  <c:v>42.031300000000002</c:v>
                </c:pt>
                <c:pt idx="131">
                  <c:v>42.237310000000058</c:v>
                </c:pt>
                <c:pt idx="132">
                  <c:v>42.44332</c:v>
                </c:pt>
                <c:pt idx="133">
                  <c:v>42.649330000000013</c:v>
                </c:pt>
                <c:pt idx="134">
                  <c:v>42.855340000000005</c:v>
                </c:pt>
                <c:pt idx="135">
                  <c:v>43.061350000000012</c:v>
                </c:pt>
                <c:pt idx="136">
                  <c:v>43.267360000000011</c:v>
                </c:pt>
                <c:pt idx="137">
                  <c:v>43.473370000000003</c:v>
                </c:pt>
                <c:pt idx="138">
                  <c:v>43.679380000000009</c:v>
                </c:pt>
                <c:pt idx="139">
                  <c:v>43.885390000000001</c:v>
                </c:pt>
                <c:pt idx="140">
                  <c:v>44.0914</c:v>
                </c:pt>
                <c:pt idx="141">
                  <c:v>44.297410000000013</c:v>
                </c:pt>
                <c:pt idx="142">
                  <c:v>44.503420000000006</c:v>
                </c:pt>
                <c:pt idx="143">
                  <c:v>44.709430000000012</c:v>
                </c:pt>
                <c:pt idx="144">
                  <c:v>44.915440000000004</c:v>
                </c:pt>
                <c:pt idx="145">
                  <c:v>45.121450000000003</c:v>
                </c:pt>
                <c:pt idx="146">
                  <c:v>45.327460000000002</c:v>
                </c:pt>
                <c:pt idx="147">
                  <c:v>45.533470000000001</c:v>
                </c:pt>
                <c:pt idx="148">
                  <c:v>45.73948</c:v>
                </c:pt>
                <c:pt idx="149">
                  <c:v>45.945489999999999</c:v>
                </c:pt>
                <c:pt idx="150">
                  <c:v>46.151499999999999</c:v>
                </c:pt>
                <c:pt idx="151">
                  <c:v>46.357510000000005</c:v>
                </c:pt>
                <c:pt idx="152">
                  <c:v>46.563520000000011</c:v>
                </c:pt>
                <c:pt idx="153">
                  <c:v>46.769530000000074</c:v>
                </c:pt>
                <c:pt idx="154">
                  <c:v>46.975540000000009</c:v>
                </c:pt>
                <c:pt idx="155">
                  <c:v>47.181550000000001</c:v>
                </c:pt>
                <c:pt idx="156">
                  <c:v>47.387559999999993</c:v>
                </c:pt>
                <c:pt idx="157">
                  <c:v>47.593570000000057</c:v>
                </c:pt>
                <c:pt idx="158">
                  <c:v>47.799580000000013</c:v>
                </c:pt>
                <c:pt idx="159">
                  <c:v>48.005590000000012</c:v>
                </c:pt>
                <c:pt idx="160">
                  <c:v>48.211600000000004</c:v>
                </c:pt>
                <c:pt idx="161">
                  <c:v>48.417609999999996</c:v>
                </c:pt>
                <c:pt idx="162">
                  <c:v>48.623620000000003</c:v>
                </c:pt>
                <c:pt idx="163">
                  <c:v>48.829630000000002</c:v>
                </c:pt>
                <c:pt idx="164">
                  <c:v>49.035640000000001</c:v>
                </c:pt>
                <c:pt idx="165">
                  <c:v>49.24165</c:v>
                </c:pt>
                <c:pt idx="166">
                  <c:v>49.447659999999999</c:v>
                </c:pt>
                <c:pt idx="167">
                  <c:v>49.653669999999998</c:v>
                </c:pt>
                <c:pt idx="168">
                  <c:v>49.859679999999997</c:v>
                </c:pt>
                <c:pt idx="169">
                  <c:v>50.065690000000011</c:v>
                </c:pt>
                <c:pt idx="170">
                  <c:v>50.271700000000003</c:v>
                </c:pt>
                <c:pt idx="171">
                  <c:v>50.477710000000002</c:v>
                </c:pt>
                <c:pt idx="172">
                  <c:v>50.683720000000001</c:v>
                </c:pt>
                <c:pt idx="173">
                  <c:v>50.88973</c:v>
                </c:pt>
                <c:pt idx="174">
                  <c:v>51.095740000000013</c:v>
                </c:pt>
                <c:pt idx="175">
                  <c:v>51.301749999999998</c:v>
                </c:pt>
                <c:pt idx="176">
                  <c:v>51.507760000000005</c:v>
                </c:pt>
                <c:pt idx="177">
                  <c:v>51.713770000000011</c:v>
                </c:pt>
                <c:pt idx="178">
                  <c:v>51.919780000000003</c:v>
                </c:pt>
                <c:pt idx="179">
                  <c:v>52.125790000000066</c:v>
                </c:pt>
                <c:pt idx="180">
                  <c:v>52.331800000000001</c:v>
                </c:pt>
                <c:pt idx="181">
                  <c:v>52.53781</c:v>
                </c:pt>
                <c:pt idx="182">
                  <c:v>52.743820000000007</c:v>
                </c:pt>
                <c:pt idx="183">
                  <c:v>52.949829999999999</c:v>
                </c:pt>
                <c:pt idx="184">
                  <c:v>53.155840000000005</c:v>
                </c:pt>
                <c:pt idx="185">
                  <c:v>53.361849999999997</c:v>
                </c:pt>
                <c:pt idx="186">
                  <c:v>53.567860000000003</c:v>
                </c:pt>
                <c:pt idx="187">
                  <c:v>53.773870000000002</c:v>
                </c:pt>
                <c:pt idx="188">
                  <c:v>53.979880000000001</c:v>
                </c:pt>
                <c:pt idx="189">
                  <c:v>54.185890000000001</c:v>
                </c:pt>
                <c:pt idx="190">
                  <c:v>54.3919</c:v>
                </c:pt>
                <c:pt idx="191">
                  <c:v>54.597910000000013</c:v>
                </c:pt>
                <c:pt idx="192">
                  <c:v>54.803920000000005</c:v>
                </c:pt>
                <c:pt idx="193">
                  <c:v>55.009930000000011</c:v>
                </c:pt>
                <c:pt idx="194">
                  <c:v>55.215940000000003</c:v>
                </c:pt>
                <c:pt idx="195">
                  <c:v>55.421950000000002</c:v>
                </c:pt>
                <c:pt idx="196">
                  <c:v>55.627960000000002</c:v>
                </c:pt>
                <c:pt idx="197">
                  <c:v>55.833970000000001</c:v>
                </c:pt>
                <c:pt idx="198">
                  <c:v>56.03998</c:v>
                </c:pt>
                <c:pt idx="199">
                  <c:v>56.245990000000013</c:v>
                </c:pt>
                <c:pt idx="200">
                  <c:v>56.451999999999998</c:v>
                </c:pt>
                <c:pt idx="201">
                  <c:v>56.658010000000012</c:v>
                </c:pt>
                <c:pt idx="202">
                  <c:v>56.864020000000004</c:v>
                </c:pt>
              </c:numCache>
            </c:numRef>
          </c:yVal>
        </c:ser>
        <c:axId val="34120832"/>
        <c:axId val="34122752"/>
      </c:scatterChart>
      <c:scatterChart>
        <c:scatterStyle val="lineMarker"/>
        <c:ser>
          <c:idx val="1"/>
          <c:order val="1"/>
          <c:spPr>
            <a:ln w="28575">
              <a:noFill/>
            </a:ln>
          </c:spPr>
          <c:xVal>
            <c:numRef>
              <c:f>Sheet1!$E$49:$E$251</c:f>
              <c:numCache>
                <c:formatCode>General</c:formatCode>
                <c:ptCount val="203"/>
                <c:pt idx="0">
                  <c:v>276.2</c:v>
                </c:pt>
                <c:pt idx="1">
                  <c:v>276.51313131313128</c:v>
                </c:pt>
                <c:pt idx="2">
                  <c:v>276.82626262626275</c:v>
                </c:pt>
                <c:pt idx="3">
                  <c:v>277.13939393939398</c:v>
                </c:pt>
                <c:pt idx="4">
                  <c:v>277.45252525252465</c:v>
                </c:pt>
                <c:pt idx="5">
                  <c:v>277.76565656565657</c:v>
                </c:pt>
                <c:pt idx="6">
                  <c:v>278.07878787878769</c:v>
                </c:pt>
                <c:pt idx="7">
                  <c:v>278.39191919191899</c:v>
                </c:pt>
                <c:pt idx="8">
                  <c:v>278.70505050505051</c:v>
                </c:pt>
                <c:pt idx="9">
                  <c:v>279.01818181818169</c:v>
                </c:pt>
                <c:pt idx="10">
                  <c:v>279.3313131313131</c:v>
                </c:pt>
                <c:pt idx="11">
                  <c:v>279.6444444444449</c:v>
                </c:pt>
                <c:pt idx="12">
                  <c:v>279.95757575757494</c:v>
                </c:pt>
                <c:pt idx="13">
                  <c:v>280.27070707070703</c:v>
                </c:pt>
                <c:pt idx="14">
                  <c:v>280.58383838383838</c:v>
                </c:pt>
                <c:pt idx="15">
                  <c:v>280.89696969696968</c:v>
                </c:pt>
                <c:pt idx="16">
                  <c:v>281.21010101010069</c:v>
                </c:pt>
                <c:pt idx="17">
                  <c:v>281.52323232323226</c:v>
                </c:pt>
                <c:pt idx="18">
                  <c:v>281.83636363636401</c:v>
                </c:pt>
                <c:pt idx="19">
                  <c:v>282.14949494949497</c:v>
                </c:pt>
                <c:pt idx="20">
                  <c:v>282.46262626262626</c:v>
                </c:pt>
                <c:pt idx="21">
                  <c:v>282.77575757575755</c:v>
                </c:pt>
                <c:pt idx="22">
                  <c:v>283.0888888888889</c:v>
                </c:pt>
                <c:pt idx="23">
                  <c:v>283.4020202020202</c:v>
                </c:pt>
                <c:pt idx="24">
                  <c:v>283.71515151515149</c:v>
                </c:pt>
                <c:pt idx="25">
                  <c:v>284.02828282828233</c:v>
                </c:pt>
                <c:pt idx="26">
                  <c:v>284.34141414141413</c:v>
                </c:pt>
                <c:pt idx="27">
                  <c:v>284.65454545454548</c:v>
                </c:pt>
                <c:pt idx="28">
                  <c:v>284.96767676767621</c:v>
                </c:pt>
                <c:pt idx="29">
                  <c:v>285.28080808080807</c:v>
                </c:pt>
                <c:pt idx="30">
                  <c:v>285.59393939393925</c:v>
                </c:pt>
                <c:pt idx="31">
                  <c:v>285.90707070707015</c:v>
                </c:pt>
                <c:pt idx="32">
                  <c:v>286.22020202020195</c:v>
                </c:pt>
                <c:pt idx="33">
                  <c:v>286.5333333333333</c:v>
                </c:pt>
                <c:pt idx="34">
                  <c:v>286.84646464646471</c:v>
                </c:pt>
                <c:pt idx="35">
                  <c:v>287.15959595959595</c:v>
                </c:pt>
                <c:pt idx="36">
                  <c:v>287.47272727272724</c:v>
                </c:pt>
                <c:pt idx="37">
                  <c:v>287.7858585858587</c:v>
                </c:pt>
                <c:pt idx="38">
                  <c:v>288.09898989898926</c:v>
                </c:pt>
                <c:pt idx="39">
                  <c:v>288.41212121212067</c:v>
                </c:pt>
                <c:pt idx="40">
                  <c:v>288.72525252525253</c:v>
                </c:pt>
                <c:pt idx="41">
                  <c:v>289.03838383838365</c:v>
                </c:pt>
                <c:pt idx="42">
                  <c:v>289.3515151515146</c:v>
                </c:pt>
                <c:pt idx="43">
                  <c:v>289.66464646464698</c:v>
                </c:pt>
                <c:pt idx="44">
                  <c:v>289.97777777777713</c:v>
                </c:pt>
                <c:pt idx="45">
                  <c:v>290.29090909090894</c:v>
                </c:pt>
                <c:pt idx="46">
                  <c:v>290.60404040404092</c:v>
                </c:pt>
                <c:pt idx="47">
                  <c:v>290.91717171717096</c:v>
                </c:pt>
                <c:pt idx="48">
                  <c:v>291.23030303030305</c:v>
                </c:pt>
                <c:pt idx="49">
                  <c:v>291.54343434343434</c:v>
                </c:pt>
                <c:pt idx="50">
                  <c:v>291.85656565656575</c:v>
                </c:pt>
                <c:pt idx="51">
                  <c:v>292.16969696969704</c:v>
                </c:pt>
                <c:pt idx="52">
                  <c:v>292.48282828282828</c:v>
                </c:pt>
                <c:pt idx="53">
                  <c:v>292.79595959595929</c:v>
                </c:pt>
                <c:pt idx="54">
                  <c:v>293.10909090909092</c:v>
                </c:pt>
                <c:pt idx="55">
                  <c:v>293.42222222222199</c:v>
                </c:pt>
                <c:pt idx="56">
                  <c:v>293.73535353535351</c:v>
                </c:pt>
                <c:pt idx="57">
                  <c:v>294.04848484848469</c:v>
                </c:pt>
                <c:pt idx="58">
                  <c:v>294.36161616161615</c:v>
                </c:pt>
                <c:pt idx="59">
                  <c:v>294.6747474747479</c:v>
                </c:pt>
                <c:pt idx="60">
                  <c:v>294.98787878787869</c:v>
                </c:pt>
                <c:pt idx="61">
                  <c:v>295.30101010101009</c:v>
                </c:pt>
                <c:pt idx="62">
                  <c:v>295.61414141414178</c:v>
                </c:pt>
                <c:pt idx="63">
                  <c:v>295.92727272727188</c:v>
                </c:pt>
                <c:pt idx="64">
                  <c:v>296.24040404040403</c:v>
                </c:pt>
                <c:pt idx="65">
                  <c:v>296.55353535353527</c:v>
                </c:pt>
                <c:pt idx="66">
                  <c:v>296.86666666666702</c:v>
                </c:pt>
                <c:pt idx="67">
                  <c:v>297.17979797979797</c:v>
                </c:pt>
                <c:pt idx="68">
                  <c:v>297.49292929292881</c:v>
                </c:pt>
                <c:pt idx="69">
                  <c:v>297.80606060606078</c:v>
                </c:pt>
                <c:pt idx="70">
                  <c:v>298.11919191919191</c:v>
                </c:pt>
                <c:pt idx="71">
                  <c:v>298.4323232323232</c:v>
                </c:pt>
                <c:pt idx="72">
                  <c:v>298.74545454545455</c:v>
                </c:pt>
                <c:pt idx="73">
                  <c:v>299.05858585858539</c:v>
                </c:pt>
                <c:pt idx="74">
                  <c:v>299.37171717171714</c:v>
                </c:pt>
                <c:pt idx="75">
                  <c:v>299.68484848484917</c:v>
                </c:pt>
                <c:pt idx="76">
                  <c:v>299.99797979797887</c:v>
                </c:pt>
                <c:pt idx="77">
                  <c:v>300.31111111111062</c:v>
                </c:pt>
                <c:pt idx="78">
                  <c:v>300.62424242424242</c:v>
                </c:pt>
                <c:pt idx="79">
                  <c:v>300.93737373737315</c:v>
                </c:pt>
                <c:pt idx="80">
                  <c:v>301.2505050505045</c:v>
                </c:pt>
                <c:pt idx="81">
                  <c:v>301.56363636363636</c:v>
                </c:pt>
                <c:pt idx="82">
                  <c:v>301.87676767676771</c:v>
                </c:pt>
                <c:pt idx="83">
                  <c:v>302.18989898989901</c:v>
                </c:pt>
                <c:pt idx="84">
                  <c:v>302.5030303030303</c:v>
                </c:pt>
                <c:pt idx="85">
                  <c:v>302.81616161616171</c:v>
                </c:pt>
                <c:pt idx="86">
                  <c:v>303.12929292929294</c:v>
                </c:pt>
                <c:pt idx="87">
                  <c:v>303.44242424242424</c:v>
                </c:pt>
                <c:pt idx="88">
                  <c:v>303.75555555555553</c:v>
                </c:pt>
                <c:pt idx="89">
                  <c:v>304.06868686868683</c:v>
                </c:pt>
                <c:pt idx="90">
                  <c:v>304.38181818181818</c:v>
                </c:pt>
                <c:pt idx="91">
                  <c:v>304.69494949494947</c:v>
                </c:pt>
                <c:pt idx="92">
                  <c:v>305.00808080808065</c:v>
                </c:pt>
                <c:pt idx="93">
                  <c:v>305.32121212121194</c:v>
                </c:pt>
                <c:pt idx="94">
                  <c:v>305.63434343434392</c:v>
                </c:pt>
                <c:pt idx="95">
                  <c:v>305.94747474747413</c:v>
                </c:pt>
                <c:pt idx="96">
                  <c:v>306.26060606060605</c:v>
                </c:pt>
                <c:pt idx="97">
                  <c:v>306.57373737373734</c:v>
                </c:pt>
                <c:pt idx="98">
                  <c:v>306.88686868686915</c:v>
                </c:pt>
                <c:pt idx="99">
                  <c:v>307.2</c:v>
                </c:pt>
                <c:pt idx="100">
                  <c:v>307.51313131313128</c:v>
                </c:pt>
                <c:pt idx="101">
                  <c:v>307.82626262626275</c:v>
                </c:pt>
                <c:pt idx="102">
                  <c:v>308.13939393939398</c:v>
                </c:pt>
                <c:pt idx="103">
                  <c:v>308.45252525252465</c:v>
                </c:pt>
                <c:pt idx="104">
                  <c:v>308.76565656565657</c:v>
                </c:pt>
                <c:pt idx="105">
                  <c:v>309.07878787878769</c:v>
                </c:pt>
                <c:pt idx="106">
                  <c:v>309.39191919191899</c:v>
                </c:pt>
                <c:pt idx="107">
                  <c:v>309.70505050505051</c:v>
                </c:pt>
                <c:pt idx="108">
                  <c:v>310.01818181818169</c:v>
                </c:pt>
                <c:pt idx="109">
                  <c:v>310.3313131313131</c:v>
                </c:pt>
                <c:pt idx="110">
                  <c:v>310.6444444444449</c:v>
                </c:pt>
                <c:pt idx="111">
                  <c:v>310.95757575757494</c:v>
                </c:pt>
                <c:pt idx="112">
                  <c:v>311.27070707070709</c:v>
                </c:pt>
                <c:pt idx="113">
                  <c:v>311.58383838383838</c:v>
                </c:pt>
                <c:pt idx="114">
                  <c:v>311.89696969696968</c:v>
                </c:pt>
                <c:pt idx="115">
                  <c:v>312.21010101010069</c:v>
                </c:pt>
                <c:pt idx="116">
                  <c:v>312.52323232323226</c:v>
                </c:pt>
                <c:pt idx="117">
                  <c:v>312.83636363636401</c:v>
                </c:pt>
                <c:pt idx="118">
                  <c:v>313.14949494949497</c:v>
                </c:pt>
                <c:pt idx="119">
                  <c:v>313.46262626262626</c:v>
                </c:pt>
                <c:pt idx="120">
                  <c:v>313.77575757575755</c:v>
                </c:pt>
                <c:pt idx="121">
                  <c:v>314.0888888888889</c:v>
                </c:pt>
                <c:pt idx="122">
                  <c:v>314.4020202020202</c:v>
                </c:pt>
                <c:pt idx="123">
                  <c:v>314.71515151515149</c:v>
                </c:pt>
                <c:pt idx="124">
                  <c:v>315.02828282828233</c:v>
                </c:pt>
                <c:pt idx="125">
                  <c:v>315.34141414141413</c:v>
                </c:pt>
                <c:pt idx="126">
                  <c:v>315.65454545454548</c:v>
                </c:pt>
                <c:pt idx="127">
                  <c:v>315.96767676767621</c:v>
                </c:pt>
                <c:pt idx="128">
                  <c:v>316.28080808080807</c:v>
                </c:pt>
                <c:pt idx="129">
                  <c:v>316.59393939393925</c:v>
                </c:pt>
                <c:pt idx="130">
                  <c:v>316.90707070707015</c:v>
                </c:pt>
                <c:pt idx="131">
                  <c:v>317.22020202020195</c:v>
                </c:pt>
                <c:pt idx="132">
                  <c:v>317.5333333333333</c:v>
                </c:pt>
                <c:pt idx="133">
                  <c:v>317.84646464646471</c:v>
                </c:pt>
                <c:pt idx="134">
                  <c:v>318.15959595959595</c:v>
                </c:pt>
                <c:pt idx="135">
                  <c:v>318.47272727272724</c:v>
                </c:pt>
                <c:pt idx="136">
                  <c:v>318.7858585858587</c:v>
                </c:pt>
                <c:pt idx="137">
                  <c:v>319.09898989898926</c:v>
                </c:pt>
                <c:pt idx="138">
                  <c:v>319.41212121212067</c:v>
                </c:pt>
                <c:pt idx="139">
                  <c:v>319.72525252525253</c:v>
                </c:pt>
                <c:pt idx="140">
                  <c:v>320.03838383838365</c:v>
                </c:pt>
                <c:pt idx="141">
                  <c:v>320.3515151515146</c:v>
                </c:pt>
                <c:pt idx="142">
                  <c:v>320.66464646464698</c:v>
                </c:pt>
                <c:pt idx="143">
                  <c:v>320.97777777777713</c:v>
                </c:pt>
                <c:pt idx="144">
                  <c:v>321.29090909090894</c:v>
                </c:pt>
                <c:pt idx="145">
                  <c:v>321.60404040404092</c:v>
                </c:pt>
                <c:pt idx="146">
                  <c:v>321.91717171717096</c:v>
                </c:pt>
                <c:pt idx="147">
                  <c:v>322.23030303030305</c:v>
                </c:pt>
                <c:pt idx="148">
                  <c:v>322.54343434343434</c:v>
                </c:pt>
                <c:pt idx="149">
                  <c:v>322.85656565656575</c:v>
                </c:pt>
                <c:pt idx="150">
                  <c:v>323.16969696969704</c:v>
                </c:pt>
                <c:pt idx="151">
                  <c:v>323.48282828282828</c:v>
                </c:pt>
                <c:pt idx="152">
                  <c:v>323.79595959595929</c:v>
                </c:pt>
                <c:pt idx="153">
                  <c:v>324.10909090909092</c:v>
                </c:pt>
                <c:pt idx="154">
                  <c:v>324.42222222222199</c:v>
                </c:pt>
                <c:pt idx="155">
                  <c:v>324.73535353535351</c:v>
                </c:pt>
                <c:pt idx="156">
                  <c:v>325.04848484848469</c:v>
                </c:pt>
                <c:pt idx="157">
                  <c:v>325.36161616161615</c:v>
                </c:pt>
                <c:pt idx="158">
                  <c:v>325.6747474747479</c:v>
                </c:pt>
                <c:pt idx="159">
                  <c:v>325.98787878787869</c:v>
                </c:pt>
                <c:pt idx="160">
                  <c:v>326.30101010101009</c:v>
                </c:pt>
                <c:pt idx="161">
                  <c:v>326.61414141414178</c:v>
                </c:pt>
                <c:pt idx="162">
                  <c:v>326.92727272727188</c:v>
                </c:pt>
                <c:pt idx="163">
                  <c:v>327.24040404040403</c:v>
                </c:pt>
                <c:pt idx="164">
                  <c:v>327.55353535353527</c:v>
                </c:pt>
                <c:pt idx="165">
                  <c:v>327.86666666666702</c:v>
                </c:pt>
                <c:pt idx="166">
                  <c:v>328.17979797979797</c:v>
                </c:pt>
                <c:pt idx="167">
                  <c:v>328.49292929292881</c:v>
                </c:pt>
                <c:pt idx="168">
                  <c:v>328.80606060606078</c:v>
                </c:pt>
                <c:pt idx="169">
                  <c:v>329.11919191919191</c:v>
                </c:pt>
                <c:pt idx="170">
                  <c:v>329.4323232323232</c:v>
                </c:pt>
                <c:pt idx="171">
                  <c:v>329.74545454545455</c:v>
                </c:pt>
                <c:pt idx="172">
                  <c:v>330.05858585858539</c:v>
                </c:pt>
                <c:pt idx="173">
                  <c:v>330.37171717171714</c:v>
                </c:pt>
                <c:pt idx="174">
                  <c:v>330.68484848484917</c:v>
                </c:pt>
                <c:pt idx="175">
                  <c:v>330.99797979797887</c:v>
                </c:pt>
                <c:pt idx="176">
                  <c:v>331.31111111111113</c:v>
                </c:pt>
                <c:pt idx="177">
                  <c:v>331.62424242424242</c:v>
                </c:pt>
                <c:pt idx="178">
                  <c:v>331.93737373737315</c:v>
                </c:pt>
                <c:pt idx="179">
                  <c:v>332.2505050505045</c:v>
                </c:pt>
                <c:pt idx="180">
                  <c:v>332.56363636363636</c:v>
                </c:pt>
                <c:pt idx="181">
                  <c:v>332.87676767676771</c:v>
                </c:pt>
                <c:pt idx="182">
                  <c:v>333.18989898989901</c:v>
                </c:pt>
                <c:pt idx="183">
                  <c:v>333.5030303030303</c:v>
                </c:pt>
                <c:pt idx="184">
                  <c:v>333.81616161616171</c:v>
                </c:pt>
                <c:pt idx="185">
                  <c:v>334.12929292929289</c:v>
                </c:pt>
                <c:pt idx="186">
                  <c:v>334.44242424242424</c:v>
                </c:pt>
                <c:pt idx="187">
                  <c:v>334.75555555555553</c:v>
                </c:pt>
                <c:pt idx="188">
                  <c:v>335.06868686868683</c:v>
                </c:pt>
                <c:pt idx="189">
                  <c:v>335.38181818181818</c:v>
                </c:pt>
                <c:pt idx="190">
                  <c:v>335.69494949494947</c:v>
                </c:pt>
                <c:pt idx="191">
                  <c:v>336.00808080808065</c:v>
                </c:pt>
                <c:pt idx="192">
                  <c:v>336.32121212121194</c:v>
                </c:pt>
                <c:pt idx="193">
                  <c:v>336.63434343434392</c:v>
                </c:pt>
                <c:pt idx="194">
                  <c:v>336.94747474747413</c:v>
                </c:pt>
                <c:pt idx="195">
                  <c:v>337.26060606060605</c:v>
                </c:pt>
                <c:pt idx="196">
                  <c:v>337.57373737373734</c:v>
                </c:pt>
                <c:pt idx="197">
                  <c:v>337.88686868686915</c:v>
                </c:pt>
                <c:pt idx="198">
                  <c:v>338.2</c:v>
                </c:pt>
                <c:pt idx="199">
                  <c:v>338.51313131313128</c:v>
                </c:pt>
                <c:pt idx="200">
                  <c:v>338.82626262626275</c:v>
                </c:pt>
                <c:pt idx="201">
                  <c:v>339.13939393939398</c:v>
                </c:pt>
                <c:pt idx="202">
                  <c:v>339.45252525252465</c:v>
                </c:pt>
              </c:numCache>
            </c:numRef>
          </c:xVal>
          <c:yVal>
            <c:numRef>
              <c:f>Sheet1!$A$49:$A$251</c:f>
              <c:numCache>
                <c:formatCode>General</c:formatCode>
                <c:ptCount val="203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</c:numCache>
            </c:numRef>
          </c:yVal>
        </c:ser>
        <c:axId val="34135040"/>
        <c:axId val="34133120"/>
      </c:scatterChart>
      <c:valAx>
        <c:axId val="34120832"/>
        <c:scaling>
          <c:orientation val="minMax"/>
          <c:max val="350"/>
          <c:min val="25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 (K)</a:t>
                </a:r>
              </a:p>
            </c:rich>
          </c:tx>
        </c:title>
        <c:numFmt formatCode="General" sourceLinked="1"/>
        <c:tickLblPos val="nextTo"/>
        <c:crossAx val="34122752"/>
        <c:crosses val="autoZero"/>
        <c:crossBetween val="midCat"/>
      </c:valAx>
      <c:valAx>
        <c:axId val="34122752"/>
        <c:scaling>
          <c:orientation val="minMax"/>
          <c:max val="55.25"/>
          <c:min val="15.25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</c:title>
        <c:numFmt formatCode="General" sourceLinked="1"/>
        <c:tickLblPos val="nextTo"/>
        <c:crossAx val="34120832"/>
        <c:crosses val="autoZero"/>
        <c:crossBetween val="midCat"/>
      </c:valAx>
      <c:valAx>
        <c:axId val="34133120"/>
        <c:scaling>
          <c:orientation val="minMax"/>
          <c:max val="2000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Depth (m)</a:t>
                </a:r>
              </a:p>
            </c:rich>
          </c:tx>
        </c:title>
        <c:numFmt formatCode="General" sourceLinked="1"/>
        <c:tickLblPos val="nextTo"/>
        <c:crossAx val="34135040"/>
        <c:crosses val="max"/>
        <c:crossBetween val="midCat"/>
      </c:valAx>
      <c:valAx>
        <c:axId val="34135040"/>
        <c:scaling>
          <c:orientation val="minMax"/>
        </c:scaling>
        <c:delete val="1"/>
        <c:axPos val="b"/>
        <c:numFmt formatCode="General" sourceLinked="1"/>
        <c:tickLblPos val="none"/>
        <c:crossAx val="34133120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Permafrost</a:t>
            </a:r>
          </a:p>
        </c:rich>
      </c:tx>
      <c:layout>
        <c:manualLayout>
          <c:xMode val="edge"/>
          <c:yMode val="edge"/>
          <c:x val="0.14925699912510976"/>
          <c:y val="6.0185185185185147E-2"/>
        </c:manualLayout>
      </c:layout>
      <c:overlay val="1"/>
    </c:title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Sheet1!$G$49:$G$251</c:f>
              <c:numCache>
                <c:formatCode>General</c:formatCode>
                <c:ptCount val="203"/>
                <c:pt idx="0">
                  <c:v>269</c:v>
                </c:pt>
                <c:pt idx="1">
                  <c:v>269.30222222222221</c:v>
                </c:pt>
                <c:pt idx="2">
                  <c:v>269.60444444444448</c:v>
                </c:pt>
                <c:pt idx="3">
                  <c:v>269.90666666666675</c:v>
                </c:pt>
                <c:pt idx="4">
                  <c:v>270.20888888888891</c:v>
                </c:pt>
                <c:pt idx="5">
                  <c:v>270.51111111111061</c:v>
                </c:pt>
                <c:pt idx="6">
                  <c:v>270.81333333333379</c:v>
                </c:pt>
                <c:pt idx="7">
                  <c:v>271.11555555555555</c:v>
                </c:pt>
                <c:pt idx="8">
                  <c:v>271.41777777777713</c:v>
                </c:pt>
                <c:pt idx="9">
                  <c:v>271.72000000000003</c:v>
                </c:pt>
                <c:pt idx="10">
                  <c:v>272.02222222222224</c:v>
                </c:pt>
                <c:pt idx="11">
                  <c:v>272.32444444444445</c:v>
                </c:pt>
                <c:pt idx="12">
                  <c:v>272.62666666666672</c:v>
                </c:pt>
                <c:pt idx="13">
                  <c:v>272.92888888888865</c:v>
                </c:pt>
                <c:pt idx="14">
                  <c:v>273.23111111111035</c:v>
                </c:pt>
                <c:pt idx="15">
                  <c:v>273.53333333333336</c:v>
                </c:pt>
                <c:pt idx="16">
                  <c:v>273.83555555555529</c:v>
                </c:pt>
                <c:pt idx="17">
                  <c:v>274.13777777777733</c:v>
                </c:pt>
                <c:pt idx="18">
                  <c:v>274.44</c:v>
                </c:pt>
                <c:pt idx="19">
                  <c:v>274.74222222222221</c:v>
                </c:pt>
                <c:pt idx="20">
                  <c:v>275.04444444444442</c:v>
                </c:pt>
                <c:pt idx="21">
                  <c:v>275.3466666666672</c:v>
                </c:pt>
                <c:pt idx="22">
                  <c:v>275.64888888888902</c:v>
                </c:pt>
                <c:pt idx="23">
                  <c:v>275.95111111111061</c:v>
                </c:pt>
                <c:pt idx="24">
                  <c:v>276.25333333333379</c:v>
                </c:pt>
                <c:pt idx="25">
                  <c:v>276.55555555555554</c:v>
                </c:pt>
                <c:pt idx="26">
                  <c:v>276.85777777777764</c:v>
                </c:pt>
                <c:pt idx="27">
                  <c:v>277.16000000000008</c:v>
                </c:pt>
                <c:pt idx="28">
                  <c:v>277.46222222222224</c:v>
                </c:pt>
                <c:pt idx="29">
                  <c:v>277.76444444444445</c:v>
                </c:pt>
                <c:pt idx="30">
                  <c:v>278.06666666666672</c:v>
                </c:pt>
                <c:pt idx="31">
                  <c:v>278.36888888888888</c:v>
                </c:pt>
                <c:pt idx="32">
                  <c:v>278.67111111111109</c:v>
                </c:pt>
                <c:pt idx="33">
                  <c:v>278.97333333333336</c:v>
                </c:pt>
                <c:pt idx="34">
                  <c:v>279.27555555555529</c:v>
                </c:pt>
                <c:pt idx="35">
                  <c:v>279.57777777777721</c:v>
                </c:pt>
                <c:pt idx="36">
                  <c:v>279.88</c:v>
                </c:pt>
                <c:pt idx="37">
                  <c:v>280.18222222222221</c:v>
                </c:pt>
                <c:pt idx="38">
                  <c:v>280.48444444444425</c:v>
                </c:pt>
                <c:pt idx="39">
                  <c:v>280.78666666666675</c:v>
                </c:pt>
                <c:pt idx="40">
                  <c:v>281.0888888888889</c:v>
                </c:pt>
                <c:pt idx="41">
                  <c:v>281.3911111111106</c:v>
                </c:pt>
                <c:pt idx="42">
                  <c:v>281.69333333333338</c:v>
                </c:pt>
                <c:pt idx="43">
                  <c:v>281.99555555555497</c:v>
                </c:pt>
                <c:pt idx="44">
                  <c:v>282.29777777777696</c:v>
                </c:pt>
                <c:pt idx="45">
                  <c:v>282.60000000000002</c:v>
                </c:pt>
                <c:pt idx="46">
                  <c:v>282.90222222222224</c:v>
                </c:pt>
                <c:pt idx="47">
                  <c:v>283.20444444444445</c:v>
                </c:pt>
                <c:pt idx="48">
                  <c:v>283.50666666666672</c:v>
                </c:pt>
                <c:pt idx="49">
                  <c:v>283.80888888888887</c:v>
                </c:pt>
                <c:pt idx="50">
                  <c:v>284.11111111111109</c:v>
                </c:pt>
                <c:pt idx="51">
                  <c:v>284.41333333333336</c:v>
                </c:pt>
                <c:pt idx="52">
                  <c:v>284.71555555555523</c:v>
                </c:pt>
                <c:pt idx="53">
                  <c:v>285.01777777777721</c:v>
                </c:pt>
                <c:pt idx="54">
                  <c:v>285.32</c:v>
                </c:pt>
                <c:pt idx="55">
                  <c:v>285.62222222222221</c:v>
                </c:pt>
                <c:pt idx="56">
                  <c:v>285.92444444444425</c:v>
                </c:pt>
                <c:pt idx="57">
                  <c:v>286.22666666666674</c:v>
                </c:pt>
                <c:pt idx="58">
                  <c:v>286.5288888888889</c:v>
                </c:pt>
                <c:pt idx="59">
                  <c:v>286.8311111111106</c:v>
                </c:pt>
                <c:pt idx="60">
                  <c:v>287.13333333333338</c:v>
                </c:pt>
                <c:pt idx="61">
                  <c:v>287.43555555555486</c:v>
                </c:pt>
                <c:pt idx="62">
                  <c:v>287.73777777777696</c:v>
                </c:pt>
                <c:pt idx="63">
                  <c:v>288.04000000000002</c:v>
                </c:pt>
                <c:pt idx="64">
                  <c:v>288.34222222222235</c:v>
                </c:pt>
                <c:pt idx="65">
                  <c:v>288.6444444444449</c:v>
                </c:pt>
                <c:pt idx="66">
                  <c:v>288.94666666666672</c:v>
                </c:pt>
                <c:pt idx="67">
                  <c:v>289.24888888888887</c:v>
                </c:pt>
                <c:pt idx="68">
                  <c:v>289.55111111111114</c:v>
                </c:pt>
                <c:pt idx="69">
                  <c:v>289.85333333333386</c:v>
                </c:pt>
                <c:pt idx="70">
                  <c:v>290.15555555555557</c:v>
                </c:pt>
                <c:pt idx="71">
                  <c:v>290.45777777777721</c:v>
                </c:pt>
                <c:pt idx="72">
                  <c:v>290.76</c:v>
                </c:pt>
                <c:pt idx="73">
                  <c:v>291.0622222222222</c:v>
                </c:pt>
                <c:pt idx="74">
                  <c:v>291.36444444444442</c:v>
                </c:pt>
                <c:pt idx="75">
                  <c:v>291.66666666666708</c:v>
                </c:pt>
                <c:pt idx="76">
                  <c:v>291.9688888888889</c:v>
                </c:pt>
                <c:pt idx="77">
                  <c:v>292.27111111111054</c:v>
                </c:pt>
                <c:pt idx="78">
                  <c:v>292.57333333333332</c:v>
                </c:pt>
                <c:pt idx="79">
                  <c:v>292.87555555555554</c:v>
                </c:pt>
                <c:pt idx="80">
                  <c:v>293.17777777777769</c:v>
                </c:pt>
                <c:pt idx="81">
                  <c:v>293.47999999999956</c:v>
                </c:pt>
                <c:pt idx="82">
                  <c:v>293.78222222222223</c:v>
                </c:pt>
                <c:pt idx="83">
                  <c:v>294.08444444444444</c:v>
                </c:pt>
                <c:pt idx="84">
                  <c:v>294.38666666666671</c:v>
                </c:pt>
                <c:pt idx="85">
                  <c:v>294.68888888888887</c:v>
                </c:pt>
                <c:pt idx="86">
                  <c:v>294.99111111111034</c:v>
                </c:pt>
                <c:pt idx="87">
                  <c:v>295.29333333333335</c:v>
                </c:pt>
                <c:pt idx="88">
                  <c:v>295.59555555555511</c:v>
                </c:pt>
                <c:pt idx="89">
                  <c:v>295.89777777777721</c:v>
                </c:pt>
                <c:pt idx="90">
                  <c:v>296.2</c:v>
                </c:pt>
                <c:pt idx="91">
                  <c:v>296.5022222222222</c:v>
                </c:pt>
                <c:pt idx="92">
                  <c:v>296.80444444444447</c:v>
                </c:pt>
                <c:pt idx="93">
                  <c:v>297.10666666666702</c:v>
                </c:pt>
                <c:pt idx="94">
                  <c:v>297.4088888888889</c:v>
                </c:pt>
                <c:pt idx="95">
                  <c:v>297.71111111111054</c:v>
                </c:pt>
                <c:pt idx="96">
                  <c:v>298.01333333333332</c:v>
                </c:pt>
                <c:pt idx="97">
                  <c:v>298.31555555555553</c:v>
                </c:pt>
                <c:pt idx="98">
                  <c:v>298.61777777777769</c:v>
                </c:pt>
                <c:pt idx="99">
                  <c:v>298.91999999999956</c:v>
                </c:pt>
                <c:pt idx="100">
                  <c:v>299.22222222222223</c:v>
                </c:pt>
                <c:pt idx="101">
                  <c:v>299.52444444444444</c:v>
                </c:pt>
                <c:pt idx="102">
                  <c:v>299.82666666666671</c:v>
                </c:pt>
                <c:pt idx="103">
                  <c:v>300.12888888888887</c:v>
                </c:pt>
                <c:pt idx="104">
                  <c:v>300.43111111111028</c:v>
                </c:pt>
                <c:pt idx="105">
                  <c:v>300.73333333333335</c:v>
                </c:pt>
                <c:pt idx="106">
                  <c:v>301.03555555555511</c:v>
                </c:pt>
                <c:pt idx="107">
                  <c:v>301.33777777777721</c:v>
                </c:pt>
                <c:pt idx="108">
                  <c:v>301.64000000000038</c:v>
                </c:pt>
                <c:pt idx="109">
                  <c:v>301.9422222222222</c:v>
                </c:pt>
                <c:pt idx="110">
                  <c:v>302.24444444444447</c:v>
                </c:pt>
                <c:pt idx="111">
                  <c:v>302.54666666666702</c:v>
                </c:pt>
                <c:pt idx="112">
                  <c:v>302.84888888888901</c:v>
                </c:pt>
                <c:pt idx="113">
                  <c:v>303.15111111111111</c:v>
                </c:pt>
                <c:pt idx="114">
                  <c:v>303.45333333333332</c:v>
                </c:pt>
                <c:pt idx="115">
                  <c:v>303.75555555555559</c:v>
                </c:pt>
                <c:pt idx="116">
                  <c:v>304.05777777777769</c:v>
                </c:pt>
                <c:pt idx="117">
                  <c:v>304.36</c:v>
                </c:pt>
                <c:pt idx="118">
                  <c:v>304.66222222222228</c:v>
                </c:pt>
                <c:pt idx="119">
                  <c:v>304.96444444444444</c:v>
                </c:pt>
                <c:pt idx="120">
                  <c:v>305.26666666666671</c:v>
                </c:pt>
                <c:pt idx="121">
                  <c:v>305.56888888888886</c:v>
                </c:pt>
                <c:pt idx="122">
                  <c:v>305.87111111111113</c:v>
                </c:pt>
                <c:pt idx="123">
                  <c:v>306.17333333333386</c:v>
                </c:pt>
                <c:pt idx="124">
                  <c:v>306.4755555555551</c:v>
                </c:pt>
                <c:pt idx="125">
                  <c:v>306.7777777777772</c:v>
                </c:pt>
                <c:pt idx="126">
                  <c:v>307.08</c:v>
                </c:pt>
                <c:pt idx="127">
                  <c:v>307.38222222222225</c:v>
                </c:pt>
                <c:pt idx="128">
                  <c:v>307.68444444444447</c:v>
                </c:pt>
                <c:pt idx="129">
                  <c:v>307.98666666666668</c:v>
                </c:pt>
                <c:pt idx="130">
                  <c:v>308.28888888888889</c:v>
                </c:pt>
                <c:pt idx="131">
                  <c:v>308.59111111111054</c:v>
                </c:pt>
                <c:pt idx="132">
                  <c:v>308.89333333333332</c:v>
                </c:pt>
                <c:pt idx="133">
                  <c:v>309.19555555555553</c:v>
                </c:pt>
                <c:pt idx="134">
                  <c:v>309.49777777777706</c:v>
                </c:pt>
                <c:pt idx="135">
                  <c:v>309.8</c:v>
                </c:pt>
                <c:pt idx="136">
                  <c:v>310.10222222222222</c:v>
                </c:pt>
                <c:pt idx="137">
                  <c:v>310.40444444444444</c:v>
                </c:pt>
                <c:pt idx="138">
                  <c:v>310.70666666666671</c:v>
                </c:pt>
                <c:pt idx="139">
                  <c:v>311.00888888888892</c:v>
                </c:pt>
                <c:pt idx="140">
                  <c:v>311.31111111111113</c:v>
                </c:pt>
                <c:pt idx="141">
                  <c:v>311.61333333333386</c:v>
                </c:pt>
                <c:pt idx="142">
                  <c:v>311.9155555555551</c:v>
                </c:pt>
                <c:pt idx="143">
                  <c:v>312.21777777777714</c:v>
                </c:pt>
                <c:pt idx="144">
                  <c:v>312.52</c:v>
                </c:pt>
                <c:pt idx="145">
                  <c:v>312.82222222222219</c:v>
                </c:pt>
                <c:pt idx="146">
                  <c:v>313.12444444444446</c:v>
                </c:pt>
                <c:pt idx="147">
                  <c:v>313.42666666666668</c:v>
                </c:pt>
                <c:pt idx="148">
                  <c:v>313.72888888888889</c:v>
                </c:pt>
                <c:pt idx="149">
                  <c:v>314.03111111111053</c:v>
                </c:pt>
                <c:pt idx="150">
                  <c:v>314.33333333333331</c:v>
                </c:pt>
                <c:pt idx="151">
                  <c:v>314.63555555555553</c:v>
                </c:pt>
                <c:pt idx="152">
                  <c:v>314.93777777777694</c:v>
                </c:pt>
                <c:pt idx="153">
                  <c:v>315.24</c:v>
                </c:pt>
                <c:pt idx="154">
                  <c:v>315.54222222222222</c:v>
                </c:pt>
                <c:pt idx="155">
                  <c:v>315.84444444444472</c:v>
                </c:pt>
                <c:pt idx="156">
                  <c:v>316.14666666666722</c:v>
                </c:pt>
                <c:pt idx="157">
                  <c:v>316.44888888888886</c:v>
                </c:pt>
                <c:pt idx="158">
                  <c:v>316.75111111111113</c:v>
                </c:pt>
                <c:pt idx="159">
                  <c:v>317.05333333333385</c:v>
                </c:pt>
                <c:pt idx="160">
                  <c:v>317.35555555555555</c:v>
                </c:pt>
                <c:pt idx="161">
                  <c:v>317.65777777777765</c:v>
                </c:pt>
                <c:pt idx="162">
                  <c:v>317.95999999999964</c:v>
                </c:pt>
                <c:pt idx="163">
                  <c:v>318.26222222222225</c:v>
                </c:pt>
                <c:pt idx="164">
                  <c:v>318.56444444444446</c:v>
                </c:pt>
                <c:pt idx="165">
                  <c:v>318.86666666666702</c:v>
                </c:pt>
                <c:pt idx="166">
                  <c:v>319.168888888889</c:v>
                </c:pt>
                <c:pt idx="167">
                  <c:v>319.47111111111053</c:v>
                </c:pt>
                <c:pt idx="168">
                  <c:v>319.77333333333331</c:v>
                </c:pt>
                <c:pt idx="169">
                  <c:v>320.07555555555524</c:v>
                </c:pt>
                <c:pt idx="170">
                  <c:v>320.37777777777734</c:v>
                </c:pt>
                <c:pt idx="171">
                  <c:v>320.68</c:v>
                </c:pt>
                <c:pt idx="172">
                  <c:v>320.98222222222199</c:v>
                </c:pt>
                <c:pt idx="173">
                  <c:v>321.28444444444443</c:v>
                </c:pt>
                <c:pt idx="174">
                  <c:v>321.5866666666667</c:v>
                </c:pt>
                <c:pt idx="175">
                  <c:v>321.88888888888891</c:v>
                </c:pt>
                <c:pt idx="176">
                  <c:v>322.19111111111113</c:v>
                </c:pt>
                <c:pt idx="177">
                  <c:v>322.49333333333334</c:v>
                </c:pt>
                <c:pt idx="178">
                  <c:v>322.79555555555504</c:v>
                </c:pt>
                <c:pt idx="179">
                  <c:v>323.09777777777714</c:v>
                </c:pt>
                <c:pt idx="180">
                  <c:v>323.39999999999969</c:v>
                </c:pt>
                <c:pt idx="181">
                  <c:v>323.70222222222225</c:v>
                </c:pt>
                <c:pt idx="182">
                  <c:v>324.00444444444446</c:v>
                </c:pt>
                <c:pt idx="183">
                  <c:v>324.30666666666701</c:v>
                </c:pt>
                <c:pt idx="184">
                  <c:v>324.60888888888888</c:v>
                </c:pt>
                <c:pt idx="185">
                  <c:v>324.91111111111047</c:v>
                </c:pt>
                <c:pt idx="186">
                  <c:v>325.21333333333337</c:v>
                </c:pt>
                <c:pt idx="187">
                  <c:v>325.51555555555524</c:v>
                </c:pt>
                <c:pt idx="188">
                  <c:v>325.81777777777734</c:v>
                </c:pt>
                <c:pt idx="189">
                  <c:v>326.12</c:v>
                </c:pt>
                <c:pt idx="190">
                  <c:v>326.42222222222199</c:v>
                </c:pt>
                <c:pt idx="191">
                  <c:v>326.72444444444443</c:v>
                </c:pt>
                <c:pt idx="192">
                  <c:v>327.0266666666667</c:v>
                </c:pt>
                <c:pt idx="193">
                  <c:v>327.32888888888891</c:v>
                </c:pt>
                <c:pt idx="194">
                  <c:v>327.63111111111061</c:v>
                </c:pt>
                <c:pt idx="195">
                  <c:v>327.93333333333334</c:v>
                </c:pt>
                <c:pt idx="196">
                  <c:v>328.23555555555504</c:v>
                </c:pt>
                <c:pt idx="197">
                  <c:v>328.53777777777714</c:v>
                </c:pt>
                <c:pt idx="198">
                  <c:v>328.84000000000032</c:v>
                </c:pt>
                <c:pt idx="199">
                  <c:v>329.1422222222223</c:v>
                </c:pt>
                <c:pt idx="200">
                  <c:v>329.44444444444446</c:v>
                </c:pt>
                <c:pt idx="201">
                  <c:v>329.74666666666678</c:v>
                </c:pt>
                <c:pt idx="202">
                  <c:v>330.04888888888888</c:v>
                </c:pt>
              </c:numCache>
            </c:numRef>
          </c:xVal>
          <c:yVal>
            <c:numRef>
              <c:f>Sheet1!$F$49:$F$251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0.24847500000000025</c:v>
                </c:pt>
                <c:pt idx="2">
                  <c:v>0.3956250000000005</c:v>
                </c:pt>
                <c:pt idx="3">
                  <c:v>0.54277500000000101</c:v>
                </c:pt>
                <c:pt idx="4">
                  <c:v>0.68992500000000101</c:v>
                </c:pt>
                <c:pt idx="5">
                  <c:v>0.83707500000000101</c:v>
                </c:pt>
                <c:pt idx="6">
                  <c:v>0.98422500000000002</c:v>
                </c:pt>
                <c:pt idx="7">
                  <c:v>1.131375</c:v>
                </c:pt>
                <c:pt idx="8">
                  <c:v>1.2785249999999981</c:v>
                </c:pt>
                <c:pt idx="9">
                  <c:v>1.4256749999999976</c:v>
                </c:pt>
                <c:pt idx="10">
                  <c:v>1.5728249999999981</c:v>
                </c:pt>
                <c:pt idx="11">
                  <c:v>1.7199749999999976</c:v>
                </c:pt>
                <c:pt idx="12">
                  <c:v>1.8671249999999981</c:v>
                </c:pt>
                <c:pt idx="13">
                  <c:v>2.0142749999999987</c:v>
                </c:pt>
                <c:pt idx="14">
                  <c:v>2.1614249999999999</c:v>
                </c:pt>
                <c:pt idx="15">
                  <c:v>2.3085749999999998</c:v>
                </c:pt>
                <c:pt idx="16">
                  <c:v>2.4557249999999997</c:v>
                </c:pt>
                <c:pt idx="17">
                  <c:v>2.6028749999999987</c:v>
                </c:pt>
                <c:pt idx="18">
                  <c:v>2.7500249999999999</c:v>
                </c:pt>
                <c:pt idx="19">
                  <c:v>2.8971749999999998</c:v>
                </c:pt>
                <c:pt idx="20">
                  <c:v>3.0443250000000002</c:v>
                </c:pt>
                <c:pt idx="21">
                  <c:v>3.1914749999999987</c:v>
                </c:pt>
                <c:pt idx="22">
                  <c:v>3.3386249999999977</c:v>
                </c:pt>
                <c:pt idx="23">
                  <c:v>3.4857749999999998</c:v>
                </c:pt>
                <c:pt idx="24">
                  <c:v>3.6329249999999997</c:v>
                </c:pt>
                <c:pt idx="25">
                  <c:v>3.7800750000000001</c:v>
                </c:pt>
                <c:pt idx="26">
                  <c:v>3.927225</c:v>
                </c:pt>
                <c:pt idx="27">
                  <c:v>4.0743749999999945</c:v>
                </c:pt>
                <c:pt idx="28">
                  <c:v>4.2215249999999926</c:v>
                </c:pt>
                <c:pt idx="29">
                  <c:v>4.3686749999999916</c:v>
                </c:pt>
                <c:pt idx="30">
                  <c:v>4.5158249999999933</c:v>
                </c:pt>
                <c:pt idx="31">
                  <c:v>4.6629749999999852</c:v>
                </c:pt>
                <c:pt idx="32">
                  <c:v>4.8101249999999913</c:v>
                </c:pt>
                <c:pt idx="33">
                  <c:v>4.9572750000000001</c:v>
                </c:pt>
                <c:pt idx="34">
                  <c:v>5.1044249999999884</c:v>
                </c:pt>
                <c:pt idx="35">
                  <c:v>5.2515749999999946</c:v>
                </c:pt>
                <c:pt idx="36">
                  <c:v>5.3987249999999927</c:v>
                </c:pt>
                <c:pt idx="37">
                  <c:v>5.5458749999999917</c:v>
                </c:pt>
                <c:pt idx="38">
                  <c:v>5.6930249999999916</c:v>
                </c:pt>
                <c:pt idx="39">
                  <c:v>5.8401749999999932</c:v>
                </c:pt>
                <c:pt idx="40">
                  <c:v>5.9873250000000002</c:v>
                </c:pt>
                <c:pt idx="41">
                  <c:v>6.1344749999999904</c:v>
                </c:pt>
                <c:pt idx="42">
                  <c:v>6.281625000000008</c:v>
                </c:pt>
                <c:pt idx="43">
                  <c:v>6.4287749999999955</c:v>
                </c:pt>
                <c:pt idx="44">
                  <c:v>6.5759249999999945</c:v>
                </c:pt>
                <c:pt idx="45">
                  <c:v>6.7230749999999926</c:v>
                </c:pt>
                <c:pt idx="46">
                  <c:v>6.8702249999999996</c:v>
                </c:pt>
                <c:pt idx="47">
                  <c:v>7.0173749999999933</c:v>
                </c:pt>
                <c:pt idx="48">
                  <c:v>7.1645249999999852</c:v>
                </c:pt>
                <c:pt idx="49">
                  <c:v>7.3116750000000001</c:v>
                </c:pt>
                <c:pt idx="50">
                  <c:v>7.458825</c:v>
                </c:pt>
                <c:pt idx="51">
                  <c:v>7.6059749999999866</c:v>
                </c:pt>
                <c:pt idx="52">
                  <c:v>7.7531249999999945</c:v>
                </c:pt>
                <c:pt idx="53">
                  <c:v>7.9002749999999997</c:v>
                </c:pt>
                <c:pt idx="54">
                  <c:v>8.0474250000000005</c:v>
                </c:pt>
                <c:pt idx="55">
                  <c:v>8.1945750000000004</c:v>
                </c:pt>
                <c:pt idx="56">
                  <c:v>8.3417250000000003</c:v>
                </c:pt>
                <c:pt idx="57">
                  <c:v>8.4888750000000002</c:v>
                </c:pt>
                <c:pt idx="58">
                  <c:v>8.6360250000000001</c:v>
                </c:pt>
                <c:pt idx="59">
                  <c:v>8.783175</c:v>
                </c:pt>
                <c:pt idx="60">
                  <c:v>8.9303249999999998</c:v>
                </c:pt>
                <c:pt idx="61">
                  <c:v>9.0774750000000015</c:v>
                </c:pt>
                <c:pt idx="62">
                  <c:v>9.2246249999999996</c:v>
                </c:pt>
                <c:pt idx="63">
                  <c:v>9.3717750000000013</c:v>
                </c:pt>
                <c:pt idx="64">
                  <c:v>9.5189249999999994</c:v>
                </c:pt>
                <c:pt idx="65">
                  <c:v>9.6660750000000011</c:v>
                </c:pt>
                <c:pt idx="66">
                  <c:v>9.813225000000001</c:v>
                </c:pt>
                <c:pt idx="67">
                  <c:v>9.9603750000000009</c:v>
                </c:pt>
                <c:pt idx="68">
                  <c:v>10.107525000000001</c:v>
                </c:pt>
                <c:pt idx="69">
                  <c:v>10.254675000000001</c:v>
                </c:pt>
                <c:pt idx="70">
                  <c:v>10.401825000000001</c:v>
                </c:pt>
                <c:pt idx="71">
                  <c:v>10.548974999999997</c:v>
                </c:pt>
                <c:pt idx="72">
                  <c:v>10.696125</c:v>
                </c:pt>
                <c:pt idx="73">
                  <c:v>10.843275</c:v>
                </c:pt>
                <c:pt idx="74">
                  <c:v>10.990425</c:v>
                </c:pt>
                <c:pt idx="75">
                  <c:v>11.137575</c:v>
                </c:pt>
                <c:pt idx="76">
                  <c:v>11.284725</c:v>
                </c:pt>
                <c:pt idx="77">
                  <c:v>11.431875</c:v>
                </c:pt>
                <c:pt idx="78">
                  <c:v>11.579025</c:v>
                </c:pt>
                <c:pt idx="79">
                  <c:v>11.726175</c:v>
                </c:pt>
                <c:pt idx="80">
                  <c:v>11.873325000000001</c:v>
                </c:pt>
                <c:pt idx="81">
                  <c:v>12.020475000000001</c:v>
                </c:pt>
                <c:pt idx="82">
                  <c:v>12.167625000000001</c:v>
                </c:pt>
                <c:pt idx="83">
                  <c:v>12.314775000000001</c:v>
                </c:pt>
                <c:pt idx="84">
                  <c:v>12.461925000000001</c:v>
                </c:pt>
                <c:pt idx="85">
                  <c:v>12.609075000000001</c:v>
                </c:pt>
                <c:pt idx="86">
                  <c:v>12.756225000000001</c:v>
                </c:pt>
                <c:pt idx="87">
                  <c:v>12.903375</c:v>
                </c:pt>
                <c:pt idx="88">
                  <c:v>13.050525</c:v>
                </c:pt>
                <c:pt idx="89">
                  <c:v>13.197675</c:v>
                </c:pt>
                <c:pt idx="90">
                  <c:v>13.344825</c:v>
                </c:pt>
                <c:pt idx="91">
                  <c:v>13.491975</c:v>
                </c:pt>
                <c:pt idx="92">
                  <c:v>13.639125</c:v>
                </c:pt>
                <c:pt idx="93">
                  <c:v>13.786275</c:v>
                </c:pt>
                <c:pt idx="94">
                  <c:v>13.933425</c:v>
                </c:pt>
                <c:pt idx="95">
                  <c:v>14.080575</c:v>
                </c:pt>
                <c:pt idx="96">
                  <c:v>14.227725</c:v>
                </c:pt>
                <c:pt idx="97">
                  <c:v>14.374875000000001</c:v>
                </c:pt>
                <c:pt idx="98">
                  <c:v>14.522025000000001</c:v>
                </c:pt>
                <c:pt idx="99">
                  <c:v>14.669175000000001</c:v>
                </c:pt>
                <c:pt idx="100">
                  <c:v>14.816325000000001</c:v>
                </c:pt>
                <c:pt idx="101">
                  <c:v>14.963475000000004</c:v>
                </c:pt>
                <c:pt idx="102">
                  <c:v>15.110625000000001</c:v>
                </c:pt>
                <c:pt idx="103">
                  <c:v>15.257775000000001</c:v>
                </c:pt>
                <c:pt idx="104">
                  <c:v>15.404925</c:v>
                </c:pt>
                <c:pt idx="105">
                  <c:v>15.552075</c:v>
                </c:pt>
                <c:pt idx="106">
                  <c:v>15.699225</c:v>
                </c:pt>
                <c:pt idx="107">
                  <c:v>15.846375</c:v>
                </c:pt>
                <c:pt idx="108">
                  <c:v>15.993525</c:v>
                </c:pt>
                <c:pt idx="109">
                  <c:v>16.140675000000005</c:v>
                </c:pt>
                <c:pt idx="110">
                  <c:v>16.287825000000005</c:v>
                </c:pt>
                <c:pt idx="111">
                  <c:v>16.434975000000041</c:v>
                </c:pt>
                <c:pt idx="112">
                  <c:v>16.582124999999966</c:v>
                </c:pt>
                <c:pt idx="113">
                  <c:v>16.729275000000001</c:v>
                </c:pt>
                <c:pt idx="114">
                  <c:v>16.876425000000001</c:v>
                </c:pt>
                <c:pt idx="115">
                  <c:v>17.023575000000001</c:v>
                </c:pt>
                <c:pt idx="116">
                  <c:v>17.170725000000001</c:v>
                </c:pt>
                <c:pt idx="117">
                  <c:v>17.317875000000061</c:v>
                </c:pt>
                <c:pt idx="118">
                  <c:v>17.465024999999965</c:v>
                </c:pt>
                <c:pt idx="119">
                  <c:v>17.612175000000036</c:v>
                </c:pt>
                <c:pt idx="120">
                  <c:v>17.759325</c:v>
                </c:pt>
                <c:pt idx="121">
                  <c:v>17.906475</c:v>
                </c:pt>
                <c:pt idx="122">
                  <c:v>18.053625</c:v>
                </c:pt>
                <c:pt idx="123">
                  <c:v>18.200775</c:v>
                </c:pt>
                <c:pt idx="124">
                  <c:v>18.347925000000028</c:v>
                </c:pt>
                <c:pt idx="125">
                  <c:v>18.495075</c:v>
                </c:pt>
                <c:pt idx="126">
                  <c:v>18.642225</c:v>
                </c:pt>
                <c:pt idx="127">
                  <c:v>18.789375</c:v>
                </c:pt>
                <c:pt idx="128">
                  <c:v>18.936525</c:v>
                </c:pt>
                <c:pt idx="129">
                  <c:v>19.083674999999989</c:v>
                </c:pt>
                <c:pt idx="130">
                  <c:v>19.230824999999999</c:v>
                </c:pt>
                <c:pt idx="131">
                  <c:v>19.377975000000042</c:v>
                </c:pt>
                <c:pt idx="132">
                  <c:v>19.525124999999989</c:v>
                </c:pt>
                <c:pt idx="133">
                  <c:v>19.672274999999999</c:v>
                </c:pt>
                <c:pt idx="134">
                  <c:v>19.819424999999999</c:v>
                </c:pt>
                <c:pt idx="135">
                  <c:v>19.966574999999967</c:v>
                </c:pt>
                <c:pt idx="136">
                  <c:v>20.113724999999999</c:v>
                </c:pt>
                <c:pt idx="137">
                  <c:v>20.260874999999999</c:v>
                </c:pt>
                <c:pt idx="138">
                  <c:v>20.408024999999967</c:v>
                </c:pt>
                <c:pt idx="139">
                  <c:v>20.555174999999988</c:v>
                </c:pt>
                <c:pt idx="140">
                  <c:v>20.702324999999963</c:v>
                </c:pt>
                <c:pt idx="141">
                  <c:v>20.849475000000005</c:v>
                </c:pt>
                <c:pt idx="142">
                  <c:v>20.996625000000002</c:v>
                </c:pt>
                <c:pt idx="143">
                  <c:v>21.143775000000005</c:v>
                </c:pt>
                <c:pt idx="144">
                  <c:v>21.290925000000001</c:v>
                </c:pt>
                <c:pt idx="145">
                  <c:v>21.438075000000001</c:v>
                </c:pt>
                <c:pt idx="146">
                  <c:v>21.585224999999966</c:v>
                </c:pt>
                <c:pt idx="147">
                  <c:v>21.732375000000001</c:v>
                </c:pt>
                <c:pt idx="148">
                  <c:v>21.879525000000001</c:v>
                </c:pt>
                <c:pt idx="149">
                  <c:v>22.026675000000001</c:v>
                </c:pt>
                <c:pt idx="150">
                  <c:v>22.173825000000036</c:v>
                </c:pt>
                <c:pt idx="151">
                  <c:v>22.320975000000036</c:v>
                </c:pt>
                <c:pt idx="152">
                  <c:v>22.468124999999965</c:v>
                </c:pt>
                <c:pt idx="153">
                  <c:v>22.615275000000036</c:v>
                </c:pt>
                <c:pt idx="154">
                  <c:v>22.762424999999954</c:v>
                </c:pt>
                <c:pt idx="155">
                  <c:v>22.909575</c:v>
                </c:pt>
                <c:pt idx="156">
                  <c:v>23.056725</c:v>
                </c:pt>
                <c:pt idx="157">
                  <c:v>23.203875000000028</c:v>
                </c:pt>
                <c:pt idx="158">
                  <c:v>23.351025000000028</c:v>
                </c:pt>
                <c:pt idx="159">
                  <c:v>23.498175</c:v>
                </c:pt>
                <c:pt idx="160">
                  <c:v>23.645325</c:v>
                </c:pt>
                <c:pt idx="161">
                  <c:v>23.792475</c:v>
                </c:pt>
                <c:pt idx="162">
                  <c:v>23.939624999999989</c:v>
                </c:pt>
                <c:pt idx="163">
                  <c:v>24.086774999999989</c:v>
                </c:pt>
                <c:pt idx="164">
                  <c:v>24.233924999999999</c:v>
                </c:pt>
                <c:pt idx="165">
                  <c:v>24.381074999999999</c:v>
                </c:pt>
                <c:pt idx="166">
                  <c:v>24.528224999999971</c:v>
                </c:pt>
                <c:pt idx="167">
                  <c:v>24.675374999999999</c:v>
                </c:pt>
                <c:pt idx="168">
                  <c:v>24.822524999999967</c:v>
                </c:pt>
                <c:pt idx="169">
                  <c:v>24.969674999999967</c:v>
                </c:pt>
                <c:pt idx="170">
                  <c:v>25.116825000000041</c:v>
                </c:pt>
                <c:pt idx="171">
                  <c:v>25.263974999999999</c:v>
                </c:pt>
                <c:pt idx="172">
                  <c:v>25.411124999999988</c:v>
                </c:pt>
                <c:pt idx="173">
                  <c:v>25.558274999999988</c:v>
                </c:pt>
                <c:pt idx="174">
                  <c:v>25.705425000000002</c:v>
                </c:pt>
                <c:pt idx="175">
                  <c:v>25.852575000000005</c:v>
                </c:pt>
                <c:pt idx="176">
                  <c:v>25.999725000000002</c:v>
                </c:pt>
                <c:pt idx="177">
                  <c:v>26.146875000000041</c:v>
                </c:pt>
                <c:pt idx="178">
                  <c:v>26.294025000000001</c:v>
                </c:pt>
                <c:pt idx="179">
                  <c:v>26.441175000000001</c:v>
                </c:pt>
                <c:pt idx="180">
                  <c:v>26.588324999999966</c:v>
                </c:pt>
                <c:pt idx="181">
                  <c:v>26.735475000000001</c:v>
                </c:pt>
                <c:pt idx="182">
                  <c:v>26.882624999999965</c:v>
                </c:pt>
                <c:pt idx="183">
                  <c:v>27.029775000000001</c:v>
                </c:pt>
                <c:pt idx="184">
                  <c:v>27.176925000000036</c:v>
                </c:pt>
                <c:pt idx="185">
                  <c:v>27.324075000000036</c:v>
                </c:pt>
                <c:pt idx="186">
                  <c:v>27.471225</c:v>
                </c:pt>
                <c:pt idx="187">
                  <c:v>27.618375000000036</c:v>
                </c:pt>
                <c:pt idx="188">
                  <c:v>27.765524999999954</c:v>
                </c:pt>
                <c:pt idx="189">
                  <c:v>27.912675</c:v>
                </c:pt>
                <c:pt idx="190">
                  <c:v>28.059825000000028</c:v>
                </c:pt>
                <c:pt idx="191">
                  <c:v>28.206975000000028</c:v>
                </c:pt>
                <c:pt idx="192">
                  <c:v>28.354125000000028</c:v>
                </c:pt>
                <c:pt idx="193">
                  <c:v>28.501275000000028</c:v>
                </c:pt>
                <c:pt idx="194">
                  <c:v>28.648425</c:v>
                </c:pt>
                <c:pt idx="195">
                  <c:v>28.795574999999989</c:v>
                </c:pt>
                <c:pt idx="196">
                  <c:v>28.942724999999943</c:v>
                </c:pt>
                <c:pt idx="197">
                  <c:v>29.089874999999999</c:v>
                </c:pt>
                <c:pt idx="198">
                  <c:v>29.237024999999999</c:v>
                </c:pt>
                <c:pt idx="199">
                  <c:v>29.384174999999999</c:v>
                </c:pt>
                <c:pt idx="200">
                  <c:v>29.531324999999999</c:v>
                </c:pt>
                <c:pt idx="201">
                  <c:v>29.678474999999999</c:v>
                </c:pt>
                <c:pt idx="202">
                  <c:v>29.825624999999967</c:v>
                </c:pt>
              </c:numCache>
            </c:numRef>
          </c:yVal>
        </c:ser>
        <c:axId val="34218368"/>
        <c:axId val="34220288"/>
      </c:scatterChart>
      <c:scatterChart>
        <c:scatterStyle val="lineMarker"/>
        <c:ser>
          <c:idx val="1"/>
          <c:order val="1"/>
          <c:spPr>
            <a:ln w="28575">
              <a:noFill/>
            </a:ln>
          </c:spPr>
          <c:xVal>
            <c:numRef>
              <c:f>Sheet1!$G$49:$G$251</c:f>
              <c:numCache>
                <c:formatCode>General</c:formatCode>
                <c:ptCount val="203"/>
                <c:pt idx="0">
                  <c:v>269</c:v>
                </c:pt>
                <c:pt idx="1">
                  <c:v>269.30222222222221</c:v>
                </c:pt>
                <c:pt idx="2">
                  <c:v>269.60444444444448</c:v>
                </c:pt>
                <c:pt idx="3">
                  <c:v>269.90666666666675</c:v>
                </c:pt>
                <c:pt idx="4">
                  <c:v>270.20888888888891</c:v>
                </c:pt>
                <c:pt idx="5">
                  <c:v>270.51111111111061</c:v>
                </c:pt>
                <c:pt idx="6">
                  <c:v>270.81333333333379</c:v>
                </c:pt>
                <c:pt idx="7">
                  <c:v>271.11555555555555</c:v>
                </c:pt>
                <c:pt idx="8">
                  <c:v>271.41777777777713</c:v>
                </c:pt>
                <c:pt idx="9">
                  <c:v>271.72000000000003</c:v>
                </c:pt>
                <c:pt idx="10">
                  <c:v>272.02222222222224</c:v>
                </c:pt>
                <c:pt idx="11">
                  <c:v>272.32444444444445</c:v>
                </c:pt>
                <c:pt idx="12">
                  <c:v>272.62666666666672</c:v>
                </c:pt>
                <c:pt idx="13">
                  <c:v>272.92888888888865</c:v>
                </c:pt>
                <c:pt idx="14">
                  <c:v>273.23111111111035</c:v>
                </c:pt>
                <c:pt idx="15">
                  <c:v>273.53333333333336</c:v>
                </c:pt>
                <c:pt idx="16">
                  <c:v>273.83555555555529</c:v>
                </c:pt>
                <c:pt idx="17">
                  <c:v>274.13777777777733</c:v>
                </c:pt>
                <c:pt idx="18">
                  <c:v>274.44</c:v>
                </c:pt>
                <c:pt idx="19">
                  <c:v>274.74222222222221</c:v>
                </c:pt>
                <c:pt idx="20">
                  <c:v>275.04444444444442</c:v>
                </c:pt>
                <c:pt idx="21">
                  <c:v>275.3466666666672</c:v>
                </c:pt>
                <c:pt idx="22">
                  <c:v>275.64888888888902</c:v>
                </c:pt>
                <c:pt idx="23">
                  <c:v>275.95111111111061</c:v>
                </c:pt>
                <c:pt idx="24">
                  <c:v>276.25333333333379</c:v>
                </c:pt>
                <c:pt idx="25">
                  <c:v>276.55555555555554</c:v>
                </c:pt>
                <c:pt idx="26">
                  <c:v>276.85777777777764</c:v>
                </c:pt>
                <c:pt idx="27">
                  <c:v>277.16000000000008</c:v>
                </c:pt>
                <c:pt idx="28">
                  <c:v>277.46222222222224</c:v>
                </c:pt>
                <c:pt idx="29">
                  <c:v>277.76444444444445</c:v>
                </c:pt>
                <c:pt idx="30">
                  <c:v>278.06666666666672</c:v>
                </c:pt>
                <c:pt idx="31">
                  <c:v>278.36888888888888</c:v>
                </c:pt>
                <c:pt idx="32">
                  <c:v>278.67111111111109</c:v>
                </c:pt>
                <c:pt idx="33">
                  <c:v>278.97333333333336</c:v>
                </c:pt>
                <c:pt idx="34">
                  <c:v>279.27555555555529</c:v>
                </c:pt>
                <c:pt idx="35">
                  <c:v>279.57777777777721</c:v>
                </c:pt>
                <c:pt idx="36">
                  <c:v>279.88</c:v>
                </c:pt>
                <c:pt idx="37">
                  <c:v>280.18222222222221</c:v>
                </c:pt>
                <c:pt idx="38">
                  <c:v>280.48444444444425</c:v>
                </c:pt>
                <c:pt idx="39">
                  <c:v>280.78666666666675</c:v>
                </c:pt>
                <c:pt idx="40">
                  <c:v>281.0888888888889</c:v>
                </c:pt>
                <c:pt idx="41">
                  <c:v>281.3911111111106</c:v>
                </c:pt>
                <c:pt idx="42">
                  <c:v>281.69333333333338</c:v>
                </c:pt>
                <c:pt idx="43">
                  <c:v>281.99555555555497</c:v>
                </c:pt>
                <c:pt idx="44">
                  <c:v>282.29777777777696</c:v>
                </c:pt>
                <c:pt idx="45">
                  <c:v>282.60000000000002</c:v>
                </c:pt>
                <c:pt idx="46">
                  <c:v>282.90222222222224</c:v>
                </c:pt>
                <c:pt idx="47">
                  <c:v>283.20444444444445</c:v>
                </c:pt>
                <c:pt idx="48">
                  <c:v>283.50666666666672</c:v>
                </c:pt>
                <c:pt idx="49">
                  <c:v>283.80888888888887</c:v>
                </c:pt>
                <c:pt idx="50">
                  <c:v>284.11111111111109</c:v>
                </c:pt>
                <c:pt idx="51">
                  <c:v>284.41333333333336</c:v>
                </c:pt>
                <c:pt idx="52">
                  <c:v>284.71555555555523</c:v>
                </c:pt>
                <c:pt idx="53">
                  <c:v>285.01777777777721</c:v>
                </c:pt>
                <c:pt idx="54">
                  <c:v>285.32</c:v>
                </c:pt>
                <c:pt idx="55">
                  <c:v>285.62222222222221</c:v>
                </c:pt>
                <c:pt idx="56">
                  <c:v>285.92444444444425</c:v>
                </c:pt>
                <c:pt idx="57">
                  <c:v>286.22666666666674</c:v>
                </c:pt>
                <c:pt idx="58">
                  <c:v>286.5288888888889</c:v>
                </c:pt>
                <c:pt idx="59">
                  <c:v>286.8311111111106</c:v>
                </c:pt>
                <c:pt idx="60">
                  <c:v>287.13333333333338</c:v>
                </c:pt>
                <c:pt idx="61">
                  <c:v>287.43555555555486</c:v>
                </c:pt>
                <c:pt idx="62">
                  <c:v>287.73777777777696</c:v>
                </c:pt>
                <c:pt idx="63">
                  <c:v>288.04000000000002</c:v>
                </c:pt>
                <c:pt idx="64">
                  <c:v>288.34222222222235</c:v>
                </c:pt>
                <c:pt idx="65">
                  <c:v>288.6444444444449</c:v>
                </c:pt>
                <c:pt idx="66">
                  <c:v>288.94666666666672</c:v>
                </c:pt>
                <c:pt idx="67">
                  <c:v>289.24888888888887</c:v>
                </c:pt>
                <c:pt idx="68">
                  <c:v>289.55111111111114</c:v>
                </c:pt>
                <c:pt idx="69">
                  <c:v>289.85333333333386</c:v>
                </c:pt>
                <c:pt idx="70">
                  <c:v>290.15555555555557</c:v>
                </c:pt>
                <c:pt idx="71">
                  <c:v>290.45777777777721</c:v>
                </c:pt>
                <c:pt idx="72">
                  <c:v>290.76</c:v>
                </c:pt>
                <c:pt idx="73">
                  <c:v>291.0622222222222</c:v>
                </c:pt>
                <c:pt idx="74">
                  <c:v>291.36444444444442</c:v>
                </c:pt>
                <c:pt idx="75">
                  <c:v>291.66666666666708</c:v>
                </c:pt>
                <c:pt idx="76">
                  <c:v>291.9688888888889</c:v>
                </c:pt>
                <c:pt idx="77">
                  <c:v>292.27111111111054</c:v>
                </c:pt>
                <c:pt idx="78">
                  <c:v>292.57333333333332</c:v>
                </c:pt>
                <c:pt idx="79">
                  <c:v>292.87555555555554</c:v>
                </c:pt>
                <c:pt idx="80">
                  <c:v>293.17777777777769</c:v>
                </c:pt>
                <c:pt idx="81">
                  <c:v>293.47999999999956</c:v>
                </c:pt>
                <c:pt idx="82">
                  <c:v>293.78222222222223</c:v>
                </c:pt>
                <c:pt idx="83">
                  <c:v>294.08444444444444</c:v>
                </c:pt>
                <c:pt idx="84">
                  <c:v>294.38666666666671</c:v>
                </c:pt>
                <c:pt idx="85">
                  <c:v>294.68888888888887</c:v>
                </c:pt>
                <c:pt idx="86">
                  <c:v>294.99111111111034</c:v>
                </c:pt>
                <c:pt idx="87">
                  <c:v>295.29333333333335</c:v>
                </c:pt>
                <c:pt idx="88">
                  <c:v>295.59555555555511</c:v>
                </c:pt>
                <c:pt idx="89">
                  <c:v>295.89777777777721</c:v>
                </c:pt>
                <c:pt idx="90">
                  <c:v>296.2</c:v>
                </c:pt>
                <c:pt idx="91">
                  <c:v>296.5022222222222</c:v>
                </c:pt>
                <c:pt idx="92">
                  <c:v>296.80444444444447</c:v>
                </c:pt>
                <c:pt idx="93">
                  <c:v>297.10666666666702</c:v>
                </c:pt>
                <c:pt idx="94">
                  <c:v>297.4088888888889</c:v>
                </c:pt>
                <c:pt idx="95">
                  <c:v>297.71111111111054</c:v>
                </c:pt>
                <c:pt idx="96">
                  <c:v>298.01333333333332</c:v>
                </c:pt>
                <c:pt idx="97">
                  <c:v>298.31555555555553</c:v>
                </c:pt>
                <c:pt idx="98">
                  <c:v>298.61777777777769</c:v>
                </c:pt>
                <c:pt idx="99">
                  <c:v>298.91999999999956</c:v>
                </c:pt>
                <c:pt idx="100">
                  <c:v>299.22222222222223</c:v>
                </c:pt>
                <c:pt idx="101">
                  <c:v>299.52444444444444</c:v>
                </c:pt>
                <c:pt idx="102">
                  <c:v>299.82666666666671</c:v>
                </c:pt>
                <c:pt idx="103">
                  <c:v>300.12888888888887</c:v>
                </c:pt>
                <c:pt idx="104">
                  <c:v>300.43111111111028</c:v>
                </c:pt>
                <c:pt idx="105">
                  <c:v>300.73333333333335</c:v>
                </c:pt>
                <c:pt idx="106">
                  <c:v>301.03555555555511</c:v>
                </c:pt>
                <c:pt idx="107">
                  <c:v>301.33777777777721</c:v>
                </c:pt>
                <c:pt idx="108">
                  <c:v>301.64000000000038</c:v>
                </c:pt>
                <c:pt idx="109">
                  <c:v>301.9422222222222</c:v>
                </c:pt>
                <c:pt idx="110">
                  <c:v>302.24444444444447</c:v>
                </c:pt>
                <c:pt idx="111">
                  <c:v>302.54666666666702</c:v>
                </c:pt>
                <c:pt idx="112">
                  <c:v>302.84888888888901</c:v>
                </c:pt>
                <c:pt idx="113">
                  <c:v>303.15111111111111</c:v>
                </c:pt>
                <c:pt idx="114">
                  <c:v>303.45333333333332</c:v>
                </c:pt>
                <c:pt idx="115">
                  <c:v>303.75555555555559</c:v>
                </c:pt>
                <c:pt idx="116">
                  <c:v>304.05777777777769</c:v>
                </c:pt>
                <c:pt idx="117">
                  <c:v>304.36</c:v>
                </c:pt>
                <c:pt idx="118">
                  <c:v>304.66222222222228</c:v>
                </c:pt>
                <c:pt idx="119">
                  <c:v>304.96444444444444</c:v>
                </c:pt>
                <c:pt idx="120">
                  <c:v>305.26666666666671</c:v>
                </c:pt>
                <c:pt idx="121">
                  <c:v>305.56888888888886</c:v>
                </c:pt>
                <c:pt idx="122">
                  <c:v>305.87111111111113</c:v>
                </c:pt>
                <c:pt idx="123">
                  <c:v>306.17333333333386</c:v>
                </c:pt>
                <c:pt idx="124">
                  <c:v>306.4755555555551</c:v>
                </c:pt>
                <c:pt idx="125">
                  <c:v>306.7777777777772</c:v>
                </c:pt>
                <c:pt idx="126">
                  <c:v>307.08</c:v>
                </c:pt>
                <c:pt idx="127">
                  <c:v>307.38222222222225</c:v>
                </c:pt>
                <c:pt idx="128">
                  <c:v>307.68444444444447</c:v>
                </c:pt>
                <c:pt idx="129">
                  <c:v>307.98666666666668</c:v>
                </c:pt>
                <c:pt idx="130">
                  <c:v>308.28888888888889</c:v>
                </c:pt>
                <c:pt idx="131">
                  <c:v>308.59111111111054</c:v>
                </c:pt>
                <c:pt idx="132">
                  <c:v>308.89333333333332</c:v>
                </c:pt>
                <c:pt idx="133">
                  <c:v>309.19555555555553</c:v>
                </c:pt>
                <c:pt idx="134">
                  <c:v>309.49777777777706</c:v>
                </c:pt>
                <c:pt idx="135">
                  <c:v>309.8</c:v>
                </c:pt>
                <c:pt idx="136">
                  <c:v>310.10222222222222</c:v>
                </c:pt>
                <c:pt idx="137">
                  <c:v>310.40444444444444</c:v>
                </c:pt>
                <c:pt idx="138">
                  <c:v>310.70666666666671</c:v>
                </c:pt>
                <c:pt idx="139">
                  <c:v>311.00888888888892</c:v>
                </c:pt>
                <c:pt idx="140">
                  <c:v>311.31111111111113</c:v>
                </c:pt>
                <c:pt idx="141">
                  <c:v>311.61333333333386</c:v>
                </c:pt>
                <c:pt idx="142">
                  <c:v>311.9155555555551</c:v>
                </c:pt>
                <c:pt idx="143">
                  <c:v>312.21777777777714</c:v>
                </c:pt>
                <c:pt idx="144">
                  <c:v>312.52</c:v>
                </c:pt>
                <c:pt idx="145">
                  <c:v>312.82222222222219</c:v>
                </c:pt>
                <c:pt idx="146">
                  <c:v>313.12444444444446</c:v>
                </c:pt>
                <c:pt idx="147">
                  <c:v>313.42666666666668</c:v>
                </c:pt>
                <c:pt idx="148">
                  <c:v>313.72888888888889</c:v>
                </c:pt>
                <c:pt idx="149">
                  <c:v>314.03111111111053</c:v>
                </c:pt>
                <c:pt idx="150">
                  <c:v>314.33333333333331</c:v>
                </c:pt>
                <c:pt idx="151">
                  <c:v>314.63555555555553</c:v>
                </c:pt>
                <c:pt idx="152">
                  <c:v>314.93777777777694</c:v>
                </c:pt>
                <c:pt idx="153">
                  <c:v>315.24</c:v>
                </c:pt>
                <c:pt idx="154">
                  <c:v>315.54222222222222</c:v>
                </c:pt>
                <c:pt idx="155">
                  <c:v>315.84444444444472</c:v>
                </c:pt>
                <c:pt idx="156">
                  <c:v>316.14666666666722</c:v>
                </c:pt>
                <c:pt idx="157">
                  <c:v>316.44888888888886</c:v>
                </c:pt>
                <c:pt idx="158">
                  <c:v>316.75111111111113</c:v>
                </c:pt>
                <c:pt idx="159">
                  <c:v>317.05333333333385</c:v>
                </c:pt>
                <c:pt idx="160">
                  <c:v>317.35555555555555</c:v>
                </c:pt>
                <c:pt idx="161">
                  <c:v>317.65777777777765</c:v>
                </c:pt>
                <c:pt idx="162">
                  <c:v>317.95999999999964</c:v>
                </c:pt>
                <c:pt idx="163">
                  <c:v>318.26222222222225</c:v>
                </c:pt>
                <c:pt idx="164">
                  <c:v>318.56444444444446</c:v>
                </c:pt>
                <c:pt idx="165">
                  <c:v>318.86666666666702</c:v>
                </c:pt>
                <c:pt idx="166">
                  <c:v>319.168888888889</c:v>
                </c:pt>
                <c:pt idx="167">
                  <c:v>319.47111111111053</c:v>
                </c:pt>
                <c:pt idx="168">
                  <c:v>319.77333333333331</c:v>
                </c:pt>
                <c:pt idx="169">
                  <c:v>320.07555555555524</c:v>
                </c:pt>
                <c:pt idx="170">
                  <c:v>320.37777777777734</c:v>
                </c:pt>
                <c:pt idx="171">
                  <c:v>320.68</c:v>
                </c:pt>
                <c:pt idx="172">
                  <c:v>320.98222222222199</c:v>
                </c:pt>
                <c:pt idx="173">
                  <c:v>321.28444444444443</c:v>
                </c:pt>
                <c:pt idx="174">
                  <c:v>321.5866666666667</c:v>
                </c:pt>
                <c:pt idx="175">
                  <c:v>321.88888888888891</c:v>
                </c:pt>
                <c:pt idx="176">
                  <c:v>322.19111111111113</c:v>
                </c:pt>
                <c:pt idx="177">
                  <c:v>322.49333333333334</c:v>
                </c:pt>
                <c:pt idx="178">
                  <c:v>322.79555555555504</c:v>
                </c:pt>
                <c:pt idx="179">
                  <c:v>323.09777777777714</c:v>
                </c:pt>
                <c:pt idx="180">
                  <c:v>323.39999999999969</c:v>
                </c:pt>
                <c:pt idx="181">
                  <c:v>323.70222222222225</c:v>
                </c:pt>
                <c:pt idx="182">
                  <c:v>324.00444444444446</c:v>
                </c:pt>
                <c:pt idx="183">
                  <c:v>324.30666666666701</c:v>
                </c:pt>
                <c:pt idx="184">
                  <c:v>324.60888888888888</c:v>
                </c:pt>
                <c:pt idx="185">
                  <c:v>324.91111111111047</c:v>
                </c:pt>
                <c:pt idx="186">
                  <c:v>325.21333333333337</c:v>
                </c:pt>
                <c:pt idx="187">
                  <c:v>325.51555555555524</c:v>
                </c:pt>
                <c:pt idx="188">
                  <c:v>325.81777777777734</c:v>
                </c:pt>
                <c:pt idx="189">
                  <c:v>326.12</c:v>
                </c:pt>
                <c:pt idx="190">
                  <c:v>326.42222222222199</c:v>
                </c:pt>
                <c:pt idx="191">
                  <c:v>326.72444444444443</c:v>
                </c:pt>
                <c:pt idx="192">
                  <c:v>327.0266666666667</c:v>
                </c:pt>
                <c:pt idx="193">
                  <c:v>327.32888888888891</c:v>
                </c:pt>
                <c:pt idx="194">
                  <c:v>327.63111111111061</c:v>
                </c:pt>
                <c:pt idx="195">
                  <c:v>327.93333333333334</c:v>
                </c:pt>
                <c:pt idx="196">
                  <c:v>328.23555555555504</c:v>
                </c:pt>
                <c:pt idx="197">
                  <c:v>328.53777777777714</c:v>
                </c:pt>
                <c:pt idx="198">
                  <c:v>328.84000000000032</c:v>
                </c:pt>
                <c:pt idx="199">
                  <c:v>329.1422222222223</c:v>
                </c:pt>
                <c:pt idx="200">
                  <c:v>329.44444444444446</c:v>
                </c:pt>
                <c:pt idx="201">
                  <c:v>329.74666666666678</c:v>
                </c:pt>
                <c:pt idx="202">
                  <c:v>330.04888888888888</c:v>
                </c:pt>
              </c:numCache>
            </c:numRef>
          </c:xVal>
          <c:yVal>
            <c:numRef>
              <c:f>Sheet1!$A$49:$A$251</c:f>
              <c:numCache>
                <c:formatCode>General</c:formatCode>
                <c:ptCount val="203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  <c:pt idx="11">
                  <c:v>110</c:v>
                </c:pt>
                <c:pt idx="12">
                  <c:v>120</c:v>
                </c:pt>
                <c:pt idx="13">
                  <c:v>130</c:v>
                </c:pt>
                <c:pt idx="14">
                  <c:v>140</c:v>
                </c:pt>
                <c:pt idx="15">
                  <c:v>150</c:v>
                </c:pt>
                <c:pt idx="16">
                  <c:v>160</c:v>
                </c:pt>
                <c:pt idx="17">
                  <c:v>170</c:v>
                </c:pt>
                <c:pt idx="18">
                  <c:v>180</c:v>
                </c:pt>
                <c:pt idx="19">
                  <c:v>190</c:v>
                </c:pt>
                <c:pt idx="20">
                  <c:v>200</c:v>
                </c:pt>
                <c:pt idx="21">
                  <c:v>210</c:v>
                </c:pt>
                <c:pt idx="22">
                  <c:v>220</c:v>
                </c:pt>
                <c:pt idx="23">
                  <c:v>230</c:v>
                </c:pt>
                <c:pt idx="24">
                  <c:v>240</c:v>
                </c:pt>
                <c:pt idx="25">
                  <c:v>250</c:v>
                </c:pt>
                <c:pt idx="26">
                  <c:v>260</c:v>
                </c:pt>
                <c:pt idx="27">
                  <c:v>270</c:v>
                </c:pt>
                <c:pt idx="28">
                  <c:v>280</c:v>
                </c:pt>
                <c:pt idx="29">
                  <c:v>290</c:v>
                </c:pt>
                <c:pt idx="30">
                  <c:v>300</c:v>
                </c:pt>
                <c:pt idx="31">
                  <c:v>310</c:v>
                </c:pt>
                <c:pt idx="32">
                  <c:v>320</c:v>
                </c:pt>
                <c:pt idx="33">
                  <c:v>330</c:v>
                </c:pt>
                <c:pt idx="34">
                  <c:v>340</c:v>
                </c:pt>
                <c:pt idx="35">
                  <c:v>350</c:v>
                </c:pt>
                <c:pt idx="36">
                  <c:v>360</c:v>
                </c:pt>
                <c:pt idx="37">
                  <c:v>370</c:v>
                </c:pt>
                <c:pt idx="38">
                  <c:v>380</c:v>
                </c:pt>
                <c:pt idx="39">
                  <c:v>390</c:v>
                </c:pt>
                <c:pt idx="40">
                  <c:v>400</c:v>
                </c:pt>
                <c:pt idx="41">
                  <c:v>410</c:v>
                </c:pt>
                <c:pt idx="42">
                  <c:v>420</c:v>
                </c:pt>
                <c:pt idx="43">
                  <c:v>430</c:v>
                </c:pt>
                <c:pt idx="44">
                  <c:v>440</c:v>
                </c:pt>
                <c:pt idx="45">
                  <c:v>450</c:v>
                </c:pt>
                <c:pt idx="46">
                  <c:v>460</c:v>
                </c:pt>
                <c:pt idx="47">
                  <c:v>470</c:v>
                </c:pt>
                <c:pt idx="48">
                  <c:v>480</c:v>
                </c:pt>
                <c:pt idx="49">
                  <c:v>490</c:v>
                </c:pt>
                <c:pt idx="50">
                  <c:v>500</c:v>
                </c:pt>
                <c:pt idx="51">
                  <c:v>510</c:v>
                </c:pt>
                <c:pt idx="52">
                  <c:v>520</c:v>
                </c:pt>
                <c:pt idx="53">
                  <c:v>530</c:v>
                </c:pt>
                <c:pt idx="54">
                  <c:v>540</c:v>
                </c:pt>
                <c:pt idx="55">
                  <c:v>550</c:v>
                </c:pt>
                <c:pt idx="56">
                  <c:v>560</c:v>
                </c:pt>
                <c:pt idx="57">
                  <c:v>570</c:v>
                </c:pt>
                <c:pt idx="58">
                  <c:v>580</c:v>
                </c:pt>
                <c:pt idx="59">
                  <c:v>590</c:v>
                </c:pt>
                <c:pt idx="60">
                  <c:v>600</c:v>
                </c:pt>
                <c:pt idx="61">
                  <c:v>610</c:v>
                </c:pt>
                <c:pt idx="62">
                  <c:v>620</c:v>
                </c:pt>
                <c:pt idx="63">
                  <c:v>630</c:v>
                </c:pt>
                <c:pt idx="64">
                  <c:v>640</c:v>
                </c:pt>
                <c:pt idx="65">
                  <c:v>650</c:v>
                </c:pt>
                <c:pt idx="66">
                  <c:v>660</c:v>
                </c:pt>
                <c:pt idx="67">
                  <c:v>670</c:v>
                </c:pt>
                <c:pt idx="68">
                  <c:v>680</c:v>
                </c:pt>
                <c:pt idx="69">
                  <c:v>690</c:v>
                </c:pt>
                <c:pt idx="70">
                  <c:v>700</c:v>
                </c:pt>
                <c:pt idx="71">
                  <c:v>710</c:v>
                </c:pt>
                <c:pt idx="72">
                  <c:v>720</c:v>
                </c:pt>
                <c:pt idx="73">
                  <c:v>730</c:v>
                </c:pt>
                <c:pt idx="74">
                  <c:v>740</c:v>
                </c:pt>
                <c:pt idx="75">
                  <c:v>750</c:v>
                </c:pt>
                <c:pt idx="76">
                  <c:v>760</c:v>
                </c:pt>
                <c:pt idx="77">
                  <c:v>770</c:v>
                </c:pt>
                <c:pt idx="78">
                  <c:v>780</c:v>
                </c:pt>
                <c:pt idx="79">
                  <c:v>790</c:v>
                </c:pt>
                <c:pt idx="80">
                  <c:v>800</c:v>
                </c:pt>
                <c:pt idx="81">
                  <c:v>810</c:v>
                </c:pt>
                <c:pt idx="82">
                  <c:v>820</c:v>
                </c:pt>
                <c:pt idx="83">
                  <c:v>830</c:v>
                </c:pt>
                <c:pt idx="84">
                  <c:v>840</c:v>
                </c:pt>
                <c:pt idx="85">
                  <c:v>850</c:v>
                </c:pt>
                <c:pt idx="86">
                  <c:v>860</c:v>
                </c:pt>
                <c:pt idx="87">
                  <c:v>870</c:v>
                </c:pt>
                <c:pt idx="88">
                  <c:v>880</c:v>
                </c:pt>
                <c:pt idx="89">
                  <c:v>890</c:v>
                </c:pt>
                <c:pt idx="90">
                  <c:v>900</c:v>
                </c:pt>
                <c:pt idx="91">
                  <c:v>910</c:v>
                </c:pt>
                <c:pt idx="92">
                  <c:v>920</c:v>
                </c:pt>
                <c:pt idx="93">
                  <c:v>930</c:v>
                </c:pt>
                <c:pt idx="94">
                  <c:v>940</c:v>
                </c:pt>
                <c:pt idx="95">
                  <c:v>950</c:v>
                </c:pt>
                <c:pt idx="96">
                  <c:v>960</c:v>
                </c:pt>
                <c:pt idx="97">
                  <c:v>970</c:v>
                </c:pt>
                <c:pt idx="98">
                  <c:v>980</c:v>
                </c:pt>
                <c:pt idx="99">
                  <c:v>990</c:v>
                </c:pt>
                <c:pt idx="100">
                  <c:v>1000</c:v>
                </c:pt>
                <c:pt idx="101">
                  <c:v>1010</c:v>
                </c:pt>
                <c:pt idx="102">
                  <c:v>1020</c:v>
                </c:pt>
                <c:pt idx="103">
                  <c:v>1030</c:v>
                </c:pt>
                <c:pt idx="104">
                  <c:v>1040</c:v>
                </c:pt>
                <c:pt idx="105">
                  <c:v>1050</c:v>
                </c:pt>
                <c:pt idx="106">
                  <c:v>1060</c:v>
                </c:pt>
                <c:pt idx="107">
                  <c:v>1070</c:v>
                </c:pt>
                <c:pt idx="108">
                  <c:v>1080</c:v>
                </c:pt>
                <c:pt idx="109">
                  <c:v>1090</c:v>
                </c:pt>
                <c:pt idx="110">
                  <c:v>1100</c:v>
                </c:pt>
                <c:pt idx="111">
                  <c:v>1110</c:v>
                </c:pt>
                <c:pt idx="112">
                  <c:v>1120</c:v>
                </c:pt>
                <c:pt idx="113">
                  <c:v>1130</c:v>
                </c:pt>
                <c:pt idx="114">
                  <c:v>1140</c:v>
                </c:pt>
                <c:pt idx="115">
                  <c:v>1150</c:v>
                </c:pt>
                <c:pt idx="116">
                  <c:v>1160</c:v>
                </c:pt>
                <c:pt idx="117">
                  <c:v>1170</c:v>
                </c:pt>
                <c:pt idx="118">
                  <c:v>1180</c:v>
                </c:pt>
                <c:pt idx="119">
                  <c:v>1190</c:v>
                </c:pt>
                <c:pt idx="120">
                  <c:v>1200</c:v>
                </c:pt>
                <c:pt idx="121">
                  <c:v>1210</c:v>
                </c:pt>
                <c:pt idx="122">
                  <c:v>1220</c:v>
                </c:pt>
                <c:pt idx="123">
                  <c:v>1230</c:v>
                </c:pt>
                <c:pt idx="124">
                  <c:v>1240</c:v>
                </c:pt>
                <c:pt idx="125">
                  <c:v>1250</c:v>
                </c:pt>
                <c:pt idx="126">
                  <c:v>1260</c:v>
                </c:pt>
                <c:pt idx="127">
                  <c:v>1270</c:v>
                </c:pt>
                <c:pt idx="128">
                  <c:v>1280</c:v>
                </c:pt>
                <c:pt idx="129">
                  <c:v>1290</c:v>
                </c:pt>
                <c:pt idx="130">
                  <c:v>1300</c:v>
                </c:pt>
                <c:pt idx="131">
                  <c:v>1310</c:v>
                </c:pt>
                <c:pt idx="132">
                  <c:v>1320</c:v>
                </c:pt>
                <c:pt idx="133">
                  <c:v>1330</c:v>
                </c:pt>
                <c:pt idx="134">
                  <c:v>1340</c:v>
                </c:pt>
                <c:pt idx="135">
                  <c:v>1350</c:v>
                </c:pt>
                <c:pt idx="136">
                  <c:v>1360</c:v>
                </c:pt>
                <c:pt idx="137">
                  <c:v>1370</c:v>
                </c:pt>
                <c:pt idx="138">
                  <c:v>1380</c:v>
                </c:pt>
                <c:pt idx="139">
                  <c:v>1390</c:v>
                </c:pt>
                <c:pt idx="140">
                  <c:v>1400</c:v>
                </c:pt>
                <c:pt idx="141">
                  <c:v>1410</c:v>
                </c:pt>
                <c:pt idx="142">
                  <c:v>1420</c:v>
                </c:pt>
                <c:pt idx="143">
                  <c:v>1430</c:v>
                </c:pt>
                <c:pt idx="144">
                  <c:v>1440</c:v>
                </c:pt>
                <c:pt idx="145">
                  <c:v>1450</c:v>
                </c:pt>
                <c:pt idx="146">
                  <c:v>1460</c:v>
                </c:pt>
                <c:pt idx="147">
                  <c:v>1470</c:v>
                </c:pt>
                <c:pt idx="148">
                  <c:v>1480</c:v>
                </c:pt>
                <c:pt idx="149">
                  <c:v>1490</c:v>
                </c:pt>
                <c:pt idx="150">
                  <c:v>1500</c:v>
                </c:pt>
                <c:pt idx="151">
                  <c:v>1510</c:v>
                </c:pt>
                <c:pt idx="152">
                  <c:v>1520</c:v>
                </c:pt>
                <c:pt idx="153">
                  <c:v>1530</c:v>
                </c:pt>
                <c:pt idx="154">
                  <c:v>1540</c:v>
                </c:pt>
                <c:pt idx="155">
                  <c:v>1550</c:v>
                </c:pt>
                <c:pt idx="156">
                  <c:v>1560</c:v>
                </c:pt>
                <c:pt idx="157">
                  <c:v>1570</c:v>
                </c:pt>
                <c:pt idx="158">
                  <c:v>1580</c:v>
                </c:pt>
                <c:pt idx="159">
                  <c:v>1590</c:v>
                </c:pt>
                <c:pt idx="160">
                  <c:v>1600</c:v>
                </c:pt>
                <c:pt idx="161">
                  <c:v>1610</c:v>
                </c:pt>
                <c:pt idx="162">
                  <c:v>1620</c:v>
                </c:pt>
                <c:pt idx="163">
                  <c:v>1630</c:v>
                </c:pt>
                <c:pt idx="164">
                  <c:v>1640</c:v>
                </c:pt>
                <c:pt idx="165">
                  <c:v>1650</c:v>
                </c:pt>
                <c:pt idx="166">
                  <c:v>1660</c:v>
                </c:pt>
                <c:pt idx="167">
                  <c:v>1670</c:v>
                </c:pt>
                <c:pt idx="168">
                  <c:v>1680</c:v>
                </c:pt>
                <c:pt idx="169">
                  <c:v>1690</c:v>
                </c:pt>
                <c:pt idx="170">
                  <c:v>1700</c:v>
                </c:pt>
                <c:pt idx="171">
                  <c:v>1710</c:v>
                </c:pt>
                <c:pt idx="172">
                  <c:v>1720</c:v>
                </c:pt>
                <c:pt idx="173">
                  <c:v>1730</c:v>
                </c:pt>
                <c:pt idx="174">
                  <c:v>1740</c:v>
                </c:pt>
                <c:pt idx="175">
                  <c:v>1750</c:v>
                </c:pt>
                <c:pt idx="176">
                  <c:v>1760</c:v>
                </c:pt>
                <c:pt idx="177">
                  <c:v>1770</c:v>
                </c:pt>
                <c:pt idx="178">
                  <c:v>1780</c:v>
                </c:pt>
                <c:pt idx="179">
                  <c:v>1790</c:v>
                </c:pt>
                <c:pt idx="180">
                  <c:v>1800</c:v>
                </c:pt>
                <c:pt idx="181">
                  <c:v>1810</c:v>
                </c:pt>
                <c:pt idx="182">
                  <c:v>1820</c:v>
                </c:pt>
                <c:pt idx="183">
                  <c:v>1830</c:v>
                </c:pt>
                <c:pt idx="184">
                  <c:v>1840</c:v>
                </c:pt>
                <c:pt idx="185">
                  <c:v>1850</c:v>
                </c:pt>
                <c:pt idx="186">
                  <c:v>1860</c:v>
                </c:pt>
                <c:pt idx="187">
                  <c:v>1870</c:v>
                </c:pt>
                <c:pt idx="188">
                  <c:v>1880</c:v>
                </c:pt>
                <c:pt idx="189">
                  <c:v>1890</c:v>
                </c:pt>
                <c:pt idx="190">
                  <c:v>1900</c:v>
                </c:pt>
                <c:pt idx="191">
                  <c:v>1910</c:v>
                </c:pt>
                <c:pt idx="192">
                  <c:v>1920</c:v>
                </c:pt>
                <c:pt idx="193">
                  <c:v>1930</c:v>
                </c:pt>
                <c:pt idx="194">
                  <c:v>1940</c:v>
                </c:pt>
                <c:pt idx="195">
                  <c:v>1950</c:v>
                </c:pt>
                <c:pt idx="196">
                  <c:v>1960</c:v>
                </c:pt>
                <c:pt idx="197">
                  <c:v>1970</c:v>
                </c:pt>
                <c:pt idx="198">
                  <c:v>1980</c:v>
                </c:pt>
                <c:pt idx="199">
                  <c:v>1990</c:v>
                </c:pt>
                <c:pt idx="200">
                  <c:v>2000</c:v>
                </c:pt>
                <c:pt idx="201">
                  <c:v>2010</c:v>
                </c:pt>
                <c:pt idx="202">
                  <c:v>2020</c:v>
                </c:pt>
              </c:numCache>
            </c:numRef>
          </c:yVal>
        </c:ser>
        <c:axId val="34253056"/>
        <c:axId val="34251136"/>
      </c:scatterChart>
      <c:valAx>
        <c:axId val="34218368"/>
        <c:scaling>
          <c:orientation val="minMax"/>
          <c:max val="350"/>
          <c:min val="25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 (K)</a:t>
                </a:r>
              </a:p>
            </c:rich>
          </c:tx>
        </c:title>
        <c:numFmt formatCode="General" sourceLinked="1"/>
        <c:tickLblPos val="nextTo"/>
        <c:crossAx val="34220288"/>
        <c:crosses val="autoZero"/>
        <c:crossBetween val="midCat"/>
      </c:valAx>
      <c:valAx>
        <c:axId val="34220288"/>
        <c:scaling>
          <c:orientation val="minMax"/>
          <c:max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</c:title>
        <c:numFmt formatCode="General" sourceLinked="1"/>
        <c:tickLblPos val="nextTo"/>
        <c:crossAx val="34218368"/>
        <c:crosses val="autoZero"/>
        <c:crossBetween val="midCat"/>
      </c:valAx>
      <c:valAx>
        <c:axId val="34251136"/>
        <c:scaling>
          <c:orientation val="minMax"/>
          <c:max val="2000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Depth (m)</a:t>
                </a:r>
              </a:p>
            </c:rich>
          </c:tx>
        </c:title>
        <c:numFmt formatCode="General" sourceLinked="1"/>
        <c:tickLblPos val="nextTo"/>
        <c:crossAx val="34253056"/>
        <c:crosses val="max"/>
        <c:crossBetween val="midCat"/>
      </c:valAx>
      <c:valAx>
        <c:axId val="34253056"/>
        <c:scaling>
          <c:orientation val="minMax"/>
        </c:scaling>
        <c:delete val="1"/>
        <c:axPos val="b"/>
        <c:numFmt formatCode="General" sourceLinked="1"/>
        <c:tickLblPos val="none"/>
        <c:crossAx val="34251136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Methane</a:t>
            </a:r>
            <a:r>
              <a:rPr lang="en-US" baseline="0"/>
              <a:t> Hydrate </a:t>
            </a:r>
            <a:endParaRPr lang="en-US"/>
          </a:p>
        </c:rich>
      </c:tx>
      <c:layout>
        <c:manualLayout>
          <c:xMode val="edge"/>
          <c:yMode val="edge"/>
          <c:x val="0.11951120591764756"/>
          <c:y val="0.52190476190476087"/>
        </c:manualLayout>
      </c:layout>
    </c:title>
    <c:plotArea>
      <c:layout>
        <c:manualLayout>
          <c:layoutTarget val="inner"/>
          <c:xMode val="edge"/>
          <c:yMode val="edge"/>
          <c:x val="9.0238407699037626E-2"/>
          <c:y val="2.8252405949256338E-2"/>
          <c:w val="0.84765879265092081"/>
          <c:h val="0.80550011248593922"/>
        </c:manualLayout>
      </c:layout>
      <c:scatterChart>
        <c:scatterStyle val="lineMarker"/>
        <c:ser>
          <c:idx val="0"/>
          <c:order val="0"/>
          <c:tx>
            <c:v>Pure water</c:v>
          </c:tx>
          <c:spPr>
            <a:ln w="28575">
              <a:solidFill>
                <a:schemeClr val="accent1"/>
              </a:solidFill>
            </a:ln>
          </c:spPr>
          <c:xVal>
            <c:numRef>
              <c:f>Sheet1!$B$11:$B$17</c:f>
              <c:numCache>
                <c:formatCode>General</c:formatCode>
                <c:ptCount val="7"/>
                <c:pt idx="0">
                  <c:v>274</c:v>
                </c:pt>
                <c:pt idx="1">
                  <c:v>278</c:v>
                </c:pt>
                <c:pt idx="2">
                  <c:v>282</c:v>
                </c:pt>
                <c:pt idx="3">
                  <c:v>286</c:v>
                </c:pt>
                <c:pt idx="4">
                  <c:v>290</c:v>
                </c:pt>
                <c:pt idx="5">
                  <c:v>294</c:v>
                </c:pt>
                <c:pt idx="6">
                  <c:v>298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1"/>
          <c:order val="1"/>
          <c:tx>
            <c:v>Seawater</c:v>
          </c:tx>
          <c:marker>
            <c:symbol val="circle"/>
            <c:size val="7"/>
          </c:marker>
          <c:xVal>
            <c:numRef>
              <c:f>Sheet1!$C$11:$C$17</c:f>
              <c:numCache>
                <c:formatCode>General</c:formatCode>
                <c:ptCount val="7"/>
                <c:pt idx="0">
                  <c:v>272.5</c:v>
                </c:pt>
                <c:pt idx="1">
                  <c:v>276.5</c:v>
                </c:pt>
                <c:pt idx="2">
                  <c:v>280.5</c:v>
                </c:pt>
                <c:pt idx="3">
                  <c:v>284.5</c:v>
                </c:pt>
                <c:pt idx="4">
                  <c:v>288.5</c:v>
                </c:pt>
                <c:pt idx="5">
                  <c:v>292.5</c:v>
                </c:pt>
                <c:pt idx="6">
                  <c:v>296.5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2"/>
          <c:order val="2"/>
          <c:tx>
            <c:v>GOM water</c:v>
          </c:tx>
          <c:xVal>
            <c:numRef>
              <c:f>Sheet1!$C$49:$C$251</c:f>
              <c:numCache>
                <c:formatCode>General</c:formatCode>
                <c:ptCount val="203"/>
                <c:pt idx="0">
                  <c:v>298.7</c:v>
                </c:pt>
                <c:pt idx="1">
                  <c:v>298.55714285714265</c:v>
                </c:pt>
                <c:pt idx="2">
                  <c:v>298.41428571428565</c:v>
                </c:pt>
                <c:pt idx="3">
                  <c:v>298.27142857142854</c:v>
                </c:pt>
                <c:pt idx="4">
                  <c:v>298.12857142857087</c:v>
                </c:pt>
                <c:pt idx="5">
                  <c:v>297.98571428571393</c:v>
                </c:pt>
                <c:pt idx="6">
                  <c:v>297.84285714285738</c:v>
                </c:pt>
                <c:pt idx="7">
                  <c:v>297.7</c:v>
                </c:pt>
                <c:pt idx="8">
                  <c:v>297.55714285714265</c:v>
                </c:pt>
                <c:pt idx="9">
                  <c:v>297.41428571428565</c:v>
                </c:pt>
                <c:pt idx="10">
                  <c:v>297.27142857142854</c:v>
                </c:pt>
                <c:pt idx="11">
                  <c:v>297.12857142857087</c:v>
                </c:pt>
                <c:pt idx="12">
                  <c:v>296.98571428571393</c:v>
                </c:pt>
                <c:pt idx="13">
                  <c:v>296.84285714285738</c:v>
                </c:pt>
                <c:pt idx="14">
                  <c:v>296.7</c:v>
                </c:pt>
                <c:pt idx="15">
                  <c:v>296.55714285714265</c:v>
                </c:pt>
                <c:pt idx="16">
                  <c:v>296.41428571428565</c:v>
                </c:pt>
                <c:pt idx="17">
                  <c:v>296.27142857142854</c:v>
                </c:pt>
                <c:pt idx="18">
                  <c:v>296.12857142857087</c:v>
                </c:pt>
                <c:pt idx="19">
                  <c:v>295.98571428571393</c:v>
                </c:pt>
                <c:pt idx="20">
                  <c:v>295.84285714285738</c:v>
                </c:pt>
                <c:pt idx="21">
                  <c:v>295.7</c:v>
                </c:pt>
                <c:pt idx="22">
                  <c:v>295.55714285714265</c:v>
                </c:pt>
                <c:pt idx="23">
                  <c:v>295.41428571428565</c:v>
                </c:pt>
                <c:pt idx="24">
                  <c:v>295.27142857142854</c:v>
                </c:pt>
                <c:pt idx="25">
                  <c:v>295.12857142857087</c:v>
                </c:pt>
                <c:pt idx="26">
                  <c:v>294.98571428571393</c:v>
                </c:pt>
                <c:pt idx="27">
                  <c:v>294.84285714285738</c:v>
                </c:pt>
                <c:pt idx="28">
                  <c:v>294.7</c:v>
                </c:pt>
                <c:pt idx="29">
                  <c:v>294.55714285714265</c:v>
                </c:pt>
                <c:pt idx="30">
                  <c:v>294.41428571428565</c:v>
                </c:pt>
                <c:pt idx="31">
                  <c:v>294.27142857142854</c:v>
                </c:pt>
                <c:pt idx="32">
                  <c:v>294.12857142857087</c:v>
                </c:pt>
                <c:pt idx="33">
                  <c:v>293.98571428571393</c:v>
                </c:pt>
                <c:pt idx="34">
                  <c:v>293.84285714285738</c:v>
                </c:pt>
                <c:pt idx="35">
                  <c:v>293.7</c:v>
                </c:pt>
                <c:pt idx="36">
                  <c:v>293.55714285714265</c:v>
                </c:pt>
                <c:pt idx="37">
                  <c:v>293.41428571428565</c:v>
                </c:pt>
                <c:pt idx="38">
                  <c:v>293.27142857142854</c:v>
                </c:pt>
                <c:pt idx="39">
                  <c:v>293.12857142857087</c:v>
                </c:pt>
                <c:pt idx="40">
                  <c:v>292.98571428571393</c:v>
                </c:pt>
                <c:pt idx="41">
                  <c:v>292.84285714285738</c:v>
                </c:pt>
                <c:pt idx="42">
                  <c:v>292.7</c:v>
                </c:pt>
                <c:pt idx="43">
                  <c:v>292.55714285714265</c:v>
                </c:pt>
                <c:pt idx="44">
                  <c:v>292.41428571428565</c:v>
                </c:pt>
                <c:pt idx="45">
                  <c:v>292.27142857142854</c:v>
                </c:pt>
                <c:pt idx="46">
                  <c:v>292.12857142857087</c:v>
                </c:pt>
                <c:pt idx="47">
                  <c:v>291.98571428571393</c:v>
                </c:pt>
                <c:pt idx="48">
                  <c:v>291.84285714285738</c:v>
                </c:pt>
                <c:pt idx="49">
                  <c:v>291.7</c:v>
                </c:pt>
                <c:pt idx="50">
                  <c:v>291.55714285714265</c:v>
                </c:pt>
                <c:pt idx="51">
                  <c:v>291.41428571428565</c:v>
                </c:pt>
                <c:pt idx="52">
                  <c:v>291.27142857142854</c:v>
                </c:pt>
                <c:pt idx="53">
                  <c:v>291.12857142857087</c:v>
                </c:pt>
                <c:pt idx="54">
                  <c:v>290.98571428571393</c:v>
                </c:pt>
                <c:pt idx="55">
                  <c:v>290.84285714285738</c:v>
                </c:pt>
                <c:pt idx="56">
                  <c:v>290.7</c:v>
                </c:pt>
                <c:pt idx="57">
                  <c:v>290.55714285714265</c:v>
                </c:pt>
                <c:pt idx="58">
                  <c:v>290.41428571428565</c:v>
                </c:pt>
                <c:pt idx="59">
                  <c:v>290.27142857142854</c:v>
                </c:pt>
                <c:pt idx="60">
                  <c:v>290.12857142857087</c:v>
                </c:pt>
                <c:pt idx="61">
                  <c:v>289.98571428571393</c:v>
                </c:pt>
                <c:pt idx="62">
                  <c:v>289.84285714285738</c:v>
                </c:pt>
                <c:pt idx="63">
                  <c:v>289.7</c:v>
                </c:pt>
                <c:pt idx="64">
                  <c:v>289.55714285714265</c:v>
                </c:pt>
                <c:pt idx="65">
                  <c:v>289.41428571428565</c:v>
                </c:pt>
                <c:pt idx="66">
                  <c:v>289.27142857142854</c:v>
                </c:pt>
                <c:pt idx="67">
                  <c:v>289.12857142857087</c:v>
                </c:pt>
                <c:pt idx="68">
                  <c:v>288.98571428571393</c:v>
                </c:pt>
                <c:pt idx="69">
                  <c:v>288.84285714285738</c:v>
                </c:pt>
                <c:pt idx="70">
                  <c:v>288.7</c:v>
                </c:pt>
                <c:pt idx="71">
                  <c:v>288.55714285714265</c:v>
                </c:pt>
                <c:pt idx="72">
                  <c:v>288.41428571428565</c:v>
                </c:pt>
                <c:pt idx="73">
                  <c:v>288.27142857142854</c:v>
                </c:pt>
                <c:pt idx="74">
                  <c:v>288.12857142857087</c:v>
                </c:pt>
                <c:pt idx="75">
                  <c:v>287.98571428571393</c:v>
                </c:pt>
                <c:pt idx="76">
                  <c:v>287.84285714285738</c:v>
                </c:pt>
                <c:pt idx="77">
                  <c:v>287.7</c:v>
                </c:pt>
                <c:pt idx="78">
                  <c:v>287.55714285714265</c:v>
                </c:pt>
                <c:pt idx="79">
                  <c:v>287.41428571428565</c:v>
                </c:pt>
                <c:pt idx="80">
                  <c:v>287.27142857142854</c:v>
                </c:pt>
                <c:pt idx="81">
                  <c:v>287.12857142857087</c:v>
                </c:pt>
                <c:pt idx="82">
                  <c:v>286.98571428571393</c:v>
                </c:pt>
                <c:pt idx="83">
                  <c:v>286.84285714285738</c:v>
                </c:pt>
                <c:pt idx="84">
                  <c:v>286.7</c:v>
                </c:pt>
                <c:pt idx="85">
                  <c:v>286.55714285714265</c:v>
                </c:pt>
                <c:pt idx="86">
                  <c:v>286.41428571428565</c:v>
                </c:pt>
                <c:pt idx="87">
                  <c:v>286.27142857142854</c:v>
                </c:pt>
                <c:pt idx="88">
                  <c:v>286.12857142857087</c:v>
                </c:pt>
                <c:pt idx="89">
                  <c:v>285.98571428571393</c:v>
                </c:pt>
                <c:pt idx="90">
                  <c:v>285.84285714285738</c:v>
                </c:pt>
                <c:pt idx="91">
                  <c:v>285.7</c:v>
                </c:pt>
                <c:pt idx="92">
                  <c:v>285.55714285714265</c:v>
                </c:pt>
                <c:pt idx="93">
                  <c:v>285.41428571428565</c:v>
                </c:pt>
                <c:pt idx="94">
                  <c:v>285.27142857142854</c:v>
                </c:pt>
                <c:pt idx="95">
                  <c:v>285.12857142857087</c:v>
                </c:pt>
                <c:pt idx="96">
                  <c:v>284.98571428571393</c:v>
                </c:pt>
                <c:pt idx="97">
                  <c:v>284.84285714285738</c:v>
                </c:pt>
                <c:pt idx="98">
                  <c:v>284.7</c:v>
                </c:pt>
                <c:pt idx="99">
                  <c:v>284.55714285714265</c:v>
                </c:pt>
                <c:pt idx="100">
                  <c:v>284.41428571428565</c:v>
                </c:pt>
                <c:pt idx="101">
                  <c:v>284.27142857142854</c:v>
                </c:pt>
                <c:pt idx="102">
                  <c:v>284.12857142857087</c:v>
                </c:pt>
                <c:pt idx="103">
                  <c:v>283.98571428571393</c:v>
                </c:pt>
                <c:pt idx="104">
                  <c:v>283.84285714285738</c:v>
                </c:pt>
                <c:pt idx="105">
                  <c:v>283.7</c:v>
                </c:pt>
                <c:pt idx="106">
                  <c:v>283.55714285714265</c:v>
                </c:pt>
                <c:pt idx="107">
                  <c:v>283.41428571428565</c:v>
                </c:pt>
                <c:pt idx="108">
                  <c:v>283.27142857142854</c:v>
                </c:pt>
                <c:pt idx="109">
                  <c:v>283.12857142857087</c:v>
                </c:pt>
                <c:pt idx="110">
                  <c:v>282.98571428571393</c:v>
                </c:pt>
                <c:pt idx="111">
                  <c:v>282.84285714285738</c:v>
                </c:pt>
                <c:pt idx="112">
                  <c:v>282.7</c:v>
                </c:pt>
                <c:pt idx="113">
                  <c:v>282.55714285714265</c:v>
                </c:pt>
                <c:pt idx="114">
                  <c:v>282.41428571428565</c:v>
                </c:pt>
                <c:pt idx="115">
                  <c:v>282.27142857142854</c:v>
                </c:pt>
                <c:pt idx="116">
                  <c:v>282.12857142857087</c:v>
                </c:pt>
                <c:pt idx="117">
                  <c:v>281.98571428571393</c:v>
                </c:pt>
                <c:pt idx="118">
                  <c:v>281.84285714285738</c:v>
                </c:pt>
                <c:pt idx="119">
                  <c:v>281.7</c:v>
                </c:pt>
                <c:pt idx="120">
                  <c:v>281.55714285714265</c:v>
                </c:pt>
                <c:pt idx="121">
                  <c:v>281.41428571428565</c:v>
                </c:pt>
                <c:pt idx="122">
                  <c:v>281.27142857142854</c:v>
                </c:pt>
                <c:pt idx="123">
                  <c:v>281.12857142857087</c:v>
                </c:pt>
                <c:pt idx="124">
                  <c:v>280.98571428571393</c:v>
                </c:pt>
                <c:pt idx="125">
                  <c:v>280.84285714285738</c:v>
                </c:pt>
                <c:pt idx="126">
                  <c:v>280.7</c:v>
                </c:pt>
                <c:pt idx="127">
                  <c:v>280.55714285714265</c:v>
                </c:pt>
                <c:pt idx="128">
                  <c:v>280.41428571428565</c:v>
                </c:pt>
                <c:pt idx="129">
                  <c:v>280.27142857142854</c:v>
                </c:pt>
                <c:pt idx="130">
                  <c:v>280.12857142857087</c:v>
                </c:pt>
                <c:pt idx="131">
                  <c:v>279.98571428571393</c:v>
                </c:pt>
                <c:pt idx="132">
                  <c:v>279.84285714285738</c:v>
                </c:pt>
                <c:pt idx="133">
                  <c:v>279.7</c:v>
                </c:pt>
                <c:pt idx="134">
                  <c:v>279.55714285714265</c:v>
                </c:pt>
                <c:pt idx="135">
                  <c:v>279.41428571428565</c:v>
                </c:pt>
                <c:pt idx="136">
                  <c:v>279.27142857142854</c:v>
                </c:pt>
                <c:pt idx="137">
                  <c:v>279.12857142857087</c:v>
                </c:pt>
                <c:pt idx="138">
                  <c:v>278.98571428571393</c:v>
                </c:pt>
                <c:pt idx="139">
                  <c:v>278.84285714285738</c:v>
                </c:pt>
                <c:pt idx="140">
                  <c:v>278.7</c:v>
                </c:pt>
                <c:pt idx="141">
                  <c:v>278.55714285714265</c:v>
                </c:pt>
                <c:pt idx="142">
                  <c:v>278.41428571428565</c:v>
                </c:pt>
                <c:pt idx="143">
                  <c:v>278.27142857142854</c:v>
                </c:pt>
                <c:pt idx="144">
                  <c:v>278.12857142857087</c:v>
                </c:pt>
                <c:pt idx="145">
                  <c:v>277.98571428571393</c:v>
                </c:pt>
                <c:pt idx="146">
                  <c:v>277.84285714285738</c:v>
                </c:pt>
                <c:pt idx="147">
                  <c:v>277.7</c:v>
                </c:pt>
                <c:pt idx="148">
                  <c:v>277.55714285714265</c:v>
                </c:pt>
                <c:pt idx="149">
                  <c:v>277.41428571428565</c:v>
                </c:pt>
                <c:pt idx="150">
                  <c:v>277.27142857142854</c:v>
                </c:pt>
                <c:pt idx="151">
                  <c:v>277.12857142857087</c:v>
                </c:pt>
                <c:pt idx="152">
                  <c:v>276.98571428571393</c:v>
                </c:pt>
                <c:pt idx="153">
                  <c:v>276.84285714285738</c:v>
                </c:pt>
                <c:pt idx="154">
                  <c:v>276.7</c:v>
                </c:pt>
                <c:pt idx="155">
                  <c:v>276.55714285714265</c:v>
                </c:pt>
                <c:pt idx="156">
                  <c:v>276.41428571428565</c:v>
                </c:pt>
                <c:pt idx="157">
                  <c:v>276.27142857142854</c:v>
                </c:pt>
                <c:pt idx="158">
                  <c:v>276.12857142857087</c:v>
                </c:pt>
                <c:pt idx="159">
                  <c:v>275.98571428571393</c:v>
                </c:pt>
                <c:pt idx="160">
                  <c:v>275.84285714285738</c:v>
                </c:pt>
                <c:pt idx="161">
                  <c:v>275.7</c:v>
                </c:pt>
                <c:pt idx="162">
                  <c:v>275.55714285714265</c:v>
                </c:pt>
                <c:pt idx="163">
                  <c:v>275.41428571428565</c:v>
                </c:pt>
                <c:pt idx="164">
                  <c:v>275.27142857142854</c:v>
                </c:pt>
                <c:pt idx="165">
                  <c:v>275.12857142857087</c:v>
                </c:pt>
                <c:pt idx="166">
                  <c:v>274.98571428571393</c:v>
                </c:pt>
                <c:pt idx="167">
                  <c:v>274.84285714285738</c:v>
                </c:pt>
                <c:pt idx="168">
                  <c:v>274.7</c:v>
                </c:pt>
                <c:pt idx="169">
                  <c:v>274.55714285714265</c:v>
                </c:pt>
                <c:pt idx="170">
                  <c:v>274.41428571428565</c:v>
                </c:pt>
                <c:pt idx="171">
                  <c:v>274.27142857142854</c:v>
                </c:pt>
                <c:pt idx="172">
                  <c:v>274.12857142857087</c:v>
                </c:pt>
                <c:pt idx="173">
                  <c:v>273.98571428571393</c:v>
                </c:pt>
                <c:pt idx="174">
                  <c:v>273.84285714285738</c:v>
                </c:pt>
                <c:pt idx="175">
                  <c:v>273.7</c:v>
                </c:pt>
                <c:pt idx="176">
                  <c:v>273.55714285714265</c:v>
                </c:pt>
                <c:pt idx="177">
                  <c:v>273.41428571428565</c:v>
                </c:pt>
                <c:pt idx="178">
                  <c:v>273.27142857142854</c:v>
                </c:pt>
                <c:pt idx="179">
                  <c:v>273.12857142857087</c:v>
                </c:pt>
                <c:pt idx="180">
                  <c:v>272.98571428571393</c:v>
                </c:pt>
                <c:pt idx="181">
                  <c:v>272.84285714285738</c:v>
                </c:pt>
                <c:pt idx="182">
                  <c:v>272.7</c:v>
                </c:pt>
                <c:pt idx="183">
                  <c:v>272.55714285714265</c:v>
                </c:pt>
                <c:pt idx="184">
                  <c:v>272.41428571428565</c:v>
                </c:pt>
                <c:pt idx="185">
                  <c:v>272.27142857142854</c:v>
                </c:pt>
                <c:pt idx="186">
                  <c:v>272.12857142857087</c:v>
                </c:pt>
                <c:pt idx="187">
                  <c:v>271.98571428571393</c:v>
                </c:pt>
                <c:pt idx="188">
                  <c:v>271.84285714285738</c:v>
                </c:pt>
                <c:pt idx="189">
                  <c:v>271.7</c:v>
                </c:pt>
                <c:pt idx="190">
                  <c:v>271.55714285714265</c:v>
                </c:pt>
                <c:pt idx="191">
                  <c:v>271.41428571428565</c:v>
                </c:pt>
                <c:pt idx="192">
                  <c:v>271.27142857142854</c:v>
                </c:pt>
                <c:pt idx="193">
                  <c:v>271.12857142857087</c:v>
                </c:pt>
                <c:pt idx="194">
                  <c:v>270.98571428571393</c:v>
                </c:pt>
                <c:pt idx="195">
                  <c:v>270.84285714285738</c:v>
                </c:pt>
                <c:pt idx="196">
                  <c:v>270.7</c:v>
                </c:pt>
                <c:pt idx="197">
                  <c:v>270.55714285714265</c:v>
                </c:pt>
                <c:pt idx="198">
                  <c:v>270.41428571428565</c:v>
                </c:pt>
                <c:pt idx="199">
                  <c:v>270.27142857142854</c:v>
                </c:pt>
                <c:pt idx="200">
                  <c:v>270.12857142857087</c:v>
                </c:pt>
                <c:pt idx="201">
                  <c:v>269.98571428571393</c:v>
                </c:pt>
                <c:pt idx="202">
                  <c:v>269.84285714285738</c:v>
                </c:pt>
              </c:numCache>
            </c:numRef>
          </c:xVal>
          <c:yVal>
            <c:numRef>
              <c:f>Sheet1!$B$49:$B$251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0.228855</c:v>
                </c:pt>
                <c:pt idx="2">
                  <c:v>0.35638500000000051</c:v>
                </c:pt>
                <c:pt idx="3">
                  <c:v>0.48391500000000032</c:v>
                </c:pt>
                <c:pt idx="4">
                  <c:v>0.61144500000000102</c:v>
                </c:pt>
                <c:pt idx="5">
                  <c:v>0.73897500000000116</c:v>
                </c:pt>
                <c:pt idx="6">
                  <c:v>0.86650499999999997</c:v>
                </c:pt>
                <c:pt idx="7">
                  <c:v>0.994035</c:v>
                </c:pt>
                <c:pt idx="8">
                  <c:v>1.1215649999999981</c:v>
                </c:pt>
                <c:pt idx="9">
                  <c:v>1.2490949999999978</c:v>
                </c:pt>
                <c:pt idx="10">
                  <c:v>1.376625</c:v>
                </c:pt>
                <c:pt idx="11">
                  <c:v>1.5041549999999999</c:v>
                </c:pt>
                <c:pt idx="12">
                  <c:v>1.6316850000000001</c:v>
                </c:pt>
                <c:pt idx="13">
                  <c:v>1.759215</c:v>
                </c:pt>
                <c:pt idx="14">
                  <c:v>1.8867449999999999</c:v>
                </c:pt>
                <c:pt idx="15">
                  <c:v>2.0142749999999987</c:v>
                </c:pt>
                <c:pt idx="16">
                  <c:v>2.1418049999999997</c:v>
                </c:pt>
                <c:pt idx="17">
                  <c:v>2.2693350000000012</c:v>
                </c:pt>
                <c:pt idx="18">
                  <c:v>2.3968649999999947</c:v>
                </c:pt>
                <c:pt idx="19">
                  <c:v>2.5243950000000002</c:v>
                </c:pt>
                <c:pt idx="20">
                  <c:v>2.6519249999999999</c:v>
                </c:pt>
                <c:pt idx="21">
                  <c:v>2.7794549999999987</c:v>
                </c:pt>
                <c:pt idx="22">
                  <c:v>2.9069849999999997</c:v>
                </c:pt>
                <c:pt idx="23">
                  <c:v>3.0345149999999999</c:v>
                </c:pt>
                <c:pt idx="24">
                  <c:v>3.1620449999999987</c:v>
                </c:pt>
                <c:pt idx="25">
                  <c:v>3.2895750000000001</c:v>
                </c:pt>
                <c:pt idx="26">
                  <c:v>3.4171049999999998</c:v>
                </c:pt>
                <c:pt idx="27">
                  <c:v>3.544635</c:v>
                </c:pt>
                <c:pt idx="28">
                  <c:v>3.6721649999999997</c:v>
                </c:pt>
                <c:pt idx="29">
                  <c:v>3.7996949999999998</c:v>
                </c:pt>
                <c:pt idx="30">
                  <c:v>3.927225</c:v>
                </c:pt>
                <c:pt idx="31">
                  <c:v>4.0547549999999886</c:v>
                </c:pt>
                <c:pt idx="32">
                  <c:v>4.1822849999999914</c:v>
                </c:pt>
                <c:pt idx="33">
                  <c:v>4.3098149999999933</c:v>
                </c:pt>
                <c:pt idx="34">
                  <c:v>4.4373449999999997</c:v>
                </c:pt>
                <c:pt idx="35">
                  <c:v>4.5648749999999865</c:v>
                </c:pt>
                <c:pt idx="36">
                  <c:v>4.6924049999999866</c:v>
                </c:pt>
                <c:pt idx="37">
                  <c:v>4.8199349999999885</c:v>
                </c:pt>
                <c:pt idx="38">
                  <c:v>4.9474650000000002</c:v>
                </c:pt>
                <c:pt idx="39">
                  <c:v>5.0749949999999933</c:v>
                </c:pt>
                <c:pt idx="40">
                  <c:v>5.2025249999999916</c:v>
                </c:pt>
                <c:pt idx="41">
                  <c:v>5.3300549999999927</c:v>
                </c:pt>
                <c:pt idx="42">
                  <c:v>5.4575849999999866</c:v>
                </c:pt>
                <c:pt idx="43">
                  <c:v>5.5851149999999885</c:v>
                </c:pt>
                <c:pt idx="44">
                  <c:v>5.7126450000000002</c:v>
                </c:pt>
                <c:pt idx="45">
                  <c:v>5.8401749999999932</c:v>
                </c:pt>
                <c:pt idx="46">
                  <c:v>5.9677049999999916</c:v>
                </c:pt>
                <c:pt idx="47">
                  <c:v>6.0952349999999926</c:v>
                </c:pt>
                <c:pt idx="48">
                  <c:v>6.2227649999999946</c:v>
                </c:pt>
                <c:pt idx="49">
                  <c:v>6.350295</c:v>
                </c:pt>
                <c:pt idx="50">
                  <c:v>6.4778250000000002</c:v>
                </c:pt>
                <c:pt idx="51">
                  <c:v>6.6053549999999914</c:v>
                </c:pt>
                <c:pt idx="52">
                  <c:v>6.7328849999999916</c:v>
                </c:pt>
                <c:pt idx="53">
                  <c:v>6.8604149999999855</c:v>
                </c:pt>
                <c:pt idx="54">
                  <c:v>6.9879449999999945</c:v>
                </c:pt>
                <c:pt idx="55">
                  <c:v>7.1154749999999884</c:v>
                </c:pt>
                <c:pt idx="56">
                  <c:v>7.2430050000000001</c:v>
                </c:pt>
                <c:pt idx="57">
                  <c:v>7.3705349999999914</c:v>
                </c:pt>
                <c:pt idx="58">
                  <c:v>7.4980650000000004</c:v>
                </c:pt>
                <c:pt idx="59">
                  <c:v>7.6255949999999855</c:v>
                </c:pt>
                <c:pt idx="60">
                  <c:v>7.7531249999999945</c:v>
                </c:pt>
                <c:pt idx="61">
                  <c:v>7.880655</c:v>
                </c:pt>
                <c:pt idx="62">
                  <c:v>8.008185000000001</c:v>
                </c:pt>
                <c:pt idx="63">
                  <c:v>8.1357150000000011</c:v>
                </c:pt>
                <c:pt idx="64">
                  <c:v>8.2632450000000013</c:v>
                </c:pt>
                <c:pt idx="65">
                  <c:v>8.3907750000000014</c:v>
                </c:pt>
                <c:pt idx="66">
                  <c:v>8.5183049999999998</c:v>
                </c:pt>
                <c:pt idx="67">
                  <c:v>8.6458350000000035</c:v>
                </c:pt>
                <c:pt idx="68">
                  <c:v>8.7733650000000001</c:v>
                </c:pt>
                <c:pt idx="69">
                  <c:v>8.9008950000000002</c:v>
                </c:pt>
                <c:pt idx="70">
                  <c:v>9.0284250000000004</c:v>
                </c:pt>
                <c:pt idx="71">
                  <c:v>9.1559550000000005</c:v>
                </c:pt>
                <c:pt idx="72">
                  <c:v>9.2834850000000007</c:v>
                </c:pt>
                <c:pt idx="73">
                  <c:v>9.4110150000000008</c:v>
                </c:pt>
                <c:pt idx="74">
                  <c:v>9.5385450000000009</c:v>
                </c:pt>
                <c:pt idx="75">
                  <c:v>9.6660750000000011</c:v>
                </c:pt>
                <c:pt idx="76">
                  <c:v>9.7936050000000012</c:v>
                </c:pt>
                <c:pt idx="77">
                  <c:v>9.9211350000000014</c:v>
                </c:pt>
                <c:pt idx="78">
                  <c:v>10.048665</c:v>
                </c:pt>
                <c:pt idx="79">
                  <c:v>10.176195</c:v>
                </c:pt>
                <c:pt idx="80">
                  <c:v>10.303725</c:v>
                </c:pt>
                <c:pt idx="81">
                  <c:v>10.431255</c:v>
                </c:pt>
                <c:pt idx="82">
                  <c:v>10.558785</c:v>
                </c:pt>
                <c:pt idx="83">
                  <c:v>10.686315</c:v>
                </c:pt>
                <c:pt idx="84">
                  <c:v>10.813845000000002</c:v>
                </c:pt>
                <c:pt idx="85">
                  <c:v>10.941374999999999</c:v>
                </c:pt>
                <c:pt idx="86">
                  <c:v>11.068905000000001</c:v>
                </c:pt>
                <c:pt idx="87">
                  <c:v>11.196435000000006</c:v>
                </c:pt>
                <c:pt idx="88">
                  <c:v>11.323965000000001</c:v>
                </c:pt>
                <c:pt idx="89">
                  <c:v>11.451495000000014</c:v>
                </c:pt>
                <c:pt idx="90">
                  <c:v>11.579025</c:v>
                </c:pt>
                <c:pt idx="91">
                  <c:v>11.706555</c:v>
                </c:pt>
                <c:pt idx="92">
                  <c:v>11.834085</c:v>
                </c:pt>
                <c:pt idx="93">
                  <c:v>11.961615</c:v>
                </c:pt>
                <c:pt idx="94">
                  <c:v>12.089145</c:v>
                </c:pt>
                <c:pt idx="95">
                  <c:v>12.216675</c:v>
                </c:pt>
                <c:pt idx="96">
                  <c:v>12.344205000000001</c:v>
                </c:pt>
                <c:pt idx="97">
                  <c:v>12.471735000000002</c:v>
                </c:pt>
                <c:pt idx="98">
                  <c:v>12.599265000000001</c:v>
                </c:pt>
                <c:pt idx="99">
                  <c:v>12.726795000000001</c:v>
                </c:pt>
                <c:pt idx="100">
                  <c:v>12.854325000000001</c:v>
                </c:pt>
                <c:pt idx="101">
                  <c:v>12.981855000000001</c:v>
                </c:pt>
                <c:pt idx="102">
                  <c:v>13.109385</c:v>
                </c:pt>
                <c:pt idx="103">
                  <c:v>13.236915</c:v>
                </c:pt>
                <c:pt idx="104">
                  <c:v>13.364445000000016</c:v>
                </c:pt>
                <c:pt idx="105">
                  <c:v>13.491975</c:v>
                </c:pt>
                <c:pt idx="106">
                  <c:v>13.619505</c:v>
                </c:pt>
                <c:pt idx="107">
                  <c:v>13.747035</c:v>
                </c:pt>
                <c:pt idx="108">
                  <c:v>13.874565</c:v>
                </c:pt>
                <c:pt idx="109">
                  <c:v>14.002095000000002</c:v>
                </c:pt>
                <c:pt idx="110">
                  <c:v>14.129625000000001</c:v>
                </c:pt>
                <c:pt idx="111">
                  <c:v>14.257155000000001</c:v>
                </c:pt>
                <c:pt idx="112">
                  <c:v>14.384685000000006</c:v>
                </c:pt>
                <c:pt idx="113">
                  <c:v>14.512215000000001</c:v>
                </c:pt>
                <c:pt idx="114">
                  <c:v>14.639745</c:v>
                </c:pt>
                <c:pt idx="115">
                  <c:v>14.767275</c:v>
                </c:pt>
                <c:pt idx="116">
                  <c:v>14.894805</c:v>
                </c:pt>
                <c:pt idx="117">
                  <c:v>15.022335</c:v>
                </c:pt>
                <c:pt idx="118">
                  <c:v>15.149865</c:v>
                </c:pt>
                <c:pt idx="119">
                  <c:v>15.277395</c:v>
                </c:pt>
                <c:pt idx="120">
                  <c:v>15.404925</c:v>
                </c:pt>
                <c:pt idx="121">
                  <c:v>15.532455000000002</c:v>
                </c:pt>
                <c:pt idx="122">
                  <c:v>15.659985000000002</c:v>
                </c:pt>
                <c:pt idx="123">
                  <c:v>15.787515000000001</c:v>
                </c:pt>
                <c:pt idx="124">
                  <c:v>15.915045000000006</c:v>
                </c:pt>
                <c:pt idx="125">
                  <c:v>16.042574999999989</c:v>
                </c:pt>
                <c:pt idx="126">
                  <c:v>16.170105000000028</c:v>
                </c:pt>
                <c:pt idx="127">
                  <c:v>16.297635</c:v>
                </c:pt>
                <c:pt idx="128">
                  <c:v>16.425165</c:v>
                </c:pt>
                <c:pt idx="129">
                  <c:v>16.552695</c:v>
                </c:pt>
                <c:pt idx="130">
                  <c:v>16.680225</c:v>
                </c:pt>
                <c:pt idx="131">
                  <c:v>16.807755000000036</c:v>
                </c:pt>
                <c:pt idx="132">
                  <c:v>16.935285</c:v>
                </c:pt>
                <c:pt idx="133">
                  <c:v>17.062815000000001</c:v>
                </c:pt>
                <c:pt idx="134">
                  <c:v>17.190345000000001</c:v>
                </c:pt>
                <c:pt idx="135">
                  <c:v>17.317875000000061</c:v>
                </c:pt>
                <c:pt idx="136">
                  <c:v>17.445404999999965</c:v>
                </c:pt>
                <c:pt idx="137">
                  <c:v>17.572935000000001</c:v>
                </c:pt>
                <c:pt idx="138">
                  <c:v>17.700465000000001</c:v>
                </c:pt>
                <c:pt idx="139">
                  <c:v>17.82799500000004</c:v>
                </c:pt>
                <c:pt idx="140">
                  <c:v>17.955525000000002</c:v>
                </c:pt>
                <c:pt idx="141">
                  <c:v>18.083055000000005</c:v>
                </c:pt>
                <c:pt idx="142">
                  <c:v>18.210584999999988</c:v>
                </c:pt>
                <c:pt idx="143">
                  <c:v>18.338114999999988</c:v>
                </c:pt>
                <c:pt idx="144">
                  <c:v>18.465644999999935</c:v>
                </c:pt>
                <c:pt idx="145">
                  <c:v>18.593174999999999</c:v>
                </c:pt>
                <c:pt idx="146">
                  <c:v>18.720704999999967</c:v>
                </c:pt>
                <c:pt idx="147">
                  <c:v>18.848234999999967</c:v>
                </c:pt>
                <c:pt idx="148">
                  <c:v>18.975764999999971</c:v>
                </c:pt>
                <c:pt idx="149">
                  <c:v>19.103294999999999</c:v>
                </c:pt>
                <c:pt idx="150">
                  <c:v>19.230824999999999</c:v>
                </c:pt>
                <c:pt idx="151">
                  <c:v>19.358355000000028</c:v>
                </c:pt>
                <c:pt idx="152">
                  <c:v>19.485885</c:v>
                </c:pt>
                <c:pt idx="153">
                  <c:v>19.613415000000028</c:v>
                </c:pt>
                <c:pt idx="154">
                  <c:v>19.740945</c:v>
                </c:pt>
                <c:pt idx="155">
                  <c:v>19.868475</c:v>
                </c:pt>
                <c:pt idx="156">
                  <c:v>19.996005</c:v>
                </c:pt>
                <c:pt idx="157">
                  <c:v>20.123535</c:v>
                </c:pt>
                <c:pt idx="158">
                  <c:v>20.251065000000036</c:v>
                </c:pt>
                <c:pt idx="159">
                  <c:v>20.378595000000001</c:v>
                </c:pt>
                <c:pt idx="160">
                  <c:v>20.506125000000001</c:v>
                </c:pt>
                <c:pt idx="161">
                  <c:v>20.63365500000004</c:v>
                </c:pt>
                <c:pt idx="162">
                  <c:v>20.761185000000001</c:v>
                </c:pt>
                <c:pt idx="163">
                  <c:v>20.888714999999966</c:v>
                </c:pt>
                <c:pt idx="164">
                  <c:v>21.016245000000001</c:v>
                </c:pt>
                <c:pt idx="165">
                  <c:v>21.143775000000005</c:v>
                </c:pt>
                <c:pt idx="166">
                  <c:v>21.271305000000005</c:v>
                </c:pt>
                <c:pt idx="167">
                  <c:v>21.398834999999988</c:v>
                </c:pt>
                <c:pt idx="168">
                  <c:v>21.526364999999988</c:v>
                </c:pt>
                <c:pt idx="169">
                  <c:v>21.653895000000041</c:v>
                </c:pt>
                <c:pt idx="170">
                  <c:v>21.781424999999967</c:v>
                </c:pt>
                <c:pt idx="171">
                  <c:v>21.908954999999999</c:v>
                </c:pt>
                <c:pt idx="172">
                  <c:v>22.036484999999999</c:v>
                </c:pt>
                <c:pt idx="173">
                  <c:v>22.164014999999999</c:v>
                </c:pt>
                <c:pt idx="174">
                  <c:v>22.291544999999989</c:v>
                </c:pt>
                <c:pt idx="175">
                  <c:v>22.419074999999999</c:v>
                </c:pt>
                <c:pt idx="176">
                  <c:v>22.546605</c:v>
                </c:pt>
                <c:pt idx="177">
                  <c:v>22.674135000000028</c:v>
                </c:pt>
                <c:pt idx="178">
                  <c:v>22.801665000000028</c:v>
                </c:pt>
                <c:pt idx="179">
                  <c:v>22.929195</c:v>
                </c:pt>
                <c:pt idx="180">
                  <c:v>23.056725</c:v>
                </c:pt>
                <c:pt idx="181">
                  <c:v>23.184255000000036</c:v>
                </c:pt>
                <c:pt idx="182">
                  <c:v>23.311785000000036</c:v>
                </c:pt>
                <c:pt idx="183">
                  <c:v>23.439315000000001</c:v>
                </c:pt>
                <c:pt idx="184">
                  <c:v>23.566845000000001</c:v>
                </c:pt>
                <c:pt idx="185">
                  <c:v>23.69437500000004</c:v>
                </c:pt>
                <c:pt idx="186">
                  <c:v>23.82190500000004</c:v>
                </c:pt>
                <c:pt idx="187">
                  <c:v>23.949434999999966</c:v>
                </c:pt>
                <c:pt idx="188">
                  <c:v>24.07696500000004</c:v>
                </c:pt>
                <c:pt idx="189">
                  <c:v>24.204495000000001</c:v>
                </c:pt>
                <c:pt idx="190">
                  <c:v>24.332025000000005</c:v>
                </c:pt>
                <c:pt idx="191">
                  <c:v>24.459555000000005</c:v>
                </c:pt>
                <c:pt idx="192">
                  <c:v>24.587084999999988</c:v>
                </c:pt>
                <c:pt idx="193">
                  <c:v>24.714614999999988</c:v>
                </c:pt>
                <c:pt idx="194">
                  <c:v>24.842144999999967</c:v>
                </c:pt>
                <c:pt idx="195">
                  <c:v>24.969674999999967</c:v>
                </c:pt>
                <c:pt idx="196">
                  <c:v>25.097204999999999</c:v>
                </c:pt>
                <c:pt idx="197">
                  <c:v>25.224734999999967</c:v>
                </c:pt>
                <c:pt idx="198">
                  <c:v>25.352264999999999</c:v>
                </c:pt>
                <c:pt idx="199">
                  <c:v>25.479794999999989</c:v>
                </c:pt>
                <c:pt idx="200">
                  <c:v>25.607324999999999</c:v>
                </c:pt>
                <c:pt idx="201">
                  <c:v>25.734855000000053</c:v>
                </c:pt>
                <c:pt idx="202">
                  <c:v>25.862385</c:v>
                </c:pt>
              </c:numCache>
            </c:numRef>
          </c:yVal>
        </c:ser>
        <c:ser>
          <c:idx val="3"/>
          <c:order val="3"/>
          <c:tx>
            <c:v>GOM sediment</c:v>
          </c:tx>
          <c:xVal>
            <c:numRef>
              <c:f>Sheet1!$E$49:$E$251</c:f>
              <c:numCache>
                <c:formatCode>General</c:formatCode>
                <c:ptCount val="203"/>
                <c:pt idx="0">
                  <c:v>276.2</c:v>
                </c:pt>
                <c:pt idx="1">
                  <c:v>276.51313131313128</c:v>
                </c:pt>
                <c:pt idx="2">
                  <c:v>276.82626262626275</c:v>
                </c:pt>
                <c:pt idx="3">
                  <c:v>277.13939393939398</c:v>
                </c:pt>
                <c:pt idx="4">
                  <c:v>277.45252525252465</c:v>
                </c:pt>
                <c:pt idx="5">
                  <c:v>277.76565656565657</c:v>
                </c:pt>
                <c:pt idx="6">
                  <c:v>278.07878787878769</c:v>
                </c:pt>
                <c:pt idx="7">
                  <c:v>278.39191919191899</c:v>
                </c:pt>
                <c:pt idx="8">
                  <c:v>278.70505050505051</c:v>
                </c:pt>
                <c:pt idx="9">
                  <c:v>279.01818181818169</c:v>
                </c:pt>
                <c:pt idx="10">
                  <c:v>279.3313131313131</c:v>
                </c:pt>
                <c:pt idx="11">
                  <c:v>279.6444444444449</c:v>
                </c:pt>
                <c:pt idx="12">
                  <c:v>279.95757575757494</c:v>
                </c:pt>
                <c:pt idx="13">
                  <c:v>280.27070707070703</c:v>
                </c:pt>
                <c:pt idx="14">
                  <c:v>280.58383838383838</c:v>
                </c:pt>
                <c:pt idx="15">
                  <c:v>280.89696969696968</c:v>
                </c:pt>
                <c:pt idx="16">
                  <c:v>281.21010101010069</c:v>
                </c:pt>
                <c:pt idx="17">
                  <c:v>281.52323232323226</c:v>
                </c:pt>
                <c:pt idx="18">
                  <c:v>281.83636363636401</c:v>
                </c:pt>
                <c:pt idx="19">
                  <c:v>282.14949494949497</c:v>
                </c:pt>
                <c:pt idx="20">
                  <c:v>282.46262626262626</c:v>
                </c:pt>
                <c:pt idx="21">
                  <c:v>282.77575757575755</c:v>
                </c:pt>
                <c:pt idx="22">
                  <c:v>283.0888888888889</c:v>
                </c:pt>
                <c:pt idx="23">
                  <c:v>283.4020202020202</c:v>
                </c:pt>
                <c:pt idx="24">
                  <c:v>283.71515151515149</c:v>
                </c:pt>
                <c:pt idx="25">
                  <c:v>284.02828282828233</c:v>
                </c:pt>
                <c:pt idx="26">
                  <c:v>284.34141414141413</c:v>
                </c:pt>
                <c:pt idx="27">
                  <c:v>284.65454545454548</c:v>
                </c:pt>
                <c:pt idx="28">
                  <c:v>284.96767676767621</c:v>
                </c:pt>
                <c:pt idx="29">
                  <c:v>285.28080808080807</c:v>
                </c:pt>
                <c:pt idx="30">
                  <c:v>285.59393939393925</c:v>
                </c:pt>
                <c:pt idx="31">
                  <c:v>285.90707070707015</c:v>
                </c:pt>
                <c:pt idx="32">
                  <c:v>286.22020202020195</c:v>
                </c:pt>
                <c:pt idx="33">
                  <c:v>286.5333333333333</c:v>
                </c:pt>
                <c:pt idx="34">
                  <c:v>286.84646464646471</c:v>
                </c:pt>
                <c:pt idx="35">
                  <c:v>287.15959595959595</c:v>
                </c:pt>
                <c:pt idx="36">
                  <c:v>287.47272727272724</c:v>
                </c:pt>
                <c:pt idx="37">
                  <c:v>287.7858585858587</c:v>
                </c:pt>
                <c:pt idx="38">
                  <c:v>288.09898989898926</c:v>
                </c:pt>
                <c:pt idx="39">
                  <c:v>288.41212121212067</c:v>
                </c:pt>
                <c:pt idx="40">
                  <c:v>288.72525252525253</c:v>
                </c:pt>
                <c:pt idx="41">
                  <c:v>289.03838383838365</c:v>
                </c:pt>
                <c:pt idx="42">
                  <c:v>289.3515151515146</c:v>
                </c:pt>
                <c:pt idx="43">
                  <c:v>289.66464646464698</c:v>
                </c:pt>
                <c:pt idx="44">
                  <c:v>289.97777777777713</c:v>
                </c:pt>
                <c:pt idx="45">
                  <c:v>290.29090909090894</c:v>
                </c:pt>
                <c:pt idx="46">
                  <c:v>290.60404040404092</c:v>
                </c:pt>
                <c:pt idx="47">
                  <c:v>290.91717171717096</c:v>
                </c:pt>
                <c:pt idx="48">
                  <c:v>291.23030303030305</c:v>
                </c:pt>
                <c:pt idx="49">
                  <c:v>291.54343434343434</c:v>
                </c:pt>
                <c:pt idx="50">
                  <c:v>291.85656565656575</c:v>
                </c:pt>
                <c:pt idx="51">
                  <c:v>292.16969696969704</c:v>
                </c:pt>
                <c:pt idx="52">
                  <c:v>292.48282828282828</c:v>
                </c:pt>
                <c:pt idx="53">
                  <c:v>292.79595959595929</c:v>
                </c:pt>
                <c:pt idx="54">
                  <c:v>293.10909090909092</c:v>
                </c:pt>
                <c:pt idx="55">
                  <c:v>293.42222222222199</c:v>
                </c:pt>
                <c:pt idx="56">
                  <c:v>293.73535353535351</c:v>
                </c:pt>
                <c:pt idx="57">
                  <c:v>294.04848484848469</c:v>
                </c:pt>
                <c:pt idx="58">
                  <c:v>294.36161616161615</c:v>
                </c:pt>
                <c:pt idx="59">
                  <c:v>294.6747474747479</c:v>
                </c:pt>
                <c:pt idx="60">
                  <c:v>294.98787878787869</c:v>
                </c:pt>
                <c:pt idx="61">
                  <c:v>295.30101010101009</c:v>
                </c:pt>
                <c:pt idx="62">
                  <c:v>295.61414141414178</c:v>
                </c:pt>
                <c:pt idx="63">
                  <c:v>295.92727272727188</c:v>
                </c:pt>
                <c:pt idx="64">
                  <c:v>296.24040404040403</c:v>
                </c:pt>
                <c:pt idx="65">
                  <c:v>296.55353535353527</c:v>
                </c:pt>
                <c:pt idx="66">
                  <c:v>296.86666666666702</c:v>
                </c:pt>
                <c:pt idx="67">
                  <c:v>297.17979797979797</c:v>
                </c:pt>
                <c:pt idx="68">
                  <c:v>297.49292929292881</c:v>
                </c:pt>
                <c:pt idx="69">
                  <c:v>297.80606060606078</c:v>
                </c:pt>
                <c:pt idx="70">
                  <c:v>298.11919191919191</c:v>
                </c:pt>
                <c:pt idx="71">
                  <c:v>298.4323232323232</c:v>
                </c:pt>
                <c:pt idx="72">
                  <c:v>298.74545454545455</c:v>
                </c:pt>
                <c:pt idx="73">
                  <c:v>299.05858585858539</c:v>
                </c:pt>
                <c:pt idx="74">
                  <c:v>299.37171717171714</c:v>
                </c:pt>
                <c:pt idx="75">
                  <c:v>299.68484848484917</c:v>
                </c:pt>
                <c:pt idx="76">
                  <c:v>299.99797979797887</c:v>
                </c:pt>
                <c:pt idx="77">
                  <c:v>300.31111111111062</c:v>
                </c:pt>
                <c:pt idx="78">
                  <c:v>300.62424242424242</c:v>
                </c:pt>
                <c:pt idx="79">
                  <c:v>300.93737373737315</c:v>
                </c:pt>
                <c:pt idx="80">
                  <c:v>301.2505050505045</c:v>
                </c:pt>
                <c:pt idx="81">
                  <c:v>301.56363636363636</c:v>
                </c:pt>
                <c:pt idx="82">
                  <c:v>301.87676767676771</c:v>
                </c:pt>
                <c:pt idx="83">
                  <c:v>302.18989898989901</c:v>
                </c:pt>
                <c:pt idx="84">
                  <c:v>302.5030303030303</c:v>
                </c:pt>
                <c:pt idx="85">
                  <c:v>302.81616161616171</c:v>
                </c:pt>
                <c:pt idx="86">
                  <c:v>303.12929292929294</c:v>
                </c:pt>
                <c:pt idx="87">
                  <c:v>303.44242424242424</c:v>
                </c:pt>
                <c:pt idx="88">
                  <c:v>303.75555555555553</c:v>
                </c:pt>
                <c:pt idx="89">
                  <c:v>304.06868686868683</c:v>
                </c:pt>
                <c:pt idx="90">
                  <c:v>304.38181818181818</c:v>
                </c:pt>
                <c:pt idx="91">
                  <c:v>304.69494949494947</c:v>
                </c:pt>
                <c:pt idx="92">
                  <c:v>305.00808080808065</c:v>
                </c:pt>
                <c:pt idx="93">
                  <c:v>305.32121212121194</c:v>
                </c:pt>
                <c:pt idx="94">
                  <c:v>305.63434343434392</c:v>
                </c:pt>
                <c:pt idx="95">
                  <c:v>305.94747474747413</c:v>
                </c:pt>
                <c:pt idx="96">
                  <c:v>306.26060606060605</c:v>
                </c:pt>
                <c:pt idx="97">
                  <c:v>306.57373737373734</c:v>
                </c:pt>
                <c:pt idx="98">
                  <c:v>306.88686868686915</c:v>
                </c:pt>
                <c:pt idx="99">
                  <c:v>307.2</c:v>
                </c:pt>
                <c:pt idx="100">
                  <c:v>307.51313131313128</c:v>
                </c:pt>
                <c:pt idx="101">
                  <c:v>307.82626262626275</c:v>
                </c:pt>
                <c:pt idx="102">
                  <c:v>308.13939393939398</c:v>
                </c:pt>
                <c:pt idx="103">
                  <c:v>308.45252525252465</c:v>
                </c:pt>
                <c:pt idx="104">
                  <c:v>308.76565656565657</c:v>
                </c:pt>
                <c:pt idx="105">
                  <c:v>309.07878787878769</c:v>
                </c:pt>
                <c:pt idx="106">
                  <c:v>309.39191919191899</c:v>
                </c:pt>
                <c:pt idx="107">
                  <c:v>309.70505050505051</c:v>
                </c:pt>
                <c:pt idx="108">
                  <c:v>310.01818181818169</c:v>
                </c:pt>
                <c:pt idx="109">
                  <c:v>310.3313131313131</c:v>
                </c:pt>
                <c:pt idx="110">
                  <c:v>310.6444444444449</c:v>
                </c:pt>
                <c:pt idx="111">
                  <c:v>310.95757575757494</c:v>
                </c:pt>
                <c:pt idx="112">
                  <c:v>311.27070707070709</c:v>
                </c:pt>
                <c:pt idx="113">
                  <c:v>311.58383838383838</c:v>
                </c:pt>
                <c:pt idx="114">
                  <c:v>311.89696969696968</c:v>
                </c:pt>
                <c:pt idx="115">
                  <c:v>312.21010101010069</c:v>
                </c:pt>
                <c:pt idx="116">
                  <c:v>312.52323232323226</c:v>
                </c:pt>
                <c:pt idx="117">
                  <c:v>312.83636363636401</c:v>
                </c:pt>
                <c:pt idx="118">
                  <c:v>313.14949494949497</c:v>
                </c:pt>
                <c:pt idx="119">
                  <c:v>313.46262626262626</c:v>
                </c:pt>
                <c:pt idx="120">
                  <c:v>313.77575757575755</c:v>
                </c:pt>
                <c:pt idx="121">
                  <c:v>314.0888888888889</c:v>
                </c:pt>
                <c:pt idx="122">
                  <c:v>314.4020202020202</c:v>
                </c:pt>
                <c:pt idx="123">
                  <c:v>314.71515151515149</c:v>
                </c:pt>
                <c:pt idx="124">
                  <c:v>315.02828282828233</c:v>
                </c:pt>
                <c:pt idx="125">
                  <c:v>315.34141414141413</c:v>
                </c:pt>
                <c:pt idx="126">
                  <c:v>315.65454545454548</c:v>
                </c:pt>
                <c:pt idx="127">
                  <c:v>315.96767676767621</c:v>
                </c:pt>
                <c:pt idx="128">
                  <c:v>316.28080808080807</c:v>
                </c:pt>
                <c:pt idx="129">
                  <c:v>316.59393939393925</c:v>
                </c:pt>
                <c:pt idx="130">
                  <c:v>316.90707070707015</c:v>
                </c:pt>
                <c:pt idx="131">
                  <c:v>317.22020202020195</c:v>
                </c:pt>
                <c:pt idx="132">
                  <c:v>317.5333333333333</c:v>
                </c:pt>
                <c:pt idx="133">
                  <c:v>317.84646464646471</c:v>
                </c:pt>
                <c:pt idx="134">
                  <c:v>318.15959595959595</c:v>
                </c:pt>
                <c:pt idx="135">
                  <c:v>318.47272727272724</c:v>
                </c:pt>
                <c:pt idx="136">
                  <c:v>318.7858585858587</c:v>
                </c:pt>
                <c:pt idx="137">
                  <c:v>319.09898989898926</c:v>
                </c:pt>
                <c:pt idx="138">
                  <c:v>319.41212121212067</c:v>
                </c:pt>
                <c:pt idx="139">
                  <c:v>319.72525252525253</c:v>
                </c:pt>
                <c:pt idx="140">
                  <c:v>320.03838383838365</c:v>
                </c:pt>
                <c:pt idx="141">
                  <c:v>320.3515151515146</c:v>
                </c:pt>
                <c:pt idx="142">
                  <c:v>320.66464646464698</c:v>
                </c:pt>
                <c:pt idx="143">
                  <c:v>320.97777777777713</c:v>
                </c:pt>
                <c:pt idx="144">
                  <c:v>321.29090909090894</c:v>
                </c:pt>
                <c:pt idx="145">
                  <c:v>321.60404040404092</c:v>
                </c:pt>
                <c:pt idx="146">
                  <c:v>321.91717171717096</c:v>
                </c:pt>
                <c:pt idx="147">
                  <c:v>322.23030303030305</c:v>
                </c:pt>
                <c:pt idx="148">
                  <c:v>322.54343434343434</c:v>
                </c:pt>
                <c:pt idx="149">
                  <c:v>322.85656565656575</c:v>
                </c:pt>
                <c:pt idx="150">
                  <c:v>323.16969696969704</c:v>
                </c:pt>
                <c:pt idx="151">
                  <c:v>323.48282828282828</c:v>
                </c:pt>
                <c:pt idx="152">
                  <c:v>323.79595959595929</c:v>
                </c:pt>
                <c:pt idx="153">
                  <c:v>324.10909090909092</c:v>
                </c:pt>
                <c:pt idx="154">
                  <c:v>324.42222222222199</c:v>
                </c:pt>
                <c:pt idx="155">
                  <c:v>324.73535353535351</c:v>
                </c:pt>
                <c:pt idx="156">
                  <c:v>325.04848484848469</c:v>
                </c:pt>
                <c:pt idx="157">
                  <c:v>325.36161616161615</c:v>
                </c:pt>
                <c:pt idx="158">
                  <c:v>325.6747474747479</c:v>
                </c:pt>
                <c:pt idx="159">
                  <c:v>325.98787878787869</c:v>
                </c:pt>
                <c:pt idx="160">
                  <c:v>326.30101010101009</c:v>
                </c:pt>
                <c:pt idx="161">
                  <c:v>326.61414141414178</c:v>
                </c:pt>
                <c:pt idx="162">
                  <c:v>326.92727272727188</c:v>
                </c:pt>
                <c:pt idx="163">
                  <c:v>327.24040404040403</c:v>
                </c:pt>
                <c:pt idx="164">
                  <c:v>327.55353535353527</c:v>
                </c:pt>
                <c:pt idx="165">
                  <c:v>327.86666666666702</c:v>
                </c:pt>
                <c:pt idx="166">
                  <c:v>328.17979797979797</c:v>
                </c:pt>
                <c:pt idx="167">
                  <c:v>328.49292929292881</c:v>
                </c:pt>
                <c:pt idx="168">
                  <c:v>328.80606060606078</c:v>
                </c:pt>
                <c:pt idx="169">
                  <c:v>329.11919191919191</c:v>
                </c:pt>
                <c:pt idx="170">
                  <c:v>329.4323232323232</c:v>
                </c:pt>
                <c:pt idx="171">
                  <c:v>329.74545454545455</c:v>
                </c:pt>
                <c:pt idx="172">
                  <c:v>330.05858585858539</c:v>
                </c:pt>
                <c:pt idx="173">
                  <c:v>330.37171717171714</c:v>
                </c:pt>
                <c:pt idx="174">
                  <c:v>330.68484848484917</c:v>
                </c:pt>
                <c:pt idx="175">
                  <c:v>330.99797979797887</c:v>
                </c:pt>
                <c:pt idx="176">
                  <c:v>331.31111111111113</c:v>
                </c:pt>
                <c:pt idx="177">
                  <c:v>331.62424242424242</c:v>
                </c:pt>
                <c:pt idx="178">
                  <c:v>331.93737373737315</c:v>
                </c:pt>
                <c:pt idx="179">
                  <c:v>332.2505050505045</c:v>
                </c:pt>
                <c:pt idx="180">
                  <c:v>332.56363636363636</c:v>
                </c:pt>
                <c:pt idx="181">
                  <c:v>332.87676767676771</c:v>
                </c:pt>
                <c:pt idx="182">
                  <c:v>333.18989898989901</c:v>
                </c:pt>
                <c:pt idx="183">
                  <c:v>333.5030303030303</c:v>
                </c:pt>
                <c:pt idx="184">
                  <c:v>333.81616161616171</c:v>
                </c:pt>
                <c:pt idx="185">
                  <c:v>334.12929292929289</c:v>
                </c:pt>
                <c:pt idx="186">
                  <c:v>334.44242424242424</c:v>
                </c:pt>
                <c:pt idx="187">
                  <c:v>334.75555555555553</c:v>
                </c:pt>
                <c:pt idx="188">
                  <c:v>335.06868686868683</c:v>
                </c:pt>
                <c:pt idx="189">
                  <c:v>335.38181818181818</c:v>
                </c:pt>
                <c:pt idx="190">
                  <c:v>335.69494949494947</c:v>
                </c:pt>
                <c:pt idx="191">
                  <c:v>336.00808080808065</c:v>
                </c:pt>
                <c:pt idx="192">
                  <c:v>336.32121212121194</c:v>
                </c:pt>
                <c:pt idx="193">
                  <c:v>336.63434343434392</c:v>
                </c:pt>
                <c:pt idx="194">
                  <c:v>336.94747474747413</c:v>
                </c:pt>
                <c:pt idx="195">
                  <c:v>337.26060606060605</c:v>
                </c:pt>
                <c:pt idx="196">
                  <c:v>337.57373737373734</c:v>
                </c:pt>
                <c:pt idx="197">
                  <c:v>337.88686868686915</c:v>
                </c:pt>
                <c:pt idx="198">
                  <c:v>338.2</c:v>
                </c:pt>
                <c:pt idx="199">
                  <c:v>338.51313131313128</c:v>
                </c:pt>
                <c:pt idx="200">
                  <c:v>338.82626262626275</c:v>
                </c:pt>
                <c:pt idx="201">
                  <c:v>339.13939393939398</c:v>
                </c:pt>
                <c:pt idx="202">
                  <c:v>339.45252525252465</c:v>
                </c:pt>
              </c:numCache>
            </c:numRef>
          </c:xVal>
          <c:yVal>
            <c:numRef>
              <c:f>Sheet1!$D$49:$D$251</c:f>
              <c:numCache>
                <c:formatCode>General</c:formatCode>
                <c:ptCount val="203"/>
                <c:pt idx="0">
                  <c:v>15.25</c:v>
                </c:pt>
                <c:pt idx="1">
                  <c:v>15.456010000000004</c:v>
                </c:pt>
                <c:pt idx="2">
                  <c:v>15.66202</c:v>
                </c:pt>
                <c:pt idx="3">
                  <c:v>15.868030000000006</c:v>
                </c:pt>
                <c:pt idx="4">
                  <c:v>16.07404</c:v>
                </c:pt>
                <c:pt idx="5">
                  <c:v>16.280049999999942</c:v>
                </c:pt>
                <c:pt idx="6">
                  <c:v>16.486059999999963</c:v>
                </c:pt>
                <c:pt idx="7">
                  <c:v>16.692070000000001</c:v>
                </c:pt>
                <c:pt idx="8">
                  <c:v>16.89808</c:v>
                </c:pt>
                <c:pt idx="9">
                  <c:v>17.104089999999999</c:v>
                </c:pt>
                <c:pt idx="10">
                  <c:v>17.310099999999988</c:v>
                </c:pt>
                <c:pt idx="11">
                  <c:v>17.516110000000001</c:v>
                </c:pt>
                <c:pt idx="12">
                  <c:v>17.722119999999954</c:v>
                </c:pt>
                <c:pt idx="13">
                  <c:v>17.928129999999943</c:v>
                </c:pt>
                <c:pt idx="14">
                  <c:v>18.134139999999999</c:v>
                </c:pt>
                <c:pt idx="15">
                  <c:v>18.340150000000001</c:v>
                </c:pt>
                <c:pt idx="16">
                  <c:v>18.54616</c:v>
                </c:pt>
                <c:pt idx="17">
                  <c:v>18.75217</c:v>
                </c:pt>
                <c:pt idx="18">
                  <c:v>18.958179999999967</c:v>
                </c:pt>
                <c:pt idx="19">
                  <c:v>19.164190000000001</c:v>
                </c:pt>
                <c:pt idx="20">
                  <c:v>19.370200000000001</c:v>
                </c:pt>
                <c:pt idx="21">
                  <c:v>19.57621</c:v>
                </c:pt>
                <c:pt idx="22">
                  <c:v>19.782219999999942</c:v>
                </c:pt>
                <c:pt idx="23">
                  <c:v>19.988229999999934</c:v>
                </c:pt>
                <c:pt idx="24">
                  <c:v>20.194240000000001</c:v>
                </c:pt>
                <c:pt idx="25">
                  <c:v>20.40025</c:v>
                </c:pt>
                <c:pt idx="26">
                  <c:v>20.606259999999999</c:v>
                </c:pt>
                <c:pt idx="27">
                  <c:v>20.812269999999987</c:v>
                </c:pt>
                <c:pt idx="28">
                  <c:v>21.018280000000001</c:v>
                </c:pt>
                <c:pt idx="29">
                  <c:v>21.22429</c:v>
                </c:pt>
                <c:pt idx="30">
                  <c:v>21.430299999999967</c:v>
                </c:pt>
                <c:pt idx="31">
                  <c:v>21.636310000000005</c:v>
                </c:pt>
                <c:pt idx="32">
                  <c:v>21.842319999999965</c:v>
                </c:pt>
                <c:pt idx="33">
                  <c:v>22.048329999999961</c:v>
                </c:pt>
                <c:pt idx="34">
                  <c:v>22.254339999999971</c:v>
                </c:pt>
                <c:pt idx="35">
                  <c:v>22.460349999999934</c:v>
                </c:pt>
                <c:pt idx="36">
                  <c:v>22.666360000000001</c:v>
                </c:pt>
                <c:pt idx="37">
                  <c:v>22.87237</c:v>
                </c:pt>
                <c:pt idx="38">
                  <c:v>23.078379999999989</c:v>
                </c:pt>
                <c:pt idx="39">
                  <c:v>23.284390000000002</c:v>
                </c:pt>
                <c:pt idx="40">
                  <c:v>23.490399999999966</c:v>
                </c:pt>
                <c:pt idx="41">
                  <c:v>23.69641</c:v>
                </c:pt>
                <c:pt idx="42">
                  <c:v>23.902419999999942</c:v>
                </c:pt>
                <c:pt idx="43">
                  <c:v>24.108429999999963</c:v>
                </c:pt>
                <c:pt idx="44">
                  <c:v>24.314439999999987</c:v>
                </c:pt>
                <c:pt idx="45">
                  <c:v>24.52045</c:v>
                </c:pt>
                <c:pt idx="46">
                  <c:v>24.726459999999989</c:v>
                </c:pt>
                <c:pt idx="47">
                  <c:v>24.932470000000002</c:v>
                </c:pt>
                <c:pt idx="48">
                  <c:v>25.138480000000001</c:v>
                </c:pt>
                <c:pt idx="49">
                  <c:v>25.34449</c:v>
                </c:pt>
                <c:pt idx="50">
                  <c:v>25.5505</c:v>
                </c:pt>
                <c:pt idx="51">
                  <c:v>25.756509999999967</c:v>
                </c:pt>
                <c:pt idx="52">
                  <c:v>25.962519999999934</c:v>
                </c:pt>
                <c:pt idx="53">
                  <c:v>26.168529999999965</c:v>
                </c:pt>
                <c:pt idx="54">
                  <c:v>26.37454</c:v>
                </c:pt>
                <c:pt idx="55">
                  <c:v>26.580550000000002</c:v>
                </c:pt>
                <c:pt idx="56">
                  <c:v>26.786559999999966</c:v>
                </c:pt>
                <c:pt idx="57">
                  <c:v>26.992569999999965</c:v>
                </c:pt>
                <c:pt idx="58">
                  <c:v>27.19858</c:v>
                </c:pt>
                <c:pt idx="59">
                  <c:v>27.404589999999967</c:v>
                </c:pt>
                <c:pt idx="60">
                  <c:v>27.610599999999987</c:v>
                </c:pt>
                <c:pt idx="61">
                  <c:v>27.816610000000001</c:v>
                </c:pt>
                <c:pt idx="62">
                  <c:v>28.022619999999961</c:v>
                </c:pt>
                <c:pt idx="63">
                  <c:v>28.228629999999949</c:v>
                </c:pt>
                <c:pt idx="64">
                  <c:v>28.434640000000002</c:v>
                </c:pt>
                <c:pt idx="65">
                  <c:v>28.640650000000001</c:v>
                </c:pt>
                <c:pt idx="66">
                  <c:v>28.84666</c:v>
                </c:pt>
                <c:pt idx="67">
                  <c:v>29.052669999999971</c:v>
                </c:pt>
                <c:pt idx="68">
                  <c:v>29.258679999999963</c:v>
                </c:pt>
                <c:pt idx="69">
                  <c:v>29.464689999999958</c:v>
                </c:pt>
                <c:pt idx="70">
                  <c:v>29.6707</c:v>
                </c:pt>
                <c:pt idx="71">
                  <c:v>29.876709999999989</c:v>
                </c:pt>
                <c:pt idx="72">
                  <c:v>30.082719999999945</c:v>
                </c:pt>
                <c:pt idx="73">
                  <c:v>30.288729999999934</c:v>
                </c:pt>
                <c:pt idx="74">
                  <c:v>30.494739999999954</c:v>
                </c:pt>
                <c:pt idx="75">
                  <c:v>30.700749999999942</c:v>
                </c:pt>
                <c:pt idx="76">
                  <c:v>30.906759999999963</c:v>
                </c:pt>
                <c:pt idx="77">
                  <c:v>31.112769999999987</c:v>
                </c:pt>
                <c:pt idx="78">
                  <c:v>31.31878</c:v>
                </c:pt>
                <c:pt idx="79">
                  <c:v>31.524789999999989</c:v>
                </c:pt>
                <c:pt idx="80">
                  <c:v>31.730799999999967</c:v>
                </c:pt>
                <c:pt idx="81">
                  <c:v>31.936810000000001</c:v>
                </c:pt>
                <c:pt idx="82">
                  <c:v>32.14282</c:v>
                </c:pt>
                <c:pt idx="83">
                  <c:v>32.34883</c:v>
                </c:pt>
                <c:pt idx="84">
                  <c:v>32.554839999999999</c:v>
                </c:pt>
                <c:pt idx="85">
                  <c:v>32.760850000000012</c:v>
                </c:pt>
                <c:pt idx="86">
                  <c:v>32.966860000000004</c:v>
                </c:pt>
                <c:pt idx="87">
                  <c:v>33.172870000000003</c:v>
                </c:pt>
                <c:pt idx="88">
                  <c:v>33.378879999999995</c:v>
                </c:pt>
                <c:pt idx="89">
                  <c:v>33.584889999999994</c:v>
                </c:pt>
                <c:pt idx="90">
                  <c:v>33.790900000000057</c:v>
                </c:pt>
                <c:pt idx="91">
                  <c:v>33.996910000000057</c:v>
                </c:pt>
                <c:pt idx="92">
                  <c:v>34.202920000000013</c:v>
                </c:pt>
                <c:pt idx="93">
                  <c:v>34.408930000000012</c:v>
                </c:pt>
                <c:pt idx="94">
                  <c:v>34.614940000000004</c:v>
                </c:pt>
                <c:pt idx="95">
                  <c:v>34.820950000000003</c:v>
                </c:pt>
                <c:pt idx="96">
                  <c:v>35.026960000000003</c:v>
                </c:pt>
                <c:pt idx="97">
                  <c:v>35.232970000000066</c:v>
                </c:pt>
                <c:pt idx="98">
                  <c:v>35.438980000000001</c:v>
                </c:pt>
                <c:pt idx="99">
                  <c:v>35.64499</c:v>
                </c:pt>
                <c:pt idx="100">
                  <c:v>35.850999999999999</c:v>
                </c:pt>
                <c:pt idx="101">
                  <c:v>36.057009999999998</c:v>
                </c:pt>
                <c:pt idx="102">
                  <c:v>36.263020000000012</c:v>
                </c:pt>
                <c:pt idx="103">
                  <c:v>36.469030000000011</c:v>
                </c:pt>
                <c:pt idx="104">
                  <c:v>36.67504000000001</c:v>
                </c:pt>
                <c:pt idx="105">
                  <c:v>36.881049999999995</c:v>
                </c:pt>
                <c:pt idx="106">
                  <c:v>37.087060000000001</c:v>
                </c:pt>
                <c:pt idx="107">
                  <c:v>37.293070000000057</c:v>
                </c:pt>
                <c:pt idx="108">
                  <c:v>37.499080000000006</c:v>
                </c:pt>
                <c:pt idx="109">
                  <c:v>37.705090000000013</c:v>
                </c:pt>
                <c:pt idx="110">
                  <c:v>37.911100000000005</c:v>
                </c:pt>
                <c:pt idx="111">
                  <c:v>38.117110000000011</c:v>
                </c:pt>
                <c:pt idx="112">
                  <c:v>38.323120000000003</c:v>
                </c:pt>
                <c:pt idx="113">
                  <c:v>38.529130000000066</c:v>
                </c:pt>
                <c:pt idx="114">
                  <c:v>38.735140000000065</c:v>
                </c:pt>
                <c:pt idx="115">
                  <c:v>38.94115</c:v>
                </c:pt>
                <c:pt idx="116">
                  <c:v>39.14716</c:v>
                </c:pt>
                <c:pt idx="117">
                  <c:v>39.353169999999999</c:v>
                </c:pt>
                <c:pt idx="118">
                  <c:v>39.559180000000005</c:v>
                </c:pt>
                <c:pt idx="119">
                  <c:v>39.765190000000096</c:v>
                </c:pt>
                <c:pt idx="120">
                  <c:v>39.971199999999996</c:v>
                </c:pt>
                <c:pt idx="121">
                  <c:v>40.177210000000002</c:v>
                </c:pt>
                <c:pt idx="122">
                  <c:v>40.383220000000001</c:v>
                </c:pt>
                <c:pt idx="123">
                  <c:v>40.589230000000001</c:v>
                </c:pt>
                <c:pt idx="124">
                  <c:v>40.795240000000057</c:v>
                </c:pt>
                <c:pt idx="125">
                  <c:v>41.001249999999999</c:v>
                </c:pt>
                <c:pt idx="126">
                  <c:v>41.207260000000005</c:v>
                </c:pt>
                <c:pt idx="127">
                  <c:v>41.413269999999997</c:v>
                </c:pt>
                <c:pt idx="128">
                  <c:v>41.619280000000003</c:v>
                </c:pt>
                <c:pt idx="129">
                  <c:v>41.825290000000003</c:v>
                </c:pt>
                <c:pt idx="130">
                  <c:v>42.031300000000002</c:v>
                </c:pt>
                <c:pt idx="131">
                  <c:v>42.237310000000058</c:v>
                </c:pt>
                <c:pt idx="132">
                  <c:v>42.44332</c:v>
                </c:pt>
                <c:pt idx="133">
                  <c:v>42.649330000000013</c:v>
                </c:pt>
                <c:pt idx="134">
                  <c:v>42.855340000000005</c:v>
                </c:pt>
                <c:pt idx="135">
                  <c:v>43.061350000000012</c:v>
                </c:pt>
                <c:pt idx="136">
                  <c:v>43.267360000000011</c:v>
                </c:pt>
                <c:pt idx="137">
                  <c:v>43.473370000000003</c:v>
                </c:pt>
                <c:pt idx="138">
                  <c:v>43.679380000000009</c:v>
                </c:pt>
                <c:pt idx="139">
                  <c:v>43.885390000000001</c:v>
                </c:pt>
                <c:pt idx="140">
                  <c:v>44.0914</c:v>
                </c:pt>
                <c:pt idx="141">
                  <c:v>44.297410000000013</c:v>
                </c:pt>
                <c:pt idx="142">
                  <c:v>44.503420000000006</c:v>
                </c:pt>
                <c:pt idx="143">
                  <c:v>44.709430000000012</c:v>
                </c:pt>
                <c:pt idx="144">
                  <c:v>44.915440000000004</c:v>
                </c:pt>
                <c:pt idx="145">
                  <c:v>45.121450000000003</c:v>
                </c:pt>
                <c:pt idx="146">
                  <c:v>45.327460000000002</c:v>
                </c:pt>
                <c:pt idx="147">
                  <c:v>45.533470000000001</c:v>
                </c:pt>
                <c:pt idx="148">
                  <c:v>45.73948</c:v>
                </c:pt>
                <c:pt idx="149">
                  <c:v>45.945489999999999</c:v>
                </c:pt>
                <c:pt idx="150">
                  <c:v>46.151499999999999</c:v>
                </c:pt>
                <c:pt idx="151">
                  <c:v>46.357510000000005</c:v>
                </c:pt>
                <c:pt idx="152">
                  <c:v>46.563520000000011</c:v>
                </c:pt>
                <c:pt idx="153">
                  <c:v>46.769530000000074</c:v>
                </c:pt>
                <c:pt idx="154">
                  <c:v>46.975540000000009</c:v>
                </c:pt>
                <c:pt idx="155">
                  <c:v>47.181550000000001</c:v>
                </c:pt>
                <c:pt idx="156">
                  <c:v>47.387559999999993</c:v>
                </c:pt>
                <c:pt idx="157">
                  <c:v>47.593570000000057</c:v>
                </c:pt>
                <c:pt idx="158">
                  <c:v>47.799580000000013</c:v>
                </c:pt>
                <c:pt idx="159">
                  <c:v>48.005590000000012</c:v>
                </c:pt>
                <c:pt idx="160">
                  <c:v>48.211600000000004</c:v>
                </c:pt>
                <c:pt idx="161">
                  <c:v>48.417609999999996</c:v>
                </c:pt>
                <c:pt idx="162">
                  <c:v>48.623620000000003</c:v>
                </c:pt>
                <c:pt idx="163">
                  <c:v>48.829630000000002</c:v>
                </c:pt>
                <c:pt idx="164">
                  <c:v>49.035640000000001</c:v>
                </c:pt>
                <c:pt idx="165">
                  <c:v>49.24165</c:v>
                </c:pt>
                <c:pt idx="166">
                  <c:v>49.447659999999999</c:v>
                </c:pt>
                <c:pt idx="167">
                  <c:v>49.653669999999998</c:v>
                </c:pt>
                <c:pt idx="168">
                  <c:v>49.859679999999997</c:v>
                </c:pt>
                <c:pt idx="169">
                  <c:v>50.065690000000011</c:v>
                </c:pt>
                <c:pt idx="170">
                  <c:v>50.271700000000003</c:v>
                </c:pt>
                <c:pt idx="171">
                  <c:v>50.477710000000002</c:v>
                </c:pt>
                <c:pt idx="172">
                  <c:v>50.683720000000001</c:v>
                </c:pt>
                <c:pt idx="173">
                  <c:v>50.88973</c:v>
                </c:pt>
                <c:pt idx="174">
                  <c:v>51.095740000000013</c:v>
                </c:pt>
                <c:pt idx="175">
                  <c:v>51.301749999999998</c:v>
                </c:pt>
                <c:pt idx="176">
                  <c:v>51.507760000000005</c:v>
                </c:pt>
                <c:pt idx="177">
                  <c:v>51.713770000000011</c:v>
                </c:pt>
                <c:pt idx="178">
                  <c:v>51.919780000000003</c:v>
                </c:pt>
                <c:pt idx="179">
                  <c:v>52.125790000000066</c:v>
                </c:pt>
                <c:pt idx="180">
                  <c:v>52.331800000000001</c:v>
                </c:pt>
                <c:pt idx="181">
                  <c:v>52.53781</c:v>
                </c:pt>
                <c:pt idx="182">
                  <c:v>52.743820000000007</c:v>
                </c:pt>
                <c:pt idx="183">
                  <c:v>52.949829999999999</c:v>
                </c:pt>
                <c:pt idx="184">
                  <c:v>53.155840000000005</c:v>
                </c:pt>
                <c:pt idx="185">
                  <c:v>53.361849999999997</c:v>
                </c:pt>
                <c:pt idx="186">
                  <c:v>53.567860000000003</c:v>
                </c:pt>
                <c:pt idx="187">
                  <c:v>53.773870000000002</c:v>
                </c:pt>
                <c:pt idx="188">
                  <c:v>53.979880000000001</c:v>
                </c:pt>
                <c:pt idx="189">
                  <c:v>54.185890000000001</c:v>
                </c:pt>
                <c:pt idx="190">
                  <c:v>54.3919</c:v>
                </c:pt>
                <c:pt idx="191">
                  <c:v>54.597910000000013</c:v>
                </c:pt>
                <c:pt idx="192">
                  <c:v>54.803920000000005</c:v>
                </c:pt>
                <c:pt idx="193">
                  <c:v>55.009930000000011</c:v>
                </c:pt>
                <c:pt idx="194">
                  <c:v>55.215940000000003</c:v>
                </c:pt>
                <c:pt idx="195">
                  <c:v>55.421950000000002</c:v>
                </c:pt>
                <c:pt idx="196">
                  <c:v>55.627960000000002</c:v>
                </c:pt>
                <c:pt idx="197">
                  <c:v>55.833970000000001</c:v>
                </c:pt>
                <c:pt idx="198">
                  <c:v>56.03998</c:v>
                </c:pt>
                <c:pt idx="199">
                  <c:v>56.245990000000013</c:v>
                </c:pt>
                <c:pt idx="200">
                  <c:v>56.451999999999998</c:v>
                </c:pt>
                <c:pt idx="201">
                  <c:v>56.658010000000012</c:v>
                </c:pt>
                <c:pt idx="202">
                  <c:v>56.864020000000004</c:v>
                </c:pt>
              </c:numCache>
            </c:numRef>
          </c:yVal>
        </c:ser>
        <c:ser>
          <c:idx val="4"/>
          <c:order val="4"/>
          <c:tx>
            <c:v>Permafrost</c:v>
          </c:tx>
          <c:xVal>
            <c:numRef>
              <c:f>Sheet1!$G$49:$G$251</c:f>
              <c:numCache>
                <c:formatCode>General</c:formatCode>
                <c:ptCount val="203"/>
                <c:pt idx="0">
                  <c:v>269</c:v>
                </c:pt>
                <c:pt idx="1">
                  <c:v>269.30222222222221</c:v>
                </c:pt>
                <c:pt idx="2">
                  <c:v>269.60444444444448</c:v>
                </c:pt>
                <c:pt idx="3">
                  <c:v>269.90666666666675</c:v>
                </c:pt>
                <c:pt idx="4">
                  <c:v>270.20888888888891</c:v>
                </c:pt>
                <c:pt idx="5">
                  <c:v>270.51111111111061</c:v>
                </c:pt>
                <c:pt idx="6">
                  <c:v>270.81333333333379</c:v>
                </c:pt>
                <c:pt idx="7">
                  <c:v>271.11555555555555</c:v>
                </c:pt>
                <c:pt idx="8">
                  <c:v>271.41777777777713</c:v>
                </c:pt>
                <c:pt idx="9">
                  <c:v>271.72000000000003</c:v>
                </c:pt>
                <c:pt idx="10">
                  <c:v>272.02222222222224</c:v>
                </c:pt>
                <c:pt idx="11">
                  <c:v>272.32444444444445</c:v>
                </c:pt>
                <c:pt idx="12">
                  <c:v>272.62666666666672</c:v>
                </c:pt>
                <c:pt idx="13">
                  <c:v>272.92888888888865</c:v>
                </c:pt>
                <c:pt idx="14">
                  <c:v>273.23111111111035</c:v>
                </c:pt>
                <c:pt idx="15">
                  <c:v>273.53333333333336</c:v>
                </c:pt>
                <c:pt idx="16">
                  <c:v>273.83555555555529</c:v>
                </c:pt>
                <c:pt idx="17">
                  <c:v>274.13777777777733</c:v>
                </c:pt>
                <c:pt idx="18">
                  <c:v>274.44</c:v>
                </c:pt>
                <c:pt idx="19">
                  <c:v>274.74222222222221</c:v>
                </c:pt>
                <c:pt idx="20">
                  <c:v>275.04444444444442</c:v>
                </c:pt>
                <c:pt idx="21">
                  <c:v>275.3466666666672</c:v>
                </c:pt>
                <c:pt idx="22">
                  <c:v>275.64888888888902</c:v>
                </c:pt>
                <c:pt idx="23">
                  <c:v>275.95111111111061</c:v>
                </c:pt>
                <c:pt idx="24">
                  <c:v>276.25333333333379</c:v>
                </c:pt>
                <c:pt idx="25">
                  <c:v>276.55555555555554</c:v>
                </c:pt>
                <c:pt idx="26">
                  <c:v>276.85777777777764</c:v>
                </c:pt>
                <c:pt idx="27">
                  <c:v>277.16000000000008</c:v>
                </c:pt>
                <c:pt idx="28">
                  <c:v>277.46222222222224</c:v>
                </c:pt>
                <c:pt idx="29">
                  <c:v>277.76444444444445</c:v>
                </c:pt>
                <c:pt idx="30">
                  <c:v>278.06666666666672</c:v>
                </c:pt>
                <c:pt idx="31">
                  <c:v>278.36888888888888</c:v>
                </c:pt>
                <c:pt idx="32">
                  <c:v>278.67111111111109</c:v>
                </c:pt>
                <c:pt idx="33">
                  <c:v>278.97333333333336</c:v>
                </c:pt>
                <c:pt idx="34">
                  <c:v>279.27555555555529</c:v>
                </c:pt>
                <c:pt idx="35">
                  <c:v>279.57777777777721</c:v>
                </c:pt>
                <c:pt idx="36">
                  <c:v>279.88</c:v>
                </c:pt>
                <c:pt idx="37">
                  <c:v>280.18222222222221</c:v>
                </c:pt>
                <c:pt idx="38">
                  <c:v>280.48444444444425</c:v>
                </c:pt>
                <c:pt idx="39">
                  <c:v>280.78666666666675</c:v>
                </c:pt>
                <c:pt idx="40">
                  <c:v>281.0888888888889</c:v>
                </c:pt>
                <c:pt idx="41">
                  <c:v>281.3911111111106</c:v>
                </c:pt>
                <c:pt idx="42">
                  <c:v>281.69333333333338</c:v>
                </c:pt>
                <c:pt idx="43">
                  <c:v>281.99555555555497</c:v>
                </c:pt>
                <c:pt idx="44">
                  <c:v>282.29777777777696</c:v>
                </c:pt>
                <c:pt idx="45">
                  <c:v>282.60000000000002</c:v>
                </c:pt>
                <c:pt idx="46">
                  <c:v>282.90222222222224</c:v>
                </c:pt>
                <c:pt idx="47">
                  <c:v>283.20444444444445</c:v>
                </c:pt>
                <c:pt idx="48">
                  <c:v>283.50666666666672</c:v>
                </c:pt>
                <c:pt idx="49">
                  <c:v>283.80888888888887</c:v>
                </c:pt>
                <c:pt idx="50">
                  <c:v>284.11111111111109</c:v>
                </c:pt>
                <c:pt idx="51">
                  <c:v>284.41333333333336</c:v>
                </c:pt>
                <c:pt idx="52">
                  <c:v>284.71555555555523</c:v>
                </c:pt>
                <c:pt idx="53">
                  <c:v>285.01777777777721</c:v>
                </c:pt>
                <c:pt idx="54">
                  <c:v>285.32</c:v>
                </c:pt>
                <c:pt idx="55">
                  <c:v>285.62222222222221</c:v>
                </c:pt>
                <c:pt idx="56">
                  <c:v>285.92444444444425</c:v>
                </c:pt>
                <c:pt idx="57">
                  <c:v>286.22666666666674</c:v>
                </c:pt>
                <c:pt idx="58">
                  <c:v>286.5288888888889</c:v>
                </c:pt>
                <c:pt idx="59">
                  <c:v>286.8311111111106</c:v>
                </c:pt>
                <c:pt idx="60">
                  <c:v>287.13333333333338</c:v>
                </c:pt>
                <c:pt idx="61">
                  <c:v>287.43555555555486</c:v>
                </c:pt>
                <c:pt idx="62">
                  <c:v>287.73777777777696</c:v>
                </c:pt>
                <c:pt idx="63">
                  <c:v>288.04000000000002</c:v>
                </c:pt>
                <c:pt idx="64">
                  <c:v>288.34222222222235</c:v>
                </c:pt>
                <c:pt idx="65">
                  <c:v>288.6444444444449</c:v>
                </c:pt>
                <c:pt idx="66">
                  <c:v>288.94666666666672</c:v>
                </c:pt>
                <c:pt idx="67">
                  <c:v>289.24888888888887</c:v>
                </c:pt>
                <c:pt idx="68">
                  <c:v>289.55111111111114</c:v>
                </c:pt>
                <c:pt idx="69">
                  <c:v>289.85333333333386</c:v>
                </c:pt>
                <c:pt idx="70">
                  <c:v>290.15555555555557</c:v>
                </c:pt>
                <c:pt idx="71">
                  <c:v>290.45777777777721</c:v>
                </c:pt>
                <c:pt idx="72">
                  <c:v>290.76</c:v>
                </c:pt>
                <c:pt idx="73">
                  <c:v>291.0622222222222</c:v>
                </c:pt>
                <c:pt idx="74">
                  <c:v>291.36444444444442</c:v>
                </c:pt>
                <c:pt idx="75">
                  <c:v>291.66666666666708</c:v>
                </c:pt>
                <c:pt idx="76">
                  <c:v>291.9688888888889</c:v>
                </c:pt>
                <c:pt idx="77">
                  <c:v>292.27111111111054</c:v>
                </c:pt>
                <c:pt idx="78">
                  <c:v>292.57333333333332</c:v>
                </c:pt>
                <c:pt idx="79">
                  <c:v>292.87555555555554</c:v>
                </c:pt>
                <c:pt idx="80">
                  <c:v>293.17777777777769</c:v>
                </c:pt>
                <c:pt idx="81">
                  <c:v>293.47999999999956</c:v>
                </c:pt>
                <c:pt idx="82">
                  <c:v>293.78222222222223</c:v>
                </c:pt>
                <c:pt idx="83">
                  <c:v>294.08444444444444</c:v>
                </c:pt>
                <c:pt idx="84">
                  <c:v>294.38666666666671</c:v>
                </c:pt>
                <c:pt idx="85">
                  <c:v>294.68888888888887</c:v>
                </c:pt>
                <c:pt idx="86">
                  <c:v>294.99111111111034</c:v>
                </c:pt>
                <c:pt idx="87">
                  <c:v>295.29333333333335</c:v>
                </c:pt>
                <c:pt idx="88">
                  <c:v>295.59555555555511</c:v>
                </c:pt>
                <c:pt idx="89">
                  <c:v>295.89777777777721</c:v>
                </c:pt>
                <c:pt idx="90">
                  <c:v>296.2</c:v>
                </c:pt>
                <c:pt idx="91">
                  <c:v>296.5022222222222</c:v>
                </c:pt>
                <c:pt idx="92">
                  <c:v>296.80444444444447</c:v>
                </c:pt>
                <c:pt idx="93">
                  <c:v>297.10666666666702</c:v>
                </c:pt>
                <c:pt idx="94">
                  <c:v>297.4088888888889</c:v>
                </c:pt>
                <c:pt idx="95">
                  <c:v>297.71111111111054</c:v>
                </c:pt>
                <c:pt idx="96">
                  <c:v>298.01333333333332</c:v>
                </c:pt>
                <c:pt idx="97">
                  <c:v>298.31555555555553</c:v>
                </c:pt>
                <c:pt idx="98">
                  <c:v>298.61777777777769</c:v>
                </c:pt>
                <c:pt idx="99">
                  <c:v>298.91999999999956</c:v>
                </c:pt>
                <c:pt idx="100">
                  <c:v>299.22222222222223</c:v>
                </c:pt>
                <c:pt idx="101">
                  <c:v>299.52444444444444</c:v>
                </c:pt>
                <c:pt idx="102">
                  <c:v>299.82666666666671</c:v>
                </c:pt>
                <c:pt idx="103">
                  <c:v>300.12888888888887</c:v>
                </c:pt>
                <c:pt idx="104">
                  <c:v>300.43111111111028</c:v>
                </c:pt>
                <c:pt idx="105">
                  <c:v>300.73333333333335</c:v>
                </c:pt>
                <c:pt idx="106">
                  <c:v>301.03555555555511</c:v>
                </c:pt>
                <c:pt idx="107">
                  <c:v>301.33777777777721</c:v>
                </c:pt>
                <c:pt idx="108">
                  <c:v>301.64000000000038</c:v>
                </c:pt>
                <c:pt idx="109">
                  <c:v>301.9422222222222</c:v>
                </c:pt>
                <c:pt idx="110">
                  <c:v>302.24444444444447</c:v>
                </c:pt>
                <c:pt idx="111">
                  <c:v>302.54666666666702</c:v>
                </c:pt>
                <c:pt idx="112">
                  <c:v>302.84888888888901</c:v>
                </c:pt>
                <c:pt idx="113">
                  <c:v>303.15111111111111</c:v>
                </c:pt>
                <c:pt idx="114">
                  <c:v>303.45333333333332</c:v>
                </c:pt>
                <c:pt idx="115">
                  <c:v>303.75555555555559</c:v>
                </c:pt>
                <c:pt idx="116">
                  <c:v>304.05777777777769</c:v>
                </c:pt>
                <c:pt idx="117">
                  <c:v>304.36</c:v>
                </c:pt>
                <c:pt idx="118">
                  <c:v>304.66222222222228</c:v>
                </c:pt>
                <c:pt idx="119">
                  <c:v>304.96444444444444</c:v>
                </c:pt>
                <c:pt idx="120">
                  <c:v>305.26666666666671</c:v>
                </c:pt>
                <c:pt idx="121">
                  <c:v>305.56888888888886</c:v>
                </c:pt>
                <c:pt idx="122">
                  <c:v>305.87111111111113</c:v>
                </c:pt>
                <c:pt idx="123">
                  <c:v>306.17333333333386</c:v>
                </c:pt>
                <c:pt idx="124">
                  <c:v>306.4755555555551</c:v>
                </c:pt>
                <c:pt idx="125">
                  <c:v>306.7777777777772</c:v>
                </c:pt>
                <c:pt idx="126">
                  <c:v>307.08</c:v>
                </c:pt>
                <c:pt idx="127">
                  <c:v>307.38222222222225</c:v>
                </c:pt>
                <c:pt idx="128">
                  <c:v>307.68444444444447</c:v>
                </c:pt>
                <c:pt idx="129">
                  <c:v>307.98666666666668</c:v>
                </c:pt>
                <c:pt idx="130">
                  <c:v>308.28888888888889</c:v>
                </c:pt>
                <c:pt idx="131">
                  <c:v>308.59111111111054</c:v>
                </c:pt>
                <c:pt idx="132">
                  <c:v>308.89333333333332</c:v>
                </c:pt>
                <c:pt idx="133">
                  <c:v>309.19555555555553</c:v>
                </c:pt>
                <c:pt idx="134">
                  <c:v>309.49777777777706</c:v>
                </c:pt>
                <c:pt idx="135">
                  <c:v>309.8</c:v>
                </c:pt>
                <c:pt idx="136">
                  <c:v>310.10222222222222</c:v>
                </c:pt>
                <c:pt idx="137">
                  <c:v>310.40444444444444</c:v>
                </c:pt>
                <c:pt idx="138">
                  <c:v>310.70666666666671</c:v>
                </c:pt>
                <c:pt idx="139">
                  <c:v>311.00888888888892</c:v>
                </c:pt>
                <c:pt idx="140">
                  <c:v>311.31111111111113</c:v>
                </c:pt>
                <c:pt idx="141">
                  <c:v>311.61333333333386</c:v>
                </c:pt>
                <c:pt idx="142">
                  <c:v>311.9155555555551</c:v>
                </c:pt>
                <c:pt idx="143">
                  <c:v>312.21777777777714</c:v>
                </c:pt>
                <c:pt idx="144">
                  <c:v>312.52</c:v>
                </c:pt>
                <c:pt idx="145">
                  <c:v>312.82222222222219</c:v>
                </c:pt>
                <c:pt idx="146">
                  <c:v>313.12444444444446</c:v>
                </c:pt>
                <c:pt idx="147">
                  <c:v>313.42666666666668</c:v>
                </c:pt>
                <c:pt idx="148">
                  <c:v>313.72888888888889</c:v>
                </c:pt>
                <c:pt idx="149">
                  <c:v>314.03111111111053</c:v>
                </c:pt>
                <c:pt idx="150">
                  <c:v>314.33333333333331</c:v>
                </c:pt>
                <c:pt idx="151">
                  <c:v>314.63555555555553</c:v>
                </c:pt>
                <c:pt idx="152">
                  <c:v>314.93777777777694</c:v>
                </c:pt>
                <c:pt idx="153">
                  <c:v>315.24</c:v>
                </c:pt>
                <c:pt idx="154">
                  <c:v>315.54222222222222</c:v>
                </c:pt>
                <c:pt idx="155">
                  <c:v>315.84444444444472</c:v>
                </c:pt>
                <c:pt idx="156">
                  <c:v>316.14666666666722</c:v>
                </c:pt>
                <c:pt idx="157">
                  <c:v>316.44888888888886</c:v>
                </c:pt>
                <c:pt idx="158">
                  <c:v>316.75111111111113</c:v>
                </c:pt>
                <c:pt idx="159">
                  <c:v>317.05333333333385</c:v>
                </c:pt>
                <c:pt idx="160">
                  <c:v>317.35555555555555</c:v>
                </c:pt>
                <c:pt idx="161">
                  <c:v>317.65777777777765</c:v>
                </c:pt>
                <c:pt idx="162">
                  <c:v>317.95999999999964</c:v>
                </c:pt>
                <c:pt idx="163">
                  <c:v>318.26222222222225</c:v>
                </c:pt>
                <c:pt idx="164">
                  <c:v>318.56444444444446</c:v>
                </c:pt>
                <c:pt idx="165">
                  <c:v>318.86666666666702</c:v>
                </c:pt>
                <c:pt idx="166">
                  <c:v>319.168888888889</c:v>
                </c:pt>
                <c:pt idx="167">
                  <c:v>319.47111111111053</c:v>
                </c:pt>
                <c:pt idx="168">
                  <c:v>319.77333333333331</c:v>
                </c:pt>
                <c:pt idx="169">
                  <c:v>320.07555555555524</c:v>
                </c:pt>
                <c:pt idx="170">
                  <c:v>320.37777777777734</c:v>
                </c:pt>
                <c:pt idx="171">
                  <c:v>320.68</c:v>
                </c:pt>
                <c:pt idx="172">
                  <c:v>320.98222222222199</c:v>
                </c:pt>
                <c:pt idx="173">
                  <c:v>321.28444444444443</c:v>
                </c:pt>
                <c:pt idx="174">
                  <c:v>321.5866666666667</c:v>
                </c:pt>
                <c:pt idx="175">
                  <c:v>321.88888888888891</c:v>
                </c:pt>
                <c:pt idx="176">
                  <c:v>322.19111111111113</c:v>
                </c:pt>
                <c:pt idx="177">
                  <c:v>322.49333333333334</c:v>
                </c:pt>
                <c:pt idx="178">
                  <c:v>322.79555555555504</c:v>
                </c:pt>
                <c:pt idx="179">
                  <c:v>323.09777777777714</c:v>
                </c:pt>
                <c:pt idx="180">
                  <c:v>323.39999999999969</c:v>
                </c:pt>
                <c:pt idx="181">
                  <c:v>323.70222222222225</c:v>
                </c:pt>
                <c:pt idx="182">
                  <c:v>324.00444444444446</c:v>
                </c:pt>
                <c:pt idx="183">
                  <c:v>324.30666666666701</c:v>
                </c:pt>
                <c:pt idx="184">
                  <c:v>324.60888888888888</c:v>
                </c:pt>
                <c:pt idx="185">
                  <c:v>324.91111111111047</c:v>
                </c:pt>
                <c:pt idx="186">
                  <c:v>325.21333333333337</c:v>
                </c:pt>
                <c:pt idx="187">
                  <c:v>325.51555555555524</c:v>
                </c:pt>
                <c:pt idx="188">
                  <c:v>325.81777777777734</c:v>
                </c:pt>
                <c:pt idx="189">
                  <c:v>326.12</c:v>
                </c:pt>
                <c:pt idx="190">
                  <c:v>326.42222222222199</c:v>
                </c:pt>
                <c:pt idx="191">
                  <c:v>326.72444444444443</c:v>
                </c:pt>
                <c:pt idx="192">
                  <c:v>327.0266666666667</c:v>
                </c:pt>
                <c:pt idx="193">
                  <c:v>327.32888888888891</c:v>
                </c:pt>
                <c:pt idx="194">
                  <c:v>327.63111111111061</c:v>
                </c:pt>
                <c:pt idx="195">
                  <c:v>327.93333333333334</c:v>
                </c:pt>
                <c:pt idx="196">
                  <c:v>328.23555555555504</c:v>
                </c:pt>
                <c:pt idx="197">
                  <c:v>328.53777777777714</c:v>
                </c:pt>
                <c:pt idx="198">
                  <c:v>328.84000000000032</c:v>
                </c:pt>
                <c:pt idx="199">
                  <c:v>329.1422222222223</c:v>
                </c:pt>
                <c:pt idx="200">
                  <c:v>329.44444444444446</c:v>
                </c:pt>
                <c:pt idx="201">
                  <c:v>329.74666666666678</c:v>
                </c:pt>
                <c:pt idx="202">
                  <c:v>330.04888888888888</c:v>
                </c:pt>
              </c:numCache>
            </c:numRef>
          </c:xVal>
          <c:yVal>
            <c:numRef>
              <c:f>Sheet1!$F$49:$F$251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0.24847500000000025</c:v>
                </c:pt>
                <c:pt idx="2">
                  <c:v>0.3956250000000005</c:v>
                </c:pt>
                <c:pt idx="3">
                  <c:v>0.54277500000000101</c:v>
                </c:pt>
                <c:pt idx="4">
                  <c:v>0.68992500000000101</c:v>
                </c:pt>
                <c:pt idx="5">
                  <c:v>0.83707500000000101</c:v>
                </c:pt>
                <c:pt idx="6">
                  <c:v>0.98422500000000002</c:v>
                </c:pt>
                <c:pt idx="7">
                  <c:v>1.131375</c:v>
                </c:pt>
                <c:pt idx="8">
                  <c:v>1.2785249999999981</c:v>
                </c:pt>
                <c:pt idx="9">
                  <c:v>1.4256749999999976</c:v>
                </c:pt>
                <c:pt idx="10">
                  <c:v>1.5728249999999981</c:v>
                </c:pt>
                <c:pt idx="11">
                  <c:v>1.7199749999999976</c:v>
                </c:pt>
                <c:pt idx="12">
                  <c:v>1.8671249999999981</c:v>
                </c:pt>
                <c:pt idx="13">
                  <c:v>2.0142749999999987</c:v>
                </c:pt>
                <c:pt idx="14">
                  <c:v>2.1614249999999999</c:v>
                </c:pt>
                <c:pt idx="15">
                  <c:v>2.3085749999999998</c:v>
                </c:pt>
                <c:pt idx="16">
                  <c:v>2.4557249999999997</c:v>
                </c:pt>
                <c:pt idx="17">
                  <c:v>2.6028749999999987</c:v>
                </c:pt>
                <c:pt idx="18">
                  <c:v>2.7500249999999999</c:v>
                </c:pt>
                <c:pt idx="19">
                  <c:v>2.8971749999999998</c:v>
                </c:pt>
                <c:pt idx="20">
                  <c:v>3.0443250000000002</c:v>
                </c:pt>
                <c:pt idx="21">
                  <c:v>3.1914749999999987</c:v>
                </c:pt>
                <c:pt idx="22">
                  <c:v>3.3386249999999977</c:v>
                </c:pt>
                <c:pt idx="23">
                  <c:v>3.4857749999999998</c:v>
                </c:pt>
                <c:pt idx="24">
                  <c:v>3.6329249999999997</c:v>
                </c:pt>
                <c:pt idx="25">
                  <c:v>3.7800750000000001</c:v>
                </c:pt>
                <c:pt idx="26">
                  <c:v>3.927225</c:v>
                </c:pt>
                <c:pt idx="27">
                  <c:v>4.0743749999999945</c:v>
                </c:pt>
                <c:pt idx="28">
                  <c:v>4.2215249999999926</c:v>
                </c:pt>
                <c:pt idx="29">
                  <c:v>4.3686749999999916</c:v>
                </c:pt>
                <c:pt idx="30">
                  <c:v>4.5158249999999933</c:v>
                </c:pt>
                <c:pt idx="31">
                  <c:v>4.6629749999999852</c:v>
                </c:pt>
                <c:pt idx="32">
                  <c:v>4.8101249999999913</c:v>
                </c:pt>
                <c:pt idx="33">
                  <c:v>4.9572750000000001</c:v>
                </c:pt>
                <c:pt idx="34">
                  <c:v>5.1044249999999884</c:v>
                </c:pt>
                <c:pt idx="35">
                  <c:v>5.2515749999999946</c:v>
                </c:pt>
                <c:pt idx="36">
                  <c:v>5.3987249999999927</c:v>
                </c:pt>
                <c:pt idx="37">
                  <c:v>5.5458749999999917</c:v>
                </c:pt>
                <c:pt idx="38">
                  <c:v>5.6930249999999916</c:v>
                </c:pt>
                <c:pt idx="39">
                  <c:v>5.8401749999999932</c:v>
                </c:pt>
                <c:pt idx="40">
                  <c:v>5.9873250000000002</c:v>
                </c:pt>
                <c:pt idx="41">
                  <c:v>6.1344749999999904</c:v>
                </c:pt>
                <c:pt idx="42">
                  <c:v>6.281625000000008</c:v>
                </c:pt>
                <c:pt idx="43">
                  <c:v>6.4287749999999955</c:v>
                </c:pt>
                <c:pt idx="44">
                  <c:v>6.5759249999999945</c:v>
                </c:pt>
                <c:pt idx="45">
                  <c:v>6.7230749999999926</c:v>
                </c:pt>
                <c:pt idx="46">
                  <c:v>6.8702249999999996</c:v>
                </c:pt>
                <c:pt idx="47">
                  <c:v>7.0173749999999933</c:v>
                </c:pt>
                <c:pt idx="48">
                  <c:v>7.1645249999999852</c:v>
                </c:pt>
                <c:pt idx="49">
                  <c:v>7.3116750000000001</c:v>
                </c:pt>
                <c:pt idx="50">
                  <c:v>7.458825</c:v>
                </c:pt>
                <c:pt idx="51">
                  <c:v>7.6059749999999866</c:v>
                </c:pt>
                <c:pt idx="52">
                  <c:v>7.7531249999999945</c:v>
                </c:pt>
                <c:pt idx="53">
                  <c:v>7.9002749999999997</c:v>
                </c:pt>
                <c:pt idx="54">
                  <c:v>8.0474250000000005</c:v>
                </c:pt>
                <c:pt idx="55">
                  <c:v>8.1945750000000004</c:v>
                </c:pt>
                <c:pt idx="56">
                  <c:v>8.3417250000000003</c:v>
                </c:pt>
                <c:pt idx="57">
                  <c:v>8.4888750000000002</c:v>
                </c:pt>
                <c:pt idx="58">
                  <c:v>8.6360250000000001</c:v>
                </c:pt>
                <c:pt idx="59">
                  <c:v>8.783175</c:v>
                </c:pt>
                <c:pt idx="60">
                  <c:v>8.9303249999999998</c:v>
                </c:pt>
                <c:pt idx="61">
                  <c:v>9.0774750000000015</c:v>
                </c:pt>
                <c:pt idx="62">
                  <c:v>9.2246249999999996</c:v>
                </c:pt>
                <c:pt idx="63">
                  <c:v>9.3717750000000013</c:v>
                </c:pt>
                <c:pt idx="64">
                  <c:v>9.5189249999999994</c:v>
                </c:pt>
                <c:pt idx="65">
                  <c:v>9.6660750000000011</c:v>
                </c:pt>
                <c:pt idx="66">
                  <c:v>9.813225000000001</c:v>
                </c:pt>
                <c:pt idx="67">
                  <c:v>9.9603750000000009</c:v>
                </c:pt>
                <c:pt idx="68">
                  <c:v>10.107525000000001</c:v>
                </c:pt>
                <c:pt idx="69">
                  <c:v>10.254675000000001</c:v>
                </c:pt>
                <c:pt idx="70">
                  <c:v>10.401825000000001</c:v>
                </c:pt>
                <c:pt idx="71">
                  <c:v>10.548974999999997</c:v>
                </c:pt>
                <c:pt idx="72">
                  <c:v>10.696125</c:v>
                </c:pt>
                <c:pt idx="73">
                  <c:v>10.843275</c:v>
                </c:pt>
                <c:pt idx="74">
                  <c:v>10.990425</c:v>
                </c:pt>
                <c:pt idx="75">
                  <c:v>11.137575</c:v>
                </c:pt>
                <c:pt idx="76">
                  <c:v>11.284725</c:v>
                </c:pt>
                <c:pt idx="77">
                  <c:v>11.431875</c:v>
                </c:pt>
                <c:pt idx="78">
                  <c:v>11.579025</c:v>
                </c:pt>
                <c:pt idx="79">
                  <c:v>11.726175</c:v>
                </c:pt>
                <c:pt idx="80">
                  <c:v>11.873325000000001</c:v>
                </c:pt>
                <c:pt idx="81">
                  <c:v>12.020475000000001</c:v>
                </c:pt>
                <c:pt idx="82">
                  <c:v>12.167625000000001</c:v>
                </c:pt>
                <c:pt idx="83">
                  <c:v>12.314775000000001</c:v>
                </c:pt>
                <c:pt idx="84">
                  <c:v>12.461925000000001</c:v>
                </c:pt>
                <c:pt idx="85">
                  <c:v>12.609075000000001</c:v>
                </c:pt>
                <c:pt idx="86">
                  <c:v>12.756225000000001</c:v>
                </c:pt>
                <c:pt idx="87">
                  <c:v>12.903375</c:v>
                </c:pt>
                <c:pt idx="88">
                  <c:v>13.050525</c:v>
                </c:pt>
                <c:pt idx="89">
                  <c:v>13.197675</c:v>
                </c:pt>
                <c:pt idx="90">
                  <c:v>13.344825</c:v>
                </c:pt>
                <c:pt idx="91">
                  <c:v>13.491975</c:v>
                </c:pt>
                <c:pt idx="92">
                  <c:v>13.639125</c:v>
                </c:pt>
                <c:pt idx="93">
                  <c:v>13.786275</c:v>
                </c:pt>
                <c:pt idx="94">
                  <c:v>13.933425</c:v>
                </c:pt>
                <c:pt idx="95">
                  <c:v>14.080575</c:v>
                </c:pt>
                <c:pt idx="96">
                  <c:v>14.227725</c:v>
                </c:pt>
                <c:pt idx="97">
                  <c:v>14.374875000000001</c:v>
                </c:pt>
                <c:pt idx="98">
                  <c:v>14.522025000000001</c:v>
                </c:pt>
                <c:pt idx="99">
                  <c:v>14.669175000000001</c:v>
                </c:pt>
                <c:pt idx="100">
                  <c:v>14.816325000000001</c:v>
                </c:pt>
                <c:pt idx="101">
                  <c:v>14.963475000000004</c:v>
                </c:pt>
                <c:pt idx="102">
                  <c:v>15.110625000000001</c:v>
                </c:pt>
                <c:pt idx="103">
                  <c:v>15.257775000000001</c:v>
                </c:pt>
                <c:pt idx="104">
                  <c:v>15.404925</c:v>
                </c:pt>
                <c:pt idx="105">
                  <c:v>15.552075</c:v>
                </c:pt>
                <c:pt idx="106">
                  <c:v>15.699225</c:v>
                </c:pt>
                <c:pt idx="107">
                  <c:v>15.846375</c:v>
                </c:pt>
                <c:pt idx="108">
                  <c:v>15.993525</c:v>
                </c:pt>
                <c:pt idx="109">
                  <c:v>16.140675000000005</c:v>
                </c:pt>
                <c:pt idx="110">
                  <c:v>16.287825000000005</c:v>
                </c:pt>
                <c:pt idx="111">
                  <c:v>16.434975000000041</c:v>
                </c:pt>
                <c:pt idx="112">
                  <c:v>16.582124999999966</c:v>
                </c:pt>
                <c:pt idx="113">
                  <c:v>16.729275000000001</c:v>
                </c:pt>
                <c:pt idx="114">
                  <c:v>16.876425000000001</c:v>
                </c:pt>
                <c:pt idx="115">
                  <c:v>17.023575000000001</c:v>
                </c:pt>
                <c:pt idx="116">
                  <c:v>17.170725000000001</c:v>
                </c:pt>
                <c:pt idx="117">
                  <c:v>17.317875000000061</c:v>
                </c:pt>
                <c:pt idx="118">
                  <c:v>17.465024999999965</c:v>
                </c:pt>
                <c:pt idx="119">
                  <c:v>17.612175000000036</c:v>
                </c:pt>
                <c:pt idx="120">
                  <c:v>17.759325</c:v>
                </c:pt>
                <c:pt idx="121">
                  <c:v>17.906475</c:v>
                </c:pt>
                <c:pt idx="122">
                  <c:v>18.053625</c:v>
                </c:pt>
                <c:pt idx="123">
                  <c:v>18.200775</c:v>
                </c:pt>
                <c:pt idx="124">
                  <c:v>18.347925000000028</c:v>
                </c:pt>
                <c:pt idx="125">
                  <c:v>18.495075</c:v>
                </c:pt>
                <c:pt idx="126">
                  <c:v>18.642225</c:v>
                </c:pt>
                <c:pt idx="127">
                  <c:v>18.789375</c:v>
                </c:pt>
                <c:pt idx="128">
                  <c:v>18.936525</c:v>
                </c:pt>
                <c:pt idx="129">
                  <c:v>19.083674999999989</c:v>
                </c:pt>
                <c:pt idx="130">
                  <c:v>19.230824999999999</c:v>
                </c:pt>
                <c:pt idx="131">
                  <c:v>19.377975000000042</c:v>
                </c:pt>
                <c:pt idx="132">
                  <c:v>19.525124999999989</c:v>
                </c:pt>
                <c:pt idx="133">
                  <c:v>19.672274999999999</c:v>
                </c:pt>
                <c:pt idx="134">
                  <c:v>19.819424999999999</c:v>
                </c:pt>
                <c:pt idx="135">
                  <c:v>19.966574999999967</c:v>
                </c:pt>
                <c:pt idx="136">
                  <c:v>20.113724999999999</c:v>
                </c:pt>
                <c:pt idx="137">
                  <c:v>20.260874999999999</c:v>
                </c:pt>
                <c:pt idx="138">
                  <c:v>20.408024999999967</c:v>
                </c:pt>
                <c:pt idx="139">
                  <c:v>20.555174999999988</c:v>
                </c:pt>
                <c:pt idx="140">
                  <c:v>20.702324999999963</c:v>
                </c:pt>
                <c:pt idx="141">
                  <c:v>20.849475000000005</c:v>
                </c:pt>
                <c:pt idx="142">
                  <c:v>20.996625000000002</c:v>
                </c:pt>
                <c:pt idx="143">
                  <c:v>21.143775000000005</c:v>
                </c:pt>
                <c:pt idx="144">
                  <c:v>21.290925000000001</c:v>
                </c:pt>
                <c:pt idx="145">
                  <c:v>21.438075000000001</c:v>
                </c:pt>
                <c:pt idx="146">
                  <c:v>21.585224999999966</c:v>
                </c:pt>
                <c:pt idx="147">
                  <c:v>21.732375000000001</c:v>
                </c:pt>
                <c:pt idx="148">
                  <c:v>21.879525000000001</c:v>
                </c:pt>
                <c:pt idx="149">
                  <c:v>22.026675000000001</c:v>
                </c:pt>
                <c:pt idx="150">
                  <c:v>22.173825000000036</c:v>
                </c:pt>
                <c:pt idx="151">
                  <c:v>22.320975000000036</c:v>
                </c:pt>
                <c:pt idx="152">
                  <c:v>22.468124999999965</c:v>
                </c:pt>
                <c:pt idx="153">
                  <c:v>22.615275000000036</c:v>
                </c:pt>
                <c:pt idx="154">
                  <c:v>22.762424999999954</c:v>
                </c:pt>
                <c:pt idx="155">
                  <c:v>22.909575</c:v>
                </c:pt>
                <c:pt idx="156">
                  <c:v>23.056725</c:v>
                </c:pt>
                <c:pt idx="157">
                  <c:v>23.203875000000028</c:v>
                </c:pt>
                <c:pt idx="158">
                  <c:v>23.351025000000028</c:v>
                </c:pt>
                <c:pt idx="159">
                  <c:v>23.498175</c:v>
                </c:pt>
                <c:pt idx="160">
                  <c:v>23.645325</c:v>
                </c:pt>
                <c:pt idx="161">
                  <c:v>23.792475</c:v>
                </c:pt>
                <c:pt idx="162">
                  <c:v>23.939624999999989</c:v>
                </c:pt>
                <c:pt idx="163">
                  <c:v>24.086774999999989</c:v>
                </c:pt>
                <c:pt idx="164">
                  <c:v>24.233924999999999</c:v>
                </c:pt>
                <c:pt idx="165">
                  <c:v>24.381074999999999</c:v>
                </c:pt>
                <c:pt idx="166">
                  <c:v>24.528224999999971</c:v>
                </c:pt>
                <c:pt idx="167">
                  <c:v>24.675374999999999</c:v>
                </c:pt>
                <c:pt idx="168">
                  <c:v>24.822524999999967</c:v>
                </c:pt>
                <c:pt idx="169">
                  <c:v>24.969674999999967</c:v>
                </c:pt>
                <c:pt idx="170">
                  <c:v>25.116825000000041</c:v>
                </c:pt>
                <c:pt idx="171">
                  <c:v>25.263974999999999</c:v>
                </c:pt>
                <c:pt idx="172">
                  <c:v>25.411124999999988</c:v>
                </c:pt>
                <c:pt idx="173">
                  <c:v>25.558274999999988</c:v>
                </c:pt>
                <c:pt idx="174">
                  <c:v>25.705425000000002</c:v>
                </c:pt>
                <c:pt idx="175">
                  <c:v>25.852575000000005</c:v>
                </c:pt>
                <c:pt idx="176">
                  <c:v>25.999725000000002</c:v>
                </c:pt>
                <c:pt idx="177">
                  <c:v>26.146875000000041</c:v>
                </c:pt>
                <c:pt idx="178">
                  <c:v>26.294025000000001</c:v>
                </c:pt>
                <c:pt idx="179">
                  <c:v>26.441175000000001</c:v>
                </c:pt>
                <c:pt idx="180">
                  <c:v>26.588324999999966</c:v>
                </c:pt>
                <c:pt idx="181">
                  <c:v>26.735475000000001</c:v>
                </c:pt>
                <c:pt idx="182">
                  <c:v>26.882624999999965</c:v>
                </c:pt>
                <c:pt idx="183">
                  <c:v>27.029775000000001</c:v>
                </c:pt>
                <c:pt idx="184">
                  <c:v>27.176925000000036</c:v>
                </c:pt>
                <c:pt idx="185">
                  <c:v>27.324075000000036</c:v>
                </c:pt>
                <c:pt idx="186">
                  <c:v>27.471225</c:v>
                </c:pt>
                <c:pt idx="187">
                  <c:v>27.618375000000036</c:v>
                </c:pt>
                <c:pt idx="188">
                  <c:v>27.765524999999954</c:v>
                </c:pt>
                <c:pt idx="189">
                  <c:v>27.912675</c:v>
                </c:pt>
                <c:pt idx="190">
                  <c:v>28.059825000000028</c:v>
                </c:pt>
                <c:pt idx="191">
                  <c:v>28.206975000000028</c:v>
                </c:pt>
                <c:pt idx="192">
                  <c:v>28.354125000000028</c:v>
                </c:pt>
                <c:pt idx="193">
                  <c:v>28.501275000000028</c:v>
                </c:pt>
                <c:pt idx="194">
                  <c:v>28.648425</c:v>
                </c:pt>
                <c:pt idx="195">
                  <c:v>28.795574999999989</c:v>
                </c:pt>
                <c:pt idx="196">
                  <c:v>28.942724999999943</c:v>
                </c:pt>
                <c:pt idx="197">
                  <c:v>29.089874999999999</c:v>
                </c:pt>
                <c:pt idx="198">
                  <c:v>29.237024999999999</c:v>
                </c:pt>
                <c:pt idx="199">
                  <c:v>29.384174999999999</c:v>
                </c:pt>
                <c:pt idx="200">
                  <c:v>29.531324999999999</c:v>
                </c:pt>
                <c:pt idx="201">
                  <c:v>29.678474999999999</c:v>
                </c:pt>
                <c:pt idx="202">
                  <c:v>29.825624999999967</c:v>
                </c:pt>
              </c:numCache>
            </c:numRef>
          </c:yVal>
        </c:ser>
        <c:axId val="43521920"/>
        <c:axId val="43532288"/>
      </c:scatterChart>
      <c:valAx>
        <c:axId val="43521920"/>
        <c:scaling>
          <c:orientation val="minMax"/>
          <c:max val="300"/>
          <c:min val="27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(K)</a:t>
                </a:r>
              </a:p>
            </c:rich>
          </c:tx>
        </c:title>
        <c:numFmt formatCode="General" sourceLinked="1"/>
        <c:tickLblPos val="nextTo"/>
        <c:crossAx val="43532288"/>
        <c:crosses val="autoZero"/>
        <c:crossBetween val="midCat"/>
      </c:valAx>
      <c:valAx>
        <c:axId val="43532288"/>
        <c:scaling>
          <c:orientation val="minMax"/>
          <c:max val="35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</c:title>
        <c:numFmt formatCode="General" sourceLinked="1"/>
        <c:tickLblPos val="nextTo"/>
        <c:crossAx val="4352192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6308023950607018"/>
          <c:y val="0"/>
          <c:w val="0.26465339176599795"/>
          <c:h val="0.41332373453318333"/>
        </c:manualLayout>
      </c:layout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Methane</a:t>
            </a:r>
            <a:r>
              <a:rPr lang="en-US" baseline="0"/>
              <a:t> Hydrate </a:t>
            </a:r>
            <a:endParaRPr lang="en-US"/>
          </a:p>
        </c:rich>
      </c:tx>
      <c:layout>
        <c:manualLayout>
          <c:xMode val="edge"/>
          <c:yMode val="edge"/>
          <c:x val="9.7694436637755733E-2"/>
          <c:y val="0.51649576245717466"/>
        </c:manualLayout>
      </c:layout>
    </c:title>
    <c:plotArea>
      <c:layout>
        <c:manualLayout>
          <c:layoutTarget val="inner"/>
          <c:xMode val="edge"/>
          <c:yMode val="edge"/>
          <c:x val="9.0238407699037626E-2"/>
          <c:y val="2.8252405949256338E-2"/>
          <c:w val="0.84765879265092081"/>
          <c:h val="0.80550011248593922"/>
        </c:manualLayout>
      </c:layout>
      <c:scatterChart>
        <c:scatterStyle val="lineMarker"/>
        <c:ser>
          <c:idx val="0"/>
          <c:order val="0"/>
          <c:tx>
            <c:v>Pure water</c:v>
          </c:tx>
          <c:spPr>
            <a:ln w="28575">
              <a:solidFill>
                <a:schemeClr val="accent1"/>
              </a:solidFill>
            </a:ln>
          </c:spPr>
          <c:xVal>
            <c:numRef>
              <c:f>Sheet1!$B$11:$B$17</c:f>
              <c:numCache>
                <c:formatCode>General</c:formatCode>
                <c:ptCount val="7"/>
                <c:pt idx="0">
                  <c:v>274</c:v>
                </c:pt>
                <c:pt idx="1">
                  <c:v>278</c:v>
                </c:pt>
                <c:pt idx="2">
                  <c:v>282</c:v>
                </c:pt>
                <c:pt idx="3">
                  <c:v>286</c:v>
                </c:pt>
                <c:pt idx="4">
                  <c:v>290</c:v>
                </c:pt>
                <c:pt idx="5">
                  <c:v>294</c:v>
                </c:pt>
                <c:pt idx="6">
                  <c:v>298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1"/>
          <c:order val="1"/>
          <c:tx>
            <c:v>Seawater</c:v>
          </c:tx>
          <c:marker>
            <c:symbol val="circle"/>
            <c:size val="7"/>
          </c:marker>
          <c:xVal>
            <c:numRef>
              <c:f>Sheet1!$C$11:$C$17</c:f>
              <c:numCache>
                <c:formatCode>General</c:formatCode>
                <c:ptCount val="7"/>
                <c:pt idx="0">
                  <c:v>272.5</c:v>
                </c:pt>
                <c:pt idx="1">
                  <c:v>276.5</c:v>
                </c:pt>
                <c:pt idx="2">
                  <c:v>280.5</c:v>
                </c:pt>
                <c:pt idx="3">
                  <c:v>284.5</c:v>
                </c:pt>
                <c:pt idx="4">
                  <c:v>288.5</c:v>
                </c:pt>
                <c:pt idx="5">
                  <c:v>292.5</c:v>
                </c:pt>
                <c:pt idx="6">
                  <c:v>296.5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2"/>
          <c:order val="2"/>
          <c:tx>
            <c:v>GOM water</c:v>
          </c:tx>
          <c:xVal>
            <c:numRef>
              <c:f>Sheet1!$C$49:$C$251</c:f>
              <c:numCache>
                <c:formatCode>General</c:formatCode>
                <c:ptCount val="203"/>
                <c:pt idx="0">
                  <c:v>298.7</c:v>
                </c:pt>
                <c:pt idx="1">
                  <c:v>298.55714285714265</c:v>
                </c:pt>
                <c:pt idx="2">
                  <c:v>298.41428571428565</c:v>
                </c:pt>
                <c:pt idx="3">
                  <c:v>298.27142857142854</c:v>
                </c:pt>
                <c:pt idx="4">
                  <c:v>298.12857142857087</c:v>
                </c:pt>
                <c:pt idx="5">
                  <c:v>297.98571428571393</c:v>
                </c:pt>
                <c:pt idx="6">
                  <c:v>297.84285714285738</c:v>
                </c:pt>
                <c:pt idx="7">
                  <c:v>297.7</c:v>
                </c:pt>
                <c:pt idx="8">
                  <c:v>297.55714285714265</c:v>
                </c:pt>
                <c:pt idx="9">
                  <c:v>297.41428571428565</c:v>
                </c:pt>
                <c:pt idx="10">
                  <c:v>297.27142857142854</c:v>
                </c:pt>
                <c:pt idx="11">
                  <c:v>297.12857142857087</c:v>
                </c:pt>
                <c:pt idx="12">
                  <c:v>296.98571428571393</c:v>
                </c:pt>
                <c:pt idx="13">
                  <c:v>296.84285714285738</c:v>
                </c:pt>
                <c:pt idx="14">
                  <c:v>296.7</c:v>
                </c:pt>
                <c:pt idx="15">
                  <c:v>296.55714285714265</c:v>
                </c:pt>
                <c:pt idx="16">
                  <c:v>296.41428571428565</c:v>
                </c:pt>
                <c:pt idx="17">
                  <c:v>296.27142857142854</c:v>
                </c:pt>
                <c:pt idx="18">
                  <c:v>296.12857142857087</c:v>
                </c:pt>
                <c:pt idx="19">
                  <c:v>295.98571428571393</c:v>
                </c:pt>
                <c:pt idx="20">
                  <c:v>295.84285714285738</c:v>
                </c:pt>
                <c:pt idx="21">
                  <c:v>295.7</c:v>
                </c:pt>
                <c:pt idx="22">
                  <c:v>295.55714285714265</c:v>
                </c:pt>
                <c:pt idx="23">
                  <c:v>295.41428571428565</c:v>
                </c:pt>
                <c:pt idx="24">
                  <c:v>295.27142857142854</c:v>
                </c:pt>
                <c:pt idx="25">
                  <c:v>295.12857142857087</c:v>
                </c:pt>
                <c:pt idx="26">
                  <c:v>294.98571428571393</c:v>
                </c:pt>
                <c:pt idx="27">
                  <c:v>294.84285714285738</c:v>
                </c:pt>
                <c:pt idx="28">
                  <c:v>294.7</c:v>
                </c:pt>
                <c:pt idx="29">
                  <c:v>294.55714285714265</c:v>
                </c:pt>
                <c:pt idx="30">
                  <c:v>294.41428571428565</c:v>
                </c:pt>
                <c:pt idx="31">
                  <c:v>294.27142857142854</c:v>
                </c:pt>
                <c:pt idx="32">
                  <c:v>294.12857142857087</c:v>
                </c:pt>
                <c:pt idx="33">
                  <c:v>293.98571428571393</c:v>
                </c:pt>
                <c:pt idx="34">
                  <c:v>293.84285714285738</c:v>
                </c:pt>
                <c:pt idx="35">
                  <c:v>293.7</c:v>
                </c:pt>
                <c:pt idx="36">
                  <c:v>293.55714285714265</c:v>
                </c:pt>
                <c:pt idx="37">
                  <c:v>293.41428571428565</c:v>
                </c:pt>
                <c:pt idx="38">
                  <c:v>293.27142857142854</c:v>
                </c:pt>
                <c:pt idx="39">
                  <c:v>293.12857142857087</c:v>
                </c:pt>
                <c:pt idx="40">
                  <c:v>292.98571428571393</c:v>
                </c:pt>
                <c:pt idx="41">
                  <c:v>292.84285714285738</c:v>
                </c:pt>
                <c:pt idx="42">
                  <c:v>292.7</c:v>
                </c:pt>
                <c:pt idx="43">
                  <c:v>292.55714285714265</c:v>
                </c:pt>
                <c:pt idx="44">
                  <c:v>292.41428571428565</c:v>
                </c:pt>
                <c:pt idx="45">
                  <c:v>292.27142857142854</c:v>
                </c:pt>
                <c:pt idx="46">
                  <c:v>292.12857142857087</c:v>
                </c:pt>
                <c:pt idx="47">
                  <c:v>291.98571428571393</c:v>
                </c:pt>
                <c:pt idx="48">
                  <c:v>291.84285714285738</c:v>
                </c:pt>
                <c:pt idx="49">
                  <c:v>291.7</c:v>
                </c:pt>
                <c:pt idx="50">
                  <c:v>291.55714285714265</c:v>
                </c:pt>
                <c:pt idx="51">
                  <c:v>291.41428571428565</c:v>
                </c:pt>
                <c:pt idx="52">
                  <c:v>291.27142857142854</c:v>
                </c:pt>
                <c:pt idx="53">
                  <c:v>291.12857142857087</c:v>
                </c:pt>
                <c:pt idx="54">
                  <c:v>290.98571428571393</c:v>
                </c:pt>
                <c:pt idx="55">
                  <c:v>290.84285714285738</c:v>
                </c:pt>
                <c:pt idx="56">
                  <c:v>290.7</c:v>
                </c:pt>
                <c:pt idx="57">
                  <c:v>290.55714285714265</c:v>
                </c:pt>
                <c:pt idx="58">
                  <c:v>290.41428571428565</c:v>
                </c:pt>
                <c:pt idx="59">
                  <c:v>290.27142857142854</c:v>
                </c:pt>
                <c:pt idx="60">
                  <c:v>290.12857142857087</c:v>
                </c:pt>
                <c:pt idx="61">
                  <c:v>289.98571428571393</c:v>
                </c:pt>
                <c:pt idx="62">
                  <c:v>289.84285714285738</c:v>
                </c:pt>
                <c:pt idx="63">
                  <c:v>289.7</c:v>
                </c:pt>
                <c:pt idx="64">
                  <c:v>289.55714285714265</c:v>
                </c:pt>
                <c:pt idx="65">
                  <c:v>289.41428571428565</c:v>
                </c:pt>
                <c:pt idx="66">
                  <c:v>289.27142857142854</c:v>
                </c:pt>
                <c:pt idx="67">
                  <c:v>289.12857142857087</c:v>
                </c:pt>
                <c:pt idx="68">
                  <c:v>288.98571428571393</c:v>
                </c:pt>
                <c:pt idx="69">
                  <c:v>288.84285714285738</c:v>
                </c:pt>
                <c:pt idx="70">
                  <c:v>288.7</c:v>
                </c:pt>
                <c:pt idx="71">
                  <c:v>288.55714285714265</c:v>
                </c:pt>
                <c:pt idx="72">
                  <c:v>288.41428571428565</c:v>
                </c:pt>
                <c:pt idx="73">
                  <c:v>288.27142857142854</c:v>
                </c:pt>
                <c:pt idx="74">
                  <c:v>288.12857142857087</c:v>
                </c:pt>
                <c:pt idx="75">
                  <c:v>287.98571428571393</c:v>
                </c:pt>
                <c:pt idx="76">
                  <c:v>287.84285714285738</c:v>
                </c:pt>
                <c:pt idx="77">
                  <c:v>287.7</c:v>
                </c:pt>
                <c:pt idx="78">
                  <c:v>287.55714285714265</c:v>
                </c:pt>
                <c:pt idx="79">
                  <c:v>287.41428571428565</c:v>
                </c:pt>
                <c:pt idx="80">
                  <c:v>287.27142857142854</c:v>
                </c:pt>
                <c:pt idx="81">
                  <c:v>287.12857142857087</c:v>
                </c:pt>
                <c:pt idx="82">
                  <c:v>286.98571428571393</c:v>
                </c:pt>
                <c:pt idx="83">
                  <c:v>286.84285714285738</c:v>
                </c:pt>
                <c:pt idx="84">
                  <c:v>286.7</c:v>
                </c:pt>
                <c:pt idx="85">
                  <c:v>286.55714285714265</c:v>
                </c:pt>
                <c:pt idx="86">
                  <c:v>286.41428571428565</c:v>
                </c:pt>
                <c:pt idx="87">
                  <c:v>286.27142857142854</c:v>
                </c:pt>
                <c:pt idx="88">
                  <c:v>286.12857142857087</c:v>
                </c:pt>
                <c:pt idx="89">
                  <c:v>285.98571428571393</c:v>
                </c:pt>
                <c:pt idx="90">
                  <c:v>285.84285714285738</c:v>
                </c:pt>
                <c:pt idx="91">
                  <c:v>285.7</c:v>
                </c:pt>
                <c:pt idx="92">
                  <c:v>285.55714285714265</c:v>
                </c:pt>
                <c:pt idx="93">
                  <c:v>285.41428571428565</c:v>
                </c:pt>
                <c:pt idx="94">
                  <c:v>285.27142857142854</c:v>
                </c:pt>
                <c:pt idx="95">
                  <c:v>285.12857142857087</c:v>
                </c:pt>
                <c:pt idx="96">
                  <c:v>284.98571428571393</c:v>
                </c:pt>
                <c:pt idx="97">
                  <c:v>284.84285714285738</c:v>
                </c:pt>
                <c:pt idx="98">
                  <c:v>284.7</c:v>
                </c:pt>
                <c:pt idx="99">
                  <c:v>284.55714285714265</c:v>
                </c:pt>
                <c:pt idx="100">
                  <c:v>284.41428571428565</c:v>
                </c:pt>
                <c:pt idx="101">
                  <c:v>284.27142857142854</c:v>
                </c:pt>
                <c:pt idx="102">
                  <c:v>284.12857142857087</c:v>
                </c:pt>
                <c:pt idx="103">
                  <c:v>283.98571428571393</c:v>
                </c:pt>
                <c:pt idx="104">
                  <c:v>283.84285714285738</c:v>
                </c:pt>
                <c:pt idx="105">
                  <c:v>283.7</c:v>
                </c:pt>
                <c:pt idx="106">
                  <c:v>283.55714285714265</c:v>
                </c:pt>
                <c:pt idx="107">
                  <c:v>283.41428571428565</c:v>
                </c:pt>
                <c:pt idx="108">
                  <c:v>283.27142857142854</c:v>
                </c:pt>
                <c:pt idx="109">
                  <c:v>283.12857142857087</c:v>
                </c:pt>
                <c:pt idx="110">
                  <c:v>282.98571428571393</c:v>
                </c:pt>
                <c:pt idx="111">
                  <c:v>282.84285714285738</c:v>
                </c:pt>
                <c:pt idx="112">
                  <c:v>282.7</c:v>
                </c:pt>
                <c:pt idx="113">
                  <c:v>282.55714285714265</c:v>
                </c:pt>
                <c:pt idx="114">
                  <c:v>282.41428571428565</c:v>
                </c:pt>
                <c:pt idx="115">
                  <c:v>282.27142857142854</c:v>
                </c:pt>
                <c:pt idx="116">
                  <c:v>282.12857142857087</c:v>
                </c:pt>
                <c:pt idx="117">
                  <c:v>281.98571428571393</c:v>
                </c:pt>
                <c:pt idx="118">
                  <c:v>281.84285714285738</c:v>
                </c:pt>
                <c:pt idx="119">
                  <c:v>281.7</c:v>
                </c:pt>
                <c:pt idx="120">
                  <c:v>281.55714285714265</c:v>
                </c:pt>
                <c:pt idx="121">
                  <c:v>281.41428571428565</c:v>
                </c:pt>
                <c:pt idx="122">
                  <c:v>281.27142857142854</c:v>
                </c:pt>
                <c:pt idx="123">
                  <c:v>281.12857142857087</c:v>
                </c:pt>
                <c:pt idx="124">
                  <c:v>280.98571428571393</c:v>
                </c:pt>
                <c:pt idx="125">
                  <c:v>280.84285714285738</c:v>
                </c:pt>
                <c:pt idx="126">
                  <c:v>280.7</c:v>
                </c:pt>
                <c:pt idx="127">
                  <c:v>280.55714285714265</c:v>
                </c:pt>
                <c:pt idx="128">
                  <c:v>280.41428571428565</c:v>
                </c:pt>
                <c:pt idx="129">
                  <c:v>280.27142857142854</c:v>
                </c:pt>
                <c:pt idx="130">
                  <c:v>280.12857142857087</c:v>
                </c:pt>
                <c:pt idx="131">
                  <c:v>279.98571428571393</c:v>
                </c:pt>
                <c:pt idx="132">
                  <c:v>279.84285714285738</c:v>
                </c:pt>
                <c:pt idx="133">
                  <c:v>279.7</c:v>
                </c:pt>
                <c:pt idx="134">
                  <c:v>279.55714285714265</c:v>
                </c:pt>
                <c:pt idx="135">
                  <c:v>279.41428571428565</c:v>
                </c:pt>
                <c:pt idx="136">
                  <c:v>279.27142857142854</c:v>
                </c:pt>
                <c:pt idx="137">
                  <c:v>279.12857142857087</c:v>
                </c:pt>
                <c:pt idx="138">
                  <c:v>278.98571428571393</c:v>
                </c:pt>
                <c:pt idx="139">
                  <c:v>278.84285714285738</c:v>
                </c:pt>
                <c:pt idx="140">
                  <c:v>278.7</c:v>
                </c:pt>
                <c:pt idx="141">
                  <c:v>278.55714285714265</c:v>
                </c:pt>
                <c:pt idx="142">
                  <c:v>278.41428571428565</c:v>
                </c:pt>
                <c:pt idx="143">
                  <c:v>278.27142857142854</c:v>
                </c:pt>
                <c:pt idx="144">
                  <c:v>278.12857142857087</c:v>
                </c:pt>
                <c:pt idx="145">
                  <c:v>277.98571428571393</c:v>
                </c:pt>
                <c:pt idx="146">
                  <c:v>277.84285714285738</c:v>
                </c:pt>
                <c:pt idx="147">
                  <c:v>277.7</c:v>
                </c:pt>
                <c:pt idx="148">
                  <c:v>277.55714285714265</c:v>
                </c:pt>
                <c:pt idx="149">
                  <c:v>277.41428571428565</c:v>
                </c:pt>
                <c:pt idx="150">
                  <c:v>277.27142857142854</c:v>
                </c:pt>
                <c:pt idx="151">
                  <c:v>277.12857142857087</c:v>
                </c:pt>
                <c:pt idx="152">
                  <c:v>276.98571428571393</c:v>
                </c:pt>
                <c:pt idx="153">
                  <c:v>276.84285714285738</c:v>
                </c:pt>
                <c:pt idx="154">
                  <c:v>276.7</c:v>
                </c:pt>
                <c:pt idx="155">
                  <c:v>276.55714285714265</c:v>
                </c:pt>
                <c:pt idx="156">
                  <c:v>276.41428571428565</c:v>
                </c:pt>
                <c:pt idx="157">
                  <c:v>276.27142857142854</c:v>
                </c:pt>
                <c:pt idx="158">
                  <c:v>276.12857142857087</c:v>
                </c:pt>
                <c:pt idx="159">
                  <c:v>275.98571428571393</c:v>
                </c:pt>
                <c:pt idx="160">
                  <c:v>275.84285714285738</c:v>
                </c:pt>
                <c:pt idx="161">
                  <c:v>275.7</c:v>
                </c:pt>
                <c:pt idx="162">
                  <c:v>275.55714285714265</c:v>
                </c:pt>
                <c:pt idx="163">
                  <c:v>275.41428571428565</c:v>
                </c:pt>
                <c:pt idx="164">
                  <c:v>275.27142857142854</c:v>
                </c:pt>
                <c:pt idx="165">
                  <c:v>275.12857142857087</c:v>
                </c:pt>
                <c:pt idx="166">
                  <c:v>274.98571428571393</c:v>
                </c:pt>
                <c:pt idx="167">
                  <c:v>274.84285714285738</c:v>
                </c:pt>
                <c:pt idx="168">
                  <c:v>274.7</c:v>
                </c:pt>
                <c:pt idx="169">
                  <c:v>274.55714285714265</c:v>
                </c:pt>
                <c:pt idx="170">
                  <c:v>274.41428571428565</c:v>
                </c:pt>
                <c:pt idx="171">
                  <c:v>274.27142857142854</c:v>
                </c:pt>
                <c:pt idx="172">
                  <c:v>274.12857142857087</c:v>
                </c:pt>
                <c:pt idx="173">
                  <c:v>273.98571428571393</c:v>
                </c:pt>
                <c:pt idx="174">
                  <c:v>273.84285714285738</c:v>
                </c:pt>
                <c:pt idx="175">
                  <c:v>273.7</c:v>
                </c:pt>
                <c:pt idx="176">
                  <c:v>273.55714285714265</c:v>
                </c:pt>
                <c:pt idx="177">
                  <c:v>273.41428571428565</c:v>
                </c:pt>
                <c:pt idx="178">
                  <c:v>273.27142857142854</c:v>
                </c:pt>
                <c:pt idx="179">
                  <c:v>273.12857142857087</c:v>
                </c:pt>
                <c:pt idx="180">
                  <c:v>272.98571428571393</c:v>
                </c:pt>
                <c:pt idx="181">
                  <c:v>272.84285714285738</c:v>
                </c:pt>
                <c:pt idx="182">
                  <c:v>272.7</c:v>
                </c:pt>
                <c:pt idx="183">
                  <c:v>272.55714285714265</c:v>
                </c:pt>
                <c:pt idx="184">
                  <c:v>272.41428571428565</c:v>
                </c:pt>
                <c:pt idx="185">
                  <c:v>272.27142857142854</c:v>
                </c:pt>
                <c:pt idx="186">
                  <c:v>272.12857142857087</c:v>
                </c:pt>
                <c:pt idx="187">
                  <c:v>271.98571428571393</c:v>
                </c:pt>
                <c:pt idx="188">
                  <c:v>271.84285714285738</c:v>
                </c:pt>
                <c:pt idx="189">
                  <c:v>271.7</c:v>
                </c:pt>
                <c:pt idx="190">
                  <c:v>271.55714285714265</c:v>
                </c:pt>
                <c:pt idx="191">
                  <c:v>271.41428571428565</c:v>
                </c:pt>
                <c:pt idx="192">
                  <c:v>271.27142857142854</c:v>
                </c:pt>
                <c:pt idx="193">
                  <c:v>271.12857142857087</c:v>
                </c:pt>
                <c:pt idx="194">
                  <c:v>270.98571428571393</c:v>
                </c:pt>
                <c:pt idx="195">
                  <c:v>270.84285714285738</c:v>
                </c:pt>
                <c:pt idx="196">
                  <c:v>270.7</c:v>
                </c:pt>
                <c:pt idx="197">
                  <c:v>270.55714285714265</c:v>
                </c:pt>
                <c:pt idx="198">
                  <c:v>270.41428571428565</c:v>
                </c:pt>
                <c:pt idx="199">
                  <c:v>270.27142857142854</c:v>
                </c:pt>
                <c:pt idx="200">
                  <c:v>270.12857142857087</c:v>
                </c:pt>
                <c:pt idx="201">
                  <c:v>269.98571428571393</c:v>
                </c:pt>
                <c:pt idx="202">
                  <c:v>269.84285714285738</c:v>
                </c:pt>
              </c:numCache>
            </c:numRef>
          </c:xVal>
          <c:yVal>
            <c:numRef>
              <c:f>Sheet1!$B$49:$B$251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0.228855</c:v>
                </c:pt>
                <c:pt idx="2">
                  <c:v>0.35638500000000051</c:v>
                </c:pt>
                <c:pt idx="3">
                  <c:v>0.48391500000000032</c:v>
                </c:pt>
                <c:pt idx="4">
                  <c:v>0.61144500000000102</c:v>
                </c:pt>
                <c:pt idx="5">
                  <c:v>0.73897500000000116</c:v>
                </c:pt>
                <c:pt idx="6">
                  <c:v>0.86650499999999997</c:v>
                </c:pt>
                <c:pt idx="7">
                  <c:v>0.994035</c:v>
                </c:pt>
                <c:pt idx="8">
                  <c:v>1.1215649999999981</c:v>
                </c:pt>
                <c:pt idx="9">
                  <c:v>1.2490949999999978</c:v>
                </c:pt>
                <c:pt idx="10">
                  <c:v>1.376625</c:v>
                </c:pt>
                <c:pt idx="11">
                  <c:v>1.5041549999999999</c:v>
                </c:pt>
                <c:pt idx="12">
                  <c:v>1.6316850000000001</c:v>
                </c:pt>
                <c:pt idx="13">
                  <c:v>1.759215</c:v>
                </c:pt>
                <c:pt idx="14">
                  <c:v>1.8867449999999999</c:v>
                </c:pt>
                <c:pt idx="15">
                  <c:v>2.0142749999999987</c:v>
                </c:pt>
                <c:pt idx="16">
                  <c:v>2.1418049999999997</c:v>
                </c:pt>
                <c:pt idx="17">
                  <c:v>2.2693350000000012</c:v>
                </c:pt>
                <c:pt idx="18">
                  <c:v>2.3968649999999947</c:v>
                </c:pt>
                <c:pt idx="19">
                  <c:v>2.5243950000000002</c:v>
                </c:pt>
                <c:pt idx="20">
                  <c:v>2.6519249999999999</c:v>
                </c:pt>
                <c:pt idx="21">
                  <c:v>2.7794549999999987</c:v>
                </c:pt>
                <c:pt idx="22">
                  <c:v>2.9069849999999997</c:v>
                </c:pt>
                <c:pt idx="23">
                  <c:v>3.0345149999999999</c:v>
                </c:pt>
                <c:pt idx="24">
                  <c:v>3.1620449999999987</c:v>
                </c:pt>
                <c:pt idx="25">
                  <c:v>3.2895750000000001</c:v>
                </c:pt>
                <c:pt idx="26">
                  <c:v>3.4171049999999998</c:v>
                </c:pt>
                <c:pt idx="27">
                  <c:v>3.544635</c:v>
                </c:pt>
                <c:pt idx="28">
                  <c:v>3.6721649999999997</c:v>
                </c:pt>
                <c:pt idx="29">
                  <c:v>3.7996949999999998</c:v>
                </c:pt>
                <c:pt idx="30">
                  <c:v>3.927225</c:v>
                </c:pt>
                <c:pt idx="31">
                  <c:v>4.0547549999999886</c:v>
                </c:pt>
                <c:pt idx="32">
                  <c:v>4.1822849999999914</c:v>
                </c:pt>
                <c:pt idx="33">
                  <c:v>4.3098149999999933</c:v>
                </c:pt>
                <c:pt idx="34">
                  <c:v>4.4373449999999997</c:v>
                </c:pt>
                <c:pt idx="35">
                  <c:v>4.5648749999999865</c:v>
                </c:pt>
                <c:pt idx="36">
                  <c:v>4.6924049999999866</c:v>
                </c:pt>
                <c:pt idx="37">
                  <c:v>4.8199349999999885</c:v>
                </c:pt>
                <c:pt idx="38">
                  <c:v>4.9474650000000002</c:v>
                </c:pt>
                <c:pt idx="39">
                  <c:v>5.0749949999999933</c:v>
                </c:pt>
                <c:pt idx="40">
                  <c:v>5.2025249999999916</c:v>
                </c:pt>
                <c:pt idx="41">
                  <c:v>5.3300549999999927</c:v>
                </c:pt>
                <c:pt idx="42">
                  <c:v>5.4575849999999866</c:v>
                </c:pt>
                <c:pt idx="43">
                  <c:v>5.5851149999999885</c:v>
                </c:pt>
                <c:pt idx="44">
                  <c:v>5.7126450000000002</c:v>
                </c:pt>
                <c:pt idx="45">
                  <c:v>5.8401749999999932</c:v>
                </c:pt>
                <c:pt idx="46">
                  <c:v>5.9677049999999916</c:v>
                </c:pt>
                <c:pt idx="47">
                  <c:v>6.0952349999999926</c:v>
                </c:pt>
                <c:pt idx="48">
                  <c:v>6.2227649999999946</c:v>
                </c:pt>
                <c:pt idx="49">
                  <c:v>6.350295</c:v>
                </c:pt>
                <c:pt idx="50">
                  <c:v>6.4778250000000002</c:v>
                </c:pt>
                <c:pt idx="51">
                  <c:v>6.6053549999999914</c:v>
                </c:pt>
                <c:pt idx="52">
                  <c:v>6.7328849999999916</c:v>
                </c:pt>
                <c:pt idx="53">
                  <c:v>6.8604149999999855</c:v>
                </c:pt>
                <c:pt idx="54">
                  <c:v>6.9879449999999945</c:v>
                </c:pt>
                <c:pt idx="55">
                  <c:v>7.1154749999999884</c:v>
                </c:pt>
                <c:pt idx="56">
                  <c:v>7.2430050000000001</c:v>
                </c:pt>
                <c:pt idx="57">
                  <c:v>7.3705349999999914</c:v>
                </c:pt>
                <c:pt idx="58">
                  <c:v>7.4980650000000004</c:v>
                </c:pt>
                <c:pt idx="59">
                  <c:v>7.6255949999999855</c:v>
                </c:pt>
                <c:pt idx="60">
                  <c:v>7.7531249999999945</c:v>
                </c:pt>
                <c:pt idx="61">
                  <c:v>7.880655</c:v>
                </c:pt>
                <c:pt idx="62">
                  <c:v>8.008185000000001</c:v>
                </c:pt>
                <c:pt idx="63">
                  <c:v>8.1357150000000011</c:v>
                </c:pt>
                <c:pt idx="64">
                  <c:v>8.2632450000000013</c:v>
                </c:pt>
                <c:pt idx="65">
                  <c:v>8.3907750000000014</c:v>
                </c:pt>
                <c:pt idx="66">
                  <c:v>8.5183049999999998</c:v>
                </c:pt>
                <c:pt idx="67">
                  <c:v>8.6458350000000035</c:v>
                </c:pt>
                <c:pt idx="68">
                  <c:v>8.7733650000000001</c:v>
                </c:pt>
                <c:pt idx="69">
                  <c:v>8.9008950000000002</c:v>
                </c:pt>
                <c:pt idx="70">
                  <c:v>9.0284250000000004</c:v>
                </c:pt>
                <c:pt idx="71">
                  <c:v>9.1559550000000005</c:v>
                </c:pt>
                <c:pt idx="72">
                  <c:v>9.2834850000000007</c:v>
                </c:pt>
                <c:pt idx="73">
                  <c:v>9.4110150000000008</c:v>
                </c:pt>
                <c:pt idx="74">
                  <c:v>9.5385450000000009</c:v>
                </c:pt>
                <c:pt idx="75">
                  <c:v>9.6660750000000011</c:v>
                </c:pt>
                <c:pt idx="76">
                  <c:v>9.7936050000000012</c:v>
                </c:pt>
                <c:pt idx="77">
                  <c:v>9.9211350000000014</c:v>
                </c:pt>
                <c:pt idx="78">
                  <c:v>10.048665</c:v>
                </c:pt>
                <c:pt idx="79">
                  <c:v>10.176195</c:v>
                </c:pt>
                <c:pt idx="80">
                  <c:v>10.303725</c:v>
                </c:pt>
                <c:pt idx="81">
                  <c:v>10.431255</c:v>
                </c:pt>
                <c:pt idx="82">
                  <c:v>10.558785</c:v>
                </c:pt>
                <c:pt idx="83">
                  <c:v>10.686315</c:v>
                </c:pt>
                <c:pt idx="84">
                  <c:v>10.813845000000002</c:v>
                </c:pt>
                <c:pt idx="85">
                  <c:v>10.941374999999999</c:v>
                </c:pt>
                <c:pt idx="86">
                  <c:v>11.068905000000001</c:v>
                </c:pt>
                <c:pt idx="87">
                  <c:v>11.196435000000006</c:v>
                </c:pt>
                <c:pt idx="88">
                  <c:v>11.323965000000001</c:v>
                </c:pt>
                <c:pt idx="89">
                  <c:v>11.451495000000014</c:v>
                </c:pt>
                <c:pt idx="90">
                  <c:v>11.579025</c:v>
                </c:pt>
                <c:pt idx="91">
                  <c:v>11.706555</c:v>
                </c:pt>
                <c:pt idx="92">
                  <c:v>11.834085</c:v>
                </c:pt>
                <c:pt idx="93">
                  <c:v>11.961615</c:v>
                </c:pt>
                <c:pt idx="94">
                  <c:v>12.089145</c:v>
                </c:pt>
                <c:pt idx="95">
                  <c:v>12.216675</c:v>
                </c:pt>
                <c:pt idx="96">
                  <c:v>12.344205000000001</c:v>
                </c:pt>
                <c:pt idx="97">
                  <c:v>12.471735000000002</c:v>
                </c:pt>
                <c:pt idx="98">
                  <c:v>12.599265000000001</c:v>
                </c:pt>
                <c:pt idx="99">
                  <c:v>12.726795000000001</c:v>
                </c:pt>
                <c:pt idx="100">
                  <c:v>12.854325000000001</c:v>
                </c:pt>
                <c:pt idx="101">
                  <c:v>12.981855000000001</c:v>
                </c:pt>
                <c:pt idx="102">
                  <c:v>13.109385</c:v>
                </c:pt>
                <c:pt idx="103">
                  <c:v>13.236915</c:v>
                </c:pt>
                <c:pt idx="104">
                  <c:v>13.364445000000016</c:v>
                </c:pt>
                <c:pt idx="105">
                  <c:v>13.491975</c:v>
                </c:pt>
                <c:pt idx="106">
                  <c:v>13.619505</c:v>
                </c:pt>
                <c:pt idx="107">
                  <c:v>13.747035</c:v>
                </c:pt>
                <c:pt idx="108">
                  <c:v>13.874565</c:v>
                </c:pt>
                <c:pt idx="109">
                  <c:v>14.002095000000002</c:v>
                </c:pt>
                <c:pt idx="110">
                  <c:v>14.129625000000001</c:v>
                </c:pt>
                <c:pt idx="111">
                  <c:v>14.257155000000001</c:v>
                </c:pt>
                <c:pt idx="112">
                  <c:v>14.384685000000006</c:v>
                </c:pt>
                <c:pt idx="113">
                  <c:v>14.512215000000001</c:v>
                </c:pt>
                <c:pt idx="114">
                  <c:v>14.639745</c:v>
                </c:pt>
                <c:pt idx="115">
                  <c:v>14.767275</c:v>
                </c:pt>
                <c:pt idx="116">
                  <c:v>14.894805</c:v>
                </c:pt>
                <c:pt idx="117">
                  <c:v>15.022335</c:v>
                </c:pt>
                <c:pt idx="118">
                  <c:v>15.149865</c:v>
                </c:pt>
                <c:pt idx="119">
                  <c:v>15.277395</c:v>
                </c:pt>
                <c:pt idx="120">
                  <c:v>15.404925</c:v>
                </c:pt>
                <c:pt idx="121">
                  <c:v>15.532455000000002</c:v>
                </c:pt>
                <c:pt idx="122">
                  <c:v>15.659985000000002</c:v>
                </c:pt>
                <c:pt idx="123">
                  <c:v>15.787515000000001</c:v>
                </c:pt>
                <c:pt idx="124">
                  <c:v>15.915045000000006</c:v>
                </c:pt>
                <c:pt idx="125">
                  <c:v>16.042574999999989</c:v>
                </c:pt>
                <c:pt idx="126">
                  <c:v>16.170105000000028</c:v>
                </c:pt>
                <c:pt idx="127">
                  <c:v>16.297635</c:v>
                </c:pt>
                <c:pt idx="128">
                  <c:v>16.425165</c:v>
                </c:pt>
                <c:pt idx="129">
                  <c:v>16.552695</c:v>
                </c:pt>
                <c:pt idx="130">
                  <c:v>16.680225</c:v>
                </c:pt>
                <c:pt idx="131">
                  <c:v>16.807755000000036</c:v>
                </c:pt>
                <c:pt idx="132">
                  <c:v>16.935285</c:v>
                </c:pt>
                <c:pt idx="133">
                  <c:v>17.062815000000001</c:v>
                </c:pt>
                <c:pt idx="134">
                  <c:v>17.190345000000001</c:v>
                </c:pt>
                <c:pt idx="135">
                  <c:v>17.317875000000061</c:v>
                </c:pt>
                <c:pt idx="136">
                  <c:v>17.445404999999965</c:v>
                </c:pt>
                <c:pt idx="137">
                  <c:v>17.572935000000001</c:v>
                </c:pt>
                <c:pt idx="138">
                  <c:v>17.700465000000001</c:v>
                </c:pt>
                <c:pt idx="139">
                  <c:v>17.82799500000004</c:v>
                </c:pt>
                <c:pt idx="140">
                  <c:v>17.955525000000002</c:v>
                </c:pt>
                <c:pt idx="141">
                  <c:v>18.083055000000005</c:v>
                </c:pt>
                <c:pt idx="142">
                  <c:v>18.210584999999988</c:v>
                </c:pt>
                <c:pt idx="143">
                  <c:v>18.338114999999988</c:v>
                </c:pt>
                <c:pt idx="144">
                  <c:v>18.465644999999935</c:v>
                </c:pt>
                <c:pt idx="145">
                  <c:v>18.593174999999999</c:v>
                </c:pt>
                <c:pt idx="146">
                  <c:v>18.720704999999967</c:v>
                </c:pt>
                <c:pt idx="147">
                  <c:v>18.848234999999967</c:v>
                </c:pt>
                <c:pt idx="148">
                  <c:v>18.975764999999971</c:v>
                </c:pt>
                <c:pt idx="149">
                  <c:v>19.103294999999999</c:v>
                </c:pt>
                <c:pt idx="150">
                  <c:v>19.230824999999999</c:v>
                </c:pt>
                <c:pt idx="151">
                  <c:v>19.358355000000028</c:v>
                </c:pt>
                <c:pt idx="152">
                  <c:v>19.485885</c:v>
                </c:pt>
                <c:pt idx="153">
                  <c:v>19.613415000000028</c:v>
                </c:pt>
                <c:pt idx="154">
                  <c:v>19.740945</c:v>
                </c:pt>
                <c:pt idx="155">
                  <c:v>19.868475</c:v>
                </c:pt>
                <c:pt idx="156">
                  <c:v>19.996005</c:v>
                </c:pt>
                <c:pt idx="157">
                  <c:v>20.123535</c:v>
                </c:pt>
                <c:pt idx="158">
                  <c:v>20.251065000000036</c:v>
                </c:pt>
                <c:pt idx="159">
                  <c:v>20.378595000000001</c:v>
                </c:pt>
                <c:pt idx="160">
                  <c:v>20.506125000000001</c:v>
                </c:pt>
                <c:pt idx="161">
                  <c:v>20.63365500000004</c:v>
                </c:pt>
                <c:pt idx="162">
                  <c:v>20.761185000000001</c:v>
                </c:pt>
                <c:pt idx="163">
                  <c:v>20.888714999999966</c:v>
                </c:pt>
                <c:pt idx="164">
                  <c:v>21.016245000000001</c:v>
                </c:pt>
                <c:pt idx="165">
                  <c:v>21.143775000000005</c:v>
                </c:pt>
                <c:pt idx="166">
                  <c:v>21.271305000000005</c:v>
                </c:pt>
                <c:pt idx="167">
                  <c:v>21.398834999999988</c:v>
                </c:pt>
                <c:pt idx="168">
                  <c:v>21.526364999999988</c:v>
                </c:pt>
                <c:pt idx="169">
                  <c:v>21.653895000000041</c:v>
                </c:pt>
                <c:pt idx="170">
                  <c:v>21.781424999999967</c:v>
                </c:pt>
                <c:pt idx="171">
                  <c:v>21.908954999999999</c:v>
                </c:pt>
                <c:pt idx="172">
                  <c:v>22.036484999999999</c:v>
                </c:pt>
                <c:pt idx="173">
                  <c:v>22.164014999999999</c:v>
                </c:pt>
                <c:pt idx="174">
                  <c:v>22.291544999999989</c:v>
                </c:pt>
                <c:pt idx="175">
                  <c:v>22.419074999999999</c:v>
                </c:pt>
                <c:pt idx="176">
                  <c:v>22.546605</c:v>
                </c:pt>
                <c:pt idx="177">
                  <c:v>22.674135000000028</c:v>
                </c:pt>
                <c:pt idx="178">
                  <c:v>22.801665000000028</c:v>
                </c:pt>
                <c:pt idx="179">
                  <c:v>22.929195</c:v>
                </c:pt>
                <c:pt idx="180">
                  <c:v>23.056725</c:v>
                </c:pt>
                <c:pt idx="181">
                  <c:v>23.184255000000036</c:v>
                </c:pt>
                <c:pt idx="182">
                  <c:v>23.311785000000036</c:v>
                </c:pt>
                <c:pt idx="183">
                  <c:v>23.439315000000001</c:v>
                </c:pt>
                <c:pt idx="184">
                  <c:v>23.566845000000001</c:v>
                </c:pt>
                <c:pt idx="185">
                  <c:v>23.69437500000004</c:v>
                </c:pt>
                <c:pt idx="186">
                  <c:v>23.82190500000004</c:v>
                </c:pt>
                <c:pt idx="187">
                  <c:v>23.949434999999966</c:v>
                </c:pt>
                <c:pt idx="188">
                  <c:v>24.07696500000004</c:v>
                </c:pt>
                <c:pt idx="189">
                  <c:v>24.204495000000001</c:v>
                </c:pt>
                <c:pt idx="190">
                  <c:v>24.332025000000005</c:v>
                </c:pt>
                <c:pt idx="191">
                  <c:v>24.459555000000005</c:v>
                </c:pt>
                <c:pt idx="192">
                  <c:v>24.587084999999988</c:v>
                </c:pt>
                <c:pt idx="193">
                  <c:v>24.714614999999988</c:v>
                </c:pt>
                <c:pt idx="194">
                  <c:v>24.842144999999967</c:v>
                </c:pt>
                <c:pt idx="195">
                  <c:v>24.969674999999967</c:v>
                </c:pt>
                <c:pt idx="196">
                  <c:v>25.097204999999999</c:v>
                </c:pt>
                <c:pt idx="197">
                  <c:v>25.224734999999967</c:v>
                </c:pt>
                <c:pt idx="198">
                  <c:v>25.352264999999999</c:v>
                </c:pt>
                <c:pt idx="199">
                  <c:v>25.479794999999989</c:v>
                </c:pt>
                <c:pt idx="200">
                  <c:v>25.607324999999999</c:v>
                </c:pt>
                <c:pt idx="201">
                  <c:v>25.734855000000053</c:v>
                </c:pt>
                <c:pt idx="202">
                  <c:v>25.862385</c:v>
                </c:pt>
              </c:numCache>
            </c:numRef>
          </c:yVal>
        </c:ser>
        <c:ser>
          <c:idx val="3"/>
          <c:order val="3"/>
          <c:tx>
            <c:v>GOM sediment</c:v>
          </c:tx>
          <c:xVal>
            <c:numRef>
              <c:f>Sheet1!$E$49:$E$251</c:f>
              <c:numCache>
                <c:formatCode>General</c:formatCode>
                <c:ptCount val="203"/>
                <c:pt idx="0">
                  <c:v>276.2</c:v>
                </c:pt>
                <c:pt idx="1">
                  <c:v>276.51313131313128</c:v>
                </c:pt>
                <c:pt idx="2">
                  <c:v>276.82626262626275</c:v>
                </c:pt>
                <c:pt idx="3">
                  <c:v>277.13939393939398</c:v>
                </c:pt>
                <c:pt idx="4">
                  <c:v>277.45252525252465</c:v>
                </c:pt>
                <c:pt idx="5">
                  <c:v>277.76565656565657</c:v>
                </c:pt>
                <c:pt idx="6">
                  <c:v>278.07878787878769</c:v>
                </c:pt>
                <c:pt idx="7">
                  <c:v>278.39191919191899</c:v>
                </c:pt>
                <c:pt idx="8">
                  <c:v>278.70505050505051</c:v>
                </c:pt>
                <c:pt idx="9">
                  <c:v>279.01818181818169</c:v>
                </c:pt>
                <c:pt idx="10">
                  <c:v>279.3313131313131</c:v>
                </c:pt>
                <c:pt idx="11">
                  <c:v>279.6444444444449</c:v>
                </c:pt>
                <c:pt idx="12">
                  <c:v>279.95757575757494</c:v>
                </c:pt>
                <c:pt idx="13">
                  <c:v>280.27070707070703</c:v>
                </c:pt>
                <c:pt idx="14">
                  <c:v>280.58383838383838</c:v>
                </c:pt>
                <c:pt idx="15">
                  <c:v>280.89696969696968</c:v>
                </c:pt>
                <c:pt idx="16">
                  <c:v>281.21010101010069</c:v>
                </c:pt>
                <c:pt idx="17">
                  <c:v>281.52323232323226</c:v>
                </c:pt>
                <c:pt idx="18">
                  <c:v>281.83636363636401</c:v>
                </c:pt>
                <c:pt idx="19">
                  <c:v>282.14949494949497</c:v>
                </c:pt>
                <c:pt idx="20">
                  <c:v>282.46262626262626</c:v>
                </c:pt>
                <c:pt idx="21">
                  <c:v>282.77575757575755</c:v>
                </c:pt>
                <c:pt idx="22">
                  <c:v>283.0888888888889</c:v>
                </c:pt>
                <c:pt idx="23">
                  <c:v>283.4020202020202</c:v>
                </c:pt>
                <c:pt idx="24">
                  <c:v>283.71515151515149</c:v>
                </c:pt>
                <c:pt idx="25">
                  <c:v>284.02828282828233</c:v>
                </c:pt>
                <c:pt idx="26">
                  <c:v>284.34141414141413</c:v>
                </c:pt>
                <c:pt idx="27">
                  <c:v>284.65454545454548</c:v>
                </c:pt>
                <c:pt idx="28">
                  <c:v>284.96767676767621</c:v>
                </c:pt>
                <c:pt idx="29">
                  <c:v>285.28080808080807</c:v>
                </c:pt>
                <c:pt idx="30">
                  <c:v>285.59393939393925</c:v>
                </c:pt>
                <c:pt idx="31">
                  <c:v>285.90707070707015</c:v>
                </c:pt>
                <c:pt idx="32">
                  <c:v>286.22020202020195</c:v>
                </c:pt>
                <c:pt idx="33">
                  <c:v>286.5333333333333</c:v>
                </c:pt>
                <c:pt idx="34">
                  <c:v>286.84646464646471</c:v>
                </c:pt>
                <c:pt idx="35">
                  <c:v>287.15959595959595</c:v>
                </c:pt>
                <c:pt idx="36">
                  <c:v>287.47272727272724</c:v>
                </c:pt>
                <c:pt idx="37">
                  <c:v>287.7858585858587</c:v>
                </c:pt>
                <c:pt idx="38">
                  <c:v>288.09898989898926</c:v>
                </c:pt>
                <c:pt idx="39">
                  <c:v>288.41212121212067</c:v>
                </c:pt>
                <c:pt idx="40">
                  <c:v>288.72525252525253</c:v>
                </c:pt>
                <c:pt idx="41">
                  <c:v>289.03838383838365</c:v>
                </c:pt>
                <c:pt idx="42">
                  <c:v>289.3515151515146</c:v>
                </c:pt>
                <c:pt idx="43">
                  <c:v>289.66464646464698</c:v>
                </c:pt>
                <c:pt idx="44">
                  <c:v>289.97777777777713</c:v>
                </c:pt>
                <c:pt idx="45">
                  <c:v>290.29090909090894</c:v>
                </c:pt>
                <c:pt idx="46">
                  <c:v>290.60404040404092</c:v>
                </c:pt>
                <c:pt idx="47">
                  <c:v>290.91717171717096</c:v>
                </c:pt>
                <c:pt idx="48">
                  <c:v>291.23030303030305</c:v>
                </c:pt>
                <c:pt idx="49">
                  <c:v>291.54343434343434</c:v>
                </c:pt>
                <c:pt idx="50">
                  <c:v>291.85656565656575</c:v>
                </c:pt>
                <c:pt idx="51">
                  <c:v>292.16969696969704</c:v>
                </c:pt>
                <c:pt idx="52">
                  <c:v>292.48282828282828</c:v>
                </c:pt>
                <c:pt idx="53">
                  <c:v>292.79595959595929</c:v>
                </c:pt>
                <c:pt idx="54">
                  <c:v>293.10909090909092</c:v>
                </c:pt>
                <c:pt idx="55">
                  <c:v>293.42222222222199</c:v>
                </c:pt>
                <c:pt idx="56">
                  <c:v>293.73535353535351</c:v>
                </c:pt>
                <c:pt idx="57">
                  <c:v>294.04848484848469</c:v>
                </c:pt>
                <c:pt idx="58">
                  <c:v>294.36161616161615</c:v>
                </c:pt>
                <c:pt idx="59">
                  <c:v>294.6747474747479</c:v>
                </c:pt>
                <c:pt idx="60">
                  <c:v>294.98787878787869</c:v>
                </c:pt>
                <c:pt idx="61">
                  <c:v>295.30101010101009</c:v>
                </c:pt>
                <c:pt idx="62">
                  <c:v>295.61414141414178</c:v>
                </c:pt>
                <c:pt idx="63">
                  <c:v>295.92727272727188</c:v>
                </c:pt>
                <c:pt idx="64">
                  <c:v>296.24040404040403</c:v>
                </c:pt>
                <c:pt idx="65">
                  <c:v>296.55353535353527</c:v>
                </c:pt>
                <c:pt idx="66">
                  <c:v>296.86666666666702</c:v>
                </c:pt>
                <c:pt idx="67">
                  <c:v>297.17979797979797</c:v>
                </c:pt>
                <c:pt idx="68">
                  <c:v>297.49292929292881</c:v>
                </c:pt>
                <c:pt idx="69">
                  <c:v>297.80606060606078</c:v>
                </c:pt>
                <c:pt idx="70">
                  <c:v>298.11919191919191</c:v>
                </c:pt>
                <c:pt idx="71">
                  <c:v>298.4323232323232</c:v>
                </c:pt>
                <c:pt idx="72">
                  <c:v>298.74545454545455</c:v>
                </c:pt>
                <c:pt idx="73">
                  <c:v>299.05858585858539</c:v>
                </c:pt>
                <c:pt idx="74">
                  <c:v>299.37171717171714</c:v>
                </c:pt>
                <c:pt idx="75">
                  <c:v>299.68484848484917</c:v>
                </c:pt>
                <c:pt idx="76">
                  <c:v>299.99797979797887</c:v>
                </c:pt>
                <c:pt idx="77">
                  <c:v>300.31111111111062</c:v>
                </c:pt>
                <c:pt idx="78">
                  <c:v>300.62424242424242</c:v>
                </c:pt>
                <c:pt idx="79">
                  <c:v>300.93737373737315</c:v>
                </c:pt>
                <c:pt idx="80">
                  <c:v>301.2505050505045</c:v>
                </c:pt>
                <c:pt idx="81">
                  <c:v>301.56363636363636</c:v>
                </c:pt>
                <c:pt idx="82">
                  <c:v>301.87676767676771</c:v>
                </c:pt>
                <c:pt idx="83">
                  <c:v>302.18989898989901</c:v>
                </c:pt>
                <c:pt idx="84">
                  <c:v>302.5030303030303</c:v>
                </c:pt>
                <c:pt idx="85">
                  <c:v>302.81616161616171</c:v>
                </c:pt>
                <c:pt idx="86">
                  <c:v>303.12929292929294</c:v>
                </c:pt>
                <c:pt idx="87">
                  <c:v>303.44242424242424</c:v>
                </c:pt>
                <c:pt idx="88">
                  <c:v>303.75555555555553</c:v>
                </c:pt>
                <c:pt idx="89">
                  <c:v>304.06868686868683</c:v>
                </c:pt>
                <c:pt idx="90">
                  <c:v>304.38181818181818</c:v>
                </c:pt>
                <c:pt idx="91">
                  <c:v>304.69494949494947</c:v>
                </c:pt>
                <c:pt idx="92">
                  <c:v>305.00808080808065</c:v>
                </c:pt>
                <c:pt idx="93">
                  <c:v>305.32121212121194</c:v>
                </c:pt>
                <c:pt idx="94">
                  <c:v>305.63434343434392</c:v>
                </c:pt>
                <c:pt idx="95">
                  <c:v>305.94747474747413</c:v>
                </c:pt>
                <c:pt idx="96">
                  <c:v>306.26060606060605</c:v>
                </c:pt>
                <c:pt idx="97">
                  <c:v>306.57373737373734</c:v>
                </c:pt>
                <c:pt idx="98">
                  <c:v>306.88686868686915</c:v>
                </c:pt>
                <c:pt idx="99">
                  <c:v>307.2</c:v>
                </c:pt>
                <c:pt idx="100">
                  <c:v>307.51313131313128</c:v>
                </c:pt>
                <c:pt idx="101">
                  <c:v>307.82626262626275</c:v>
                </c:pt>
                <c:pt idx="102">
                  <c:v>308.13939393939398</c:v>
                </c:pt>
                <c:pt idx="103">
                  <c:v>308.45252525252465</c:v>
                </c:pt>
                <c:pt idx="104">
                  <c:v>308.76565656565657</c:v>
                </c:pt>
                <c:pt idx="105">
                  <c:v>309.07878787878769</c:v>
                </c:pt>
                <c:pt idx="106">
                  <c:v>309.39191919191899</c:v>
                </c:pt>
                <c:pt idx="107">
                  <c:v>309.70505050505051</c:v>
                </c:pt>
                <c:pt idx="108">
                  <c:v>310.01818181818169</c:v>
                </c:pt>
                <c:pt idx="109">
                  <c:v>310.3313131313131</c:v>
                </c:pt>
                <c:pt idx="110">
                  <c:v>310.6444444444449</c:v>
                </c:pt>
                <c:pt idx="111">
                  <c:v>310.95757575757494</c:v>
                </c:pt>
                <c:pt idx="112">
                  <c:v>311.27070707070709</c:v>
                </c:pt>
                <c:pt idx="113">
                  <c:v>311.58383838383838</c:v>
                </c:pt>
                <c:pt idx="114">
                  <c:v>311.89696969696968</c:v>
                </c:pt>
                <c:pt idx="115">
                  <c:v>312.21010101010069</c:v>
                </c:pt>
                <c:pt idx="116">
                  <c:v>312.52323232323226</c:v>
                </c:pt>
                <c:pt idx="117">
                  <c:v>312.83636363636401</c:v>
                </c:pt>
                <c:pt idx="118">
                  <c:v>313.14949494949497</c:v>
                </c:pt>
                <c:pt idx="119">
                  <c:v>313.46262626262626</c:v>
                </c:pt>
                <c:pt idx="120">
                  <c:v>313.77575757575755</c:v>
                </c:pt>
                <c:pt idx="121">
                  <c:v>314.0888888888889</c:v>
                </c:pt>
                <c:pt idx="122">
                  <c:v>314.4020202020202</c:v>
                </c:pt>
                <c:pt idx="123">
                  <c:v>314.71515151515149</c:v>
                </c:pt>
                <c:pt idx="124">
                  <c:v>315.02828282828233</c:v>
                </c:pt>
                <c:pt idx="125">
                  <c:v>315.34141414141413</c:v>
                </c:pt>
                <c:pt idx="126">
                  <c:v>315.65454545454548</c:v>
                </c:pt>
                <c:pt idx="127">
                  <c:v>315.96767676767621</c:v>
                </c:pt>
                <c:pt idx="128">
                  <c:v>316.28080808080807</c:v>
                </c:pt>
                <c:pt idx="129">
                  <c:v>316.59393939393925</c:v>
                </c:pt>
                <c:pt idx="130">
                  <c:v>316.90707070707015</c:v>
                </c:pt>
                <c:pt idx="131">
                  <c:v>317.22020202020195</c:v>
                </c:pt>
                <c:pt idx="132">
                  <c:v>317.5333333333333</c:v>
                </c:pt>
                <c:pt idx="133">
                  <c:v>317.84646464646471</c:v>
                </c:pt>
                <c:pt idx="134">
                  <c:v>318.15959595959595</c:v>
                </c:pt>
                <c:pt idx="135">
                  <c:v>318.47272727272724</c:v>
                </c:pt>
                <c:pt idx="136">
                  <c:v>318.7858585858587</c:v>
                </c:pt>
                <c:pt idx="137">
                  <c:v>319.09898989898926</c:v>
                </c:pt>
                <c:pt idx="138">
                  <c:v>319.41212121212067</c:v>
                </c:pt>
                <c:pt idx="139">
                  <c:v>319.72525252525253</c:v>
                </c:pt>
                <c:pt idx="140">
                  <c:v>320.03838383838365</c:v>
                </c:pt>
                <c:pt idx="141">
                  <c:v>320.3515151515146</c:v>
                </c:pt>
                <c:pt idx="142">
                  <c:v>320.66464646464698</c:v>
                </c:pt>
                <c:pt idx="143">
                  <c:v>320.97777777777713</c:v>
                </c:pt>
                <c:pt idx="144">
                  <c:v>321.29090909090894</c:v>
                </c:pt>
                <c:pt idx="145">
                  <c:v>321.60404040404092</c:v>
                </c:pt>
                <c:pt idx="146">
                  <c:v>321.91717171717096</c:v>
                </c:pt>
                <c:pt idx="147">
                  <c:v>322.23030303030305</c:v>
                </c:pt>
                <c:pt idx="148">
                  <c:v>322.54343434343434</c:v>
                </c:pt>
                <c:pt idx="149">
                  <c:v>322.85656565656575</c:v>
                </c:pt>
                <c:pt idx="150">
                  <c:v>323.16969696969704</c:v>
                </c:pt>
                <c:pt idx="151">
                  <c:v>323.48282828282828</c:v>
                </c:pt>
                <c:pt idx="152">
                  <c:v>323.79595959595929</c:v>
                </c:pt>
                <c:pt idx="153">
                  <c:v>324.10909090909092</c:v>
                </c:pt>
                <c:pt idx="154">
                  <c:v>324.42222222222199</c:v>
                </c:pt>
                <c:pt idx="155">
                  <c:v>324.73535353535351</c:v>
                </c:pt>
                <c:pt idx="156">
                  <c:v>325.04848484848469</c:v>
                </c:pt>
                <c:pt idx="157">
                  <c:v>325.36161616161615</c:v>
                </c:pt>
                <c:pt idx="158">
                  <c:v>325.6747474747479</c:v>
                </c:pt>
                <c:pt idx="159">
                  <c:v>325.98787878787869</c:v>
                </c:pt>
                <c:pt idx="160">
                  <c:v>326.30101010101009</c:v>
                </c:pt>
                <c:pt idx="161">
                  <c:v>326.61414141414178</c:v>
                </c:pt>
                <c:pt idx="162">
                  <c:v>326.92727272727188</c:v>
                </c:pt>
                <c:pt idx="163">
                  <c:v>327.24040404040403</c:v>
                </c:pt>
                <c:pt idx="164">
                  <c:v>327.55353535353527</c:v>
                </c:pt>
                <c:pt idx="165">
                  <c:v>327.86666666666702</c:v>
                </c:pt>
                <c:pt idx="166">
                  <c:v>328.17979797979797</c:v>
                </c:pt>
                <c:pt idx="167">
                  <c:v>328.49292929292881</c:v>
                </c:pt>
                <c:pt idx="168">
                  <c:v>328.80606060606078</c:v>
                </c:pt>
                <c:pt idx="169">
                  <c:v>329.11919191919191</c:v>
                </c:pt>
                <c:pt idx="170">
                  <c:v>329.4323232323232</c:v>
                </c:pt>
                <c:pt idx="171">
                  <c:v>329.74545454545455</c:v>
                </c:pt>
                <c:pt idx="172">
                  <c:v>330.05858585858539</c:v>
                </c:pt>
                <c:pt idx="173">
                  <c:v>330.37171717171714</c:v>
                </c:pt>
                <c:pt idx="174">
                  <c:v>330.68484848484917</c:v>
                </c:pt>
                <c:pt idx="175">
                  <c:v>330.99797979797887</c:v>
                </c:pt>
                <c:pt idx="176">
                  <c:v>331.31111111111113</c:v>
                </c:pt>
                <c:pt idx="177">
                  <c:v>331.62424242424242</c:v>
                </c:pt>
                <c:pt idx="178">
                  <c:v>331.93737373737315</c:v>
                </c:pt>
                <c:pt idx="179">
                  <c:v>332.2505050505045</c:v>
                </c:pt>
                <c:pt idx="180">
                  <c:v>332.56363636363636</c:v>
                </c:pt>
                <c:pt idx="181">
                  <c:v>332.87676767676771</c:v>
                </c:pt>
                <c:pt idx="182">
                  <c:v>333.18989898989901</c:v>
                </c:pt>
                <c:pt idx="183">
                  <c:v>333.5030303030303</c:v>
                </c:pt>
                <c:pt idx="184">
                  <c:v>333.81616161616171</c:v>
                </c:pt>
                <c:pt idx="185">
                  <c:v>334.12929292929289</c:v>
                </c:pt>
                <c:pt idx="186">
                  <c:v>334.44242424242424</c:v>
                </c:pt>
                <c:pt idx="187">
                  <c:v>334.75555555555553</c:v>
                </c:pt>
                <c:pt idx="188">
                  <c:v>335.06868686868683</c:v>
                </c:pt>
                <c:pt idx="189">
                  <c:v>335.38181818181818</c:v>
                </c:pt>
                <c:pt idx="190">
                  <c:v>335.69494949494947</c:v>
                </c:pt>
                <c:pt idx="191">
                  <c:v>336.00808080808065</c:v>
                </c:pt>
                <c:pt idx="192">
                  <c:v>336.32121212121194</c:v>
                </c:pt>
                <c:pt idx="193">
                  <c:v>336.63434343434392</c:v>
                </c:pt>
                <c:pt idx="194">
                  <c:v>336.94747474747413</c:v>
                </c:pt>
                <c:pt idx="195">
                  <c:v>337.26060606060605</c:v>
                </c:pt>
                <c:pt idx="196">
                  <c:v>337.57373737373734</c:v>
                </c:pt>
                <c:pt idx="197">
                  <c:v>337.88686868686915</c:v>
                </c:pt>
                <c:pt idx="198">
                  <c:v>338.2</c:v>
                </c:pt>
                <c:pt idx="199">
                  <c:v>338.51313131313128</c:v>
                </c:pt>
                <c:pt idx="200">
                  <c:v>338.82626262626275</c:v>
                </c:pt>
                <c:pt idx="201">
                  <c:v>339.13939393939398</c:v>
                </c:pt>
                <c:pt idx="202">
                  <c:v>339.45252525252465</c:v>
                </c:pt>
              </c:numCache>
            </c:numRef>
          </c:xVal>
          <c:yVal>
            <c:numRef>
              <c:f>Sheet1!$D$49:$D$251</c:f>
              <c:numCache>
                <c:formatCode>General</c:formatCode>
                <c:ptCount val="203"/>
                <c:pt idx="0">
                  <c:v>15.25</c:v>
                </c:pt>
                <c:pt idx="1">
                  <c:v>15.456010000000004</c:v>
                </c:pt>
                <c:pt idx="2">
                  <c:v>15.66202</c:v>
                </c:pt>
                <c:pt idx="3">
                  <c:v>15.868030000000006</c:v>
                </c:pt>
                <c:pt idx="4">
                  <c:v>16.07404</c:v>
                </c:pt>
                <c:pt idx="5">
                  <c:v>16.280049999999942</c:v>
                </c:pt>
                <c:pt idx="6">
                  <c:v>16.486059999999963</c:v>
                </c:pt>
                <c:pt idx="7">
                  <c:v>16.692070000000001</c:v>
                </c:pt>
                <c:pt idx="8">
                  <c:v>16.89808</c:v>
                </c:pt>
                <c:pt idx="9">
                  <c:v>17.104089999999999</c:v>
                </c:pt>
                <c:pt idx="10">
                  <c:v>17.310099999999988</c:v>
                </c:pt>
                <c:pt idx="11">
                  <c:v>17.516110000000001</c:v>
                </c:pt>
                <c:pt idx="12">
                  <c:v>17.722119999999954</c:v>
                </c:pt>
                <c:pt idx="13">
                  <c:v>17.928129999999943</c:v>
                </c:pt>
                <c:pt idx="14">
                  <c:v>18.134139999999999</c:v>
                </c:pt>
                <c:pt idx="15">
                  <c:v>18.340150000000001</c:v>
                </c:pt>
                <c:pt idx="16">
                  <c:v>18.54616</c:v>
                </c:pt>
                <c:pt idx="17">
                  <c:v>18.75217</c:v>
                </c:pt>
                <c:pt idx="18">
                  <c:v>18.958179999999967</c:v>
                </c:pt>
                <c:pt idx="19">
                  <c:v>19.164190000000001</c:v>
                </c:pt>
                <c:pt idx="20">
                  <c:v>19.370200000000001</c:v>
                </c:pt>
                <c:pt idx="21">
                  <c:v>19.57621</c:v>
                </c:pt>
                <c:pt idx="22">
                  <c:v>19.782219999999942</c:v>
                </c:pt>
                <c:pt idx="23">
                  <c:v>19.988229999999934</c:v>
                </c:pt>
                <c:pt idx="24">
                  <c:v>20.194240000000001</c:v>
                </c:pt>
                <c:pt idx="25">
                  <c:v>20.40025</c:v>
                </c:pt>
                <c:pt idx="26">
                  <c:v>20.606259999999999</c:v>
                </c:pt>
                <c:pt idx="27">
                  <c:v>20.812269999999987</c:v>
                </c:pt>
                <c:pt idx="28">
                  <c:v>21.018280000000001</c:v>
                </c:pt>
                <c:pt idx="29">
                  <c:v>21.22429</c:v>
                </c:pt>
                <c:pt idx="30">
                  <c:v>21.430299999999967</c:v>
                </c:pt>
                <c:pt idx="31">
                  <c:v>21.636310000000005</c:v>
                </c:pt>
                <c:pt idx="32">
                  <c:v>21.842319999999965</c:v>
                </c:pt>
                <c:pt idx="33">
                  <c:v>22.048329999999961</c:v>
                </c:pt>
                <c:pt idx="34">
                  <c:v>22.254339999999971</c:v>
                </c:pt>
                <c:pt idx="35">
                  <c:v>22.460349999999934</c:v>
                </c:pt>
                <c:pt idx="36">
                  <c:v>22.666360000000001</c:v>
                </c:pt>
                <c:pt idx="37">
                  <c:v>22.87237</c:v>
                </c:pt>
                <c:pt idx="38">
                  <c:v>23.078379999999989</c:v>
                </c:pt>
                <c:pt idx="39">
                  <c:v>23.284390000000002</c:v>
                </c:pt>
                <c:pt idx="40">
                  <c:v>23.490399999999966</c:v>
                </c:pt>
                <c:pt idx="41">
                  <c:v>23.69641</c:v>
                </c:pt>
                <c:pt idx="42">
                  <c:v>23.902419999999942</c:v>
                </c:pt>
                <c:pt idx="43">
                  <c:v>24.108429999999963</c:v>
                </c:pt>
                <c:pt idx="44">
                  <c:v>24.314439999999987</c:v>
                </c:pt>
                <c:pt idx="45">
                  <c:v>24.52045</c:v>
                </c:pt>
                <c:pt idx="46">
                  <c:v>24.726459999999989</c:v>
                </c:pt>
                <c:pt idx="47">
                  <c:v>24.932470000000002</c:v>
                </c:pt>
                <c:pt idx="48">
                  <c:v>25.138480000000001</c:v>
                </c:pt>
                <c:pt idx="49">
                  <c:v>25.34449</c:v>
                </c:pt>
                <c:pt idx="50">
                  <c:v>25.5505</c:v>
                </c:pt>
                <c:pt idx="51">
                  <c:v>25.756509999999967</c:v>
                </c:pt>
                <c:pt idx="52">
                  <c:v>25.962519999999934</c:v>
                </c:pt>
                <c:pt idx="53">
                  <c:v>26.168529999999965</c:v>
                </c:pt>
                <c:pt idx="54">
                  <c:v>26.37454</c:v>
                </c:pt>
                <c:pt idx="55">
                  <c:v>26.580550000000002</c:v>
                </c:pt>
                <c:pt idx="56">
                  <c:v>26.786559999999966</c:v>
                </c:pt>
                <c:pt idx="57">
                  <c:v>26.992569999999965</c:v>
                </c:pt>
                <c:pt idx="58">
                  <c:v>27.19858</c:v>
                </c:pt>
                <c:pt idx="59">
                  <c:v>27.404589999999967</c:v>
                </c:pt>
                <c:pt idx="60">
                  <c:v>27.610599999999987</c:v>
                </c:pt>
                <c:pt idx="61">
                  <c:v>27.816610000000001</c:v>
                </c:pt>
                <c:pt idx="62">
                  <c:v>28.022619999999961</c:v>
                </c:pt>
                <c:pt idx="63">
                  <c:v>28.228629999999949</c:v>
                </c:pt>
                <c:pt idx="64">
                  <c:v>28.434640000000002</c:v>
                </c:pt>
                <c:pt idx="65">
                  <c:v>28.640650000000001</c:v>
                </c:pt>
                <c:pt idx="66">
                  <c:v>28.84666</c:v>
                </c:pt>
                <c:pt idx="67">
                  <c:v>29.052669999999971</c:v>
                </c:pt>
                <c:pt idx="68">
                  <c:v>29.258679999999963</c:v>
                </c:pt>
                <c:pt idx="69">
                  <c:v>29.464689999999958</c:v>
                </c:pt>
                <c:pt idx="70">
                  <c:v>29.6707</c:v>
                </c:pt>
                <c:pt idx="71">
                  <c:v>29.876709999999989</c:v>
                </c:pt>
                <c:pt idx="72">
                  <c:v>30.082719999999945</c:v>
                </c:pt>
                <c:pt idx="73">
                  <c:v>30.288729999999934</c:v>
                </c:pt>
                <c:pt idx="74">
                  <c:v>30.494739999999954</c:v>
                </c:pt>
                <c:pt idx="75">
                  <c:v>30.700749999999942</c:v>
                </c:pt>
                <c:pt idx="76">
                  <c:v>30.906759999999963</c:v>
                </c:pt>
                <c:pt idx="77">
                  <c:v>31.112769999999987</c:v>
                </c:pt>
                <c:pt idx="78">
                  <c:v>31.31878</c:v>
                </c:pt>
                <c:pt idx="79">
                  <c:v>31.524789999999989</c:v>
                </c:pt>
                <c:pt idx="80">
                  <c:v>31.730799999999967</c:v>
                </c:pt>
                <c:pt idx="81">
                  <c:v>31.936810000000001</c:v>
                </c:pt>
                <c:pt idx="82">
                  <c:v>32.14282</c:v>
                </c:pt>
                <c:pt idx="83">
                  <c:v>32.34883</c:v>
                </c:pt>
                <c:pt idx="84">
                  <c:v>32.554839999999999</c:v>
                </c:pt>
                <c:pt idx="85">
                  <c:v>32.760850000000012</c:v>
                </c:pt>
                <c:pt idx="86">
                  <c:v>32.966860000000004</c:v>
                </c:pt>
                <c:pt idx="87">
                  <c:v>33.172870000000003</c:v>
                </c:pt>
                <c:pt idx="88">
                  <c:v>33.378879999999995</c:v>
                </c:pt>
                <c:pt idx="89">
                  <c:v>33.584889999999994</c:v>
                </c:pt>
                <c:pt idx="90">
                  <c:v>33.790900000000057</c:v>
                </c:pt>
                <c:pt idx="91">
                  <c:v>33.996910000000057</c:v>
                </c:pt>
                <c:pt idx="92">
                  <c:v>34.202920000000013</c:v>
                </c:pt>
                <c:pt idx="93">
                  <c:v>34.408930000000012</c:v>
                </c:pt>
                <c:pt idx="94">
                  <c:v>34.614940000000004</c:v>
                </c:pt>
                <c:pt idx="95">
                  <c:v>34.820950000000003</c:v>
                </c:pt>
                <c:pt idx="96">
                  <c:v>35.026960000000003</c:v>
                </c:pt>
                <c:pt idx="97">
                  <c:v>35.232970000000066</c:v>
                </c:pt>
                <c:pt idx="98">
                  <c:v>35.438980000000001</c:v>
                </c:pt>
                <c:pt idx="99">
                  <c:v>35.64499</c:v>
                </c:pt>
                <c:pt idx="100">
                  <c:v>35.850999999999999</c:v>
                </c:pt>
                <c:pt idx="101">
                  <c:v>36.057009999999998</c:v>
                </c:pt>
                <c:pt idx="102">
                  <c:v>36.263020000000012</c:v>
                </c:pt>
                <c:pt idx="103">
                  <c:v>36.469030000000011</c:v>
                </c:pt>
                <c:pt idx="104">
                  <c:v>36.67504000000001</c:v>
                </c:pt>
                <c:pt idx="105">
                  <c:v>36.881049999999995</c:v>
                </c:pt>
                <c:pt idx="106">
                  <c:v>37.087060000000001</c:v>
                </c:pt>
                <c:pt idx="107">
                  <c:v>37.293070000000057</c:v>
                </c:pt>
                <c:pt idx="108">
                  <c:v>37.499080000000006</c:v>
                </c:pt>
                <c:pt idx="109">
                  <c:v>37.705090000000013</c:v>
                </c:pt>
                <c:pt idx="110">
                  <c:v>37.911100000000005</c:v>
                </c:pt>
                <c:pt idx="111">
                  <c:v>38.117110000000011</c:v>
                </c:pt>
                <c:pt idx="112">
                  <c:v>38.323120000000003</c:v>
                </c:pt>
                <c:pt idx="113">
                  <c:v>38.529130000000066</c:v>
                </c:pt>
                <c:pt idx="114">
                  <c:v>38.735140000000065</c:v>
                </c:pt>
                <c:pt idx="115">
                  <c:v>38.94115</c:v>
                </c:pt>
                <c:pt idx="116">
                  <c:v>39.14716</c:v>
                </c:pt>
                <c:pt idx="117">
                  <c:v>39.353169999999999</c:v>
                </c:pt>
                <c:pt idx="118">
                  <c:v>39.559180000000005</c:v>
                </c:pt>
                <c:pt idx="119">
                  <c:v>39.765190000000096</c:v>
                </c:pt>
                <c:pt idx="120">
                  <c:v>39.971199999999996</c:v>
                </c:pt>
                <c:pt idx="121">
                  <c:v>40.177210000000002</c:v>
                </c:pt>
                <c:pt idx="122">
                  <c:v>40.383220000000001</c:v>
                </c:pt>
                <c:pt idx="123">
                  <c:v>40.589230000000001</c:v>
                </c:pt>
                <c:pt idx="124">
                  <c:v>40.795240000000057</c:v>
                </c:pt>
                <c:pt idx="125">
                  <c:v>41.001249999999999</c:v>
                </c:pt>
                <c:pt idx="126">
                  <c:v>41.207260000000005</c:v>
                </c:pt>
                <c:pt idx="127">
                  <c:v>41.413269999999997</c:v>
                </c:pt>
                <c:pt idx="128">
                  <c:v>41.619280000000003</c:v>
                </c:pt>
                <c:pt idx="129">
                  <c:v>41.825290000000003</c:v>
                </c:pt>
                <c:pt idx="130">
                  <c:v>42.031300000000002</c:v>
                </c:pt>
                <c:pt idx="131">
                  <c:v>42.237310000000058</c:v>
                </c:pt>
                <c:pt idx="132">
                  <c:v>42.44332</c:v>
                </c:pt>
                <c:pt idx="133">
                  <c:v>42.649330000000013</c:v>
                </c:pt>
                <c:pt idx="134">
                  <c:v>42.855340000000005</c:v>
                </c:pt>
                <c:pt idx="135">
                  <c:v>43.061350000000012</c:v>
                </c:pt>
                <c:pt idx="136">
                  <c:v>43.267360000000011</c:v>
                </c:pt>
                <c:pt idx="137">
                  <c:v>43.473370000000003</c:v>
                </c:pt>
                <c:pt idx="138">
                  <c:v>43.679380000000009</c:v>
                </c:pt>
                <c:pt idx="139">
                  <c:v>43.885390000000001</c:v>
                </c:pt>
                <c:pt idx="140">
                  <c:v>44.0914</c:v>
                </c:pt>
                <c:pt idx="141">
                  <c:v>44.297410000000013</c:v>
                </c:pt>
                <c:pt idx="142">
                  <c:v>44.503420000000006</c:v>
                </c:pt>
                <c:pt idx="143">
                  <c:v>44.709430000000012</c:v>
                </c:pt>
                <c:pt idx="144">
                  <c:v>44.915440000000004</c:v>
                </c:pt>
                <c:pt idx="145">
                  <c:v>45.121450000000003</c:v>
                </c:pt>
                <c:pt idx="146">
                  <c:v>45.327460000000002</c:v>
                </c:pt>
                <c:pt idx="147">
                  <c:v>45.533470000000001</c:v>
                </c:pt>
                <c:pt idx="148">
                  <c:v>45.73948</c:v>
                </c:pt>
                <c:pt idx="149">
                  <c:v>45.945489999999999</c:v>
                </c:pt>
                <c:pt idx="150">
                  <c:v>46.151499999999999</c:v>
                </c:pt>
                <c:pt idx="151">
                  <c:v>46.357510000000005</c:v>
                </c:pt>
                <c:pt idx="152">
                  <c:v>46.563520000000011</c:v>
                </c:pt>
                <c:pt idx="153">
                  <c:v>46.769530000000074</c:v>
                </c:pt>
                <c:pt idx="154">
                  <c:v>46.975540000000009</c:v>
                </c:pt>
                <c:pt idx="155">
                  <c:v>47.181550000000001</c:v>
                </c:pt>
                <c:pt idx="156">
                  <c:v>47.387559999999993</c:v>
                </c:pt>
                <c:pt idx="157">
                  <c:v>47.593570000000057</c:v>
                </c:pt>
                <c:pt idx="158">
                  <c:v>47.799580000000013</c:v>
                </c:pt>
                <c:pt idx="159">
                  <c:v>48.005590000000012</c:v>
                </c:pt>
                <c:pt idx="160">
                  <c:v>48.211600000000004</c:v>
                </c:pt>
                <c:pt idx="161">
                  <c:v>48.417609999999996</c:v>
                </c:pt>
                <c:pt idx="162">
                  <c:v>48.623620000000003</c:v>
                </c:pt>
                <c:pt idx="163">
                  <c:v>48.829630000000002</c:v>
                </c:pt>
                <c:pt idx="164">
                  <c:v>49.035640000000001</c:v>
                </c:pt>
                <c:pt idx="165">
                  <c:v>49.24165</c:v>
                </c:pt>
                <c:pt idx="166">
                  <c:v>49.447659999999999</c:v>
                </c:pt>
                <c:pt idx="167">
                  <c:v>49.653669999999998</c:v>
                </c:pt>
                <c:pt idx="168">
                  <c:v>49.859679999999997</c:v>
                </c:pt>
                <c:pt idx="169">
                  <c:v>50.065690000000011</c:v>
                </c:pt>
                <c:pt idx="170">
                  <c:v>50.271700000000003</c:v>
                </c:pt>
                <c:pt idx="171">
                  <c:v>50.477710000000002</c:v>
                </c:pt>
                <c:pt idx="172">
                  <c:v>50.683720000000001</c:v>
                </c:pt>
                <c:pt idx="173">
                  <c:v>50.88973</c:v>
                </c:pt>
                <c:pt idx="174">
                  <c:v>51.095740000000013</c:v>
                </c:pt>
                <c:pt idx="175">
                  <c:v>51.301749999999998</c:v>
                </c:pt>
                <c:pt idx="176">
                  <c:v>51.507760000000005</c:v>
                </c:pt>
                <c:pt idx="177">
                  <c:v>51.713770000000011</c:v>
                </c:pt>
                <c:pt idx="178">
                  <c:v>51.919780000000003</c:v>
                </c:pt>
                <c:pt idx="179">
                  <c:v>52.125790000000066</c:v>
                </c:pt>
                <c:pt idx="180">
                  <c:v>52.331800000000001</c:v>
                </c:pt>
                <c:pt idx="181">
                  <c:v>52.53781</c:v>
                </c:pt>
                <c:pt idx="182">
                  <c:v>52.743820000000007</c:v>
                </c:pt>
                <c:pt idx="183">
                  <c:v>52.949829999999999</c:v>
                </c:pt>
                <c:pt idx="184">
                  <c:v>53.155840000000005</c:v>
                </c:pt>
                <c:pt idx="185">
                  <c:v>53.361849999999997</c:v>
                </c:pt>
                <c:pt idx="186">
                  <c:v>53.567860000000003</c:v>
                </c:pt>
                <c:pt idx="187">
                  <c:v>53.773870000000002</c:v>
                </c:pt>
                <c:pt idx="188">
                  <c:v>53.979880000000001</c:v>
                </c:pt>
                <c:pt idx="189">
                  <c:v>54.185890000000001</c:v>
                </c:pt>
                <c:pt idx="190">
                  <c:v>54.3919</c:v>
                </c:pt>
                <c:pt idx="191">
                  <c:v>54.597910000000013</c:v>
                </c:pt>
                <c:pt idx="192">
                  <c:v>54.803920000000005</c:v>
                </c:pt>
                <c:pt idx="193">
                  <c:v>55.009930000000011</c:v>
                </c:pt>
                <c:pt idx="194">
                  <c:v>55.215940000000003</c:v>
                </c:pt>
                <c:pt idx="195">
                  <c:v>55.421950000000002</c:v>
                </c:pt>
                <c:pt idx="196">
                  <c:v>55.627960000000002</c:v>
                </c:pt>
                <c:pt idx="197">
                  <c:v>55.833970000000001</c:v>
                </c:pt>
                <c:pt idx="198">
                  <c:v>56.03998</c:v>
                </c:pt>
                <c:pt idx="199">
                  <c:v>56.245990000000013</c:v>
                </c:pt>
                <c:pt idx="200">
                  <c:v>56.451999999999998</c:v>
                </c:pt>
                <c:pt idx="201">
                  <c:v>56.658010000000012</c:v>
                </c:pt>
                <c:pt idx="202">
                  <c:v>56.864020000000004</c:v>
                </c:pt>
              </c:numCache>
            </c:numRef>
          </c:yVal>
        </c:ser>
        <c:ser>
          <c:idx val="4"/>
          <c:order val="4"/>
          <c:tx>
            <c:v>Permafrost</c:v>
          </c:tx>
          <c:xVal>
            <c:numRef>
              <c:f>Sheet1!$G$49:$G$251</c:f>
              <c:numCache>
                <c:formatCode>General</c:formatCode>
                <c:ptCount val="203"/>
                <c:pt idx="0">
                  <c:v>269</c:v>
                </c:pt>
                <c:pt idx="1">
                  <c:v>269.30222222222221</c:v>
                </c:pt>
                <c:pt idx="2">
                  <c:v>269.60444444444448</c:v>
                </c:pt>
                <c:pt idx="3">
                  <c:v>269.90666666666675</c:v>
                </c:pt>
                <c:pt idx="4">
                  <c:v>270.20888888888891</c:v>
                </c:pt>
                <c:pt idx="5">
                  <c:v>270.51111111111061</c:v>
                </c:pt>
                <c:pt idx="6">
                  <c:v>270.81333333333379</c:v>
                </c:pt>
                <c:pt idx="7">
                  <c:v>271.11555555555555</c:v>
                </c:pt>
                <c:pt idx="8">
                  <c:v>271.41777777777713</c:v>
                </c:pt>
                <c:pt idx="9">
                  <c:v>271.72000000000003</c:v>
                </c:pt>
                <c:pt idx="10">
                  <c:v>272.02222222222224</c:v>
                </c:pt>
                <c:pt idx="11">
                  <c:v>272.32444444444445</c:v>
                </c:pt>
                <c:pt idx="12">
                  <c:v>272.62666666666672</c:v>
                </c:pt>
                <c:pt idx="13">
                  <c:v>272.92888888888865</c:v>
                </c:pt>
                <c:pt idx="14">
                  <c:v>273.23111111111035</c:v>
                </c:pt>
                <c:pt idx="15">
                  <c:v>273.53333333333336</c:v>
                </c:pt>
                <c:pt idx="16">
                  <c:v>273.83555555555529</c:v>
                </c:pt>
                <c:pt idx="17">
                  <c:v>274.13777777777733</c:v>
                </c:pt>
                <c:pt idx="18">
                  <c:v>274.44</c:v>
                </c:pt>
                <c:pt idx="19">
                  <c:v>274.74222222222221</c:v>
                </c:pt>
                <c:pt idx="20">
                  <c:v>275.04444444444442</c:v>
                </c:pt>
                <c:pt idx="21">
                  <c:v>275.3466666666672</c:v>
                </c:pt>
                <c:pt idx="22">
                  <c:v>275.64888888888902</c:v>
                </c:pt>
                <c:pt idx="23">
                  <c:v>275.95111111111061</c:v>
                </c:pt>
                <c:pt idx="24">
                  <c:v>276.25333333333379</c:v>
                </c:pt>
                <c:pt idx="25">
                  <c:v>276.55555555555554</c:v>
                </c:pt>
                <c:pt idx="26">
                  <c:v>276.85777777777764</c:v>
                </c:pt>
                <c:pt idx="27">
                  <c:v>277.16000000000008</c:v>
                </c:pt>
                <c:pt idx="28">
                  <c:v>277.46222222222224</c:v>
                </c:pt>
                <c:pt idx="29">
                  <c:v>277.76444444444445</c:v>
                </c:pt>
                <c:pt idx="30">
                  <c:v>278.06666666666672</c:v>
                </c:pt>
                <c:pt idx="31">
                  <c:v>278.36888888888888</c:v>
                </c:pt>
                <c:pt idx="32">
                  <c:v>278.67111111111109</c:v>
                </c:pt>
                <c:pt idx="33">
                  <c:v>278.97333333333336</c:v>
                </c:pt>
                <c:pt idx="34">
                  <c:v>279.27555555555529</c:v>
                </c:pt>
                <c:pt idx="35">
                  <c:v>279.57777777777721</c:v>
                </c:pt>
                <c:pt idx="36">
                  <c:v>279.88</c:v>
                </c:pt>
                <c:pt idx="37">
                  <c:v>280.18222222222221</c:v>
                </c:pt>
                <c:pt idx="38">
                  <c:v>280.48444444444425</c:v>
                </c:pt>
                <c:pt idx="39">
                  <c:v>280.78666666666675</c:v>
                </c:pt>
                <c:pt idx="40">
                  <c:v>281.0888888888889</c:v>
                </c:pt>
                <c:pt idx="41">
                  <c:v>281.3911111111106</c:v>
                </c:pt>
                <c:pt idx="42">
                  <c:v>281.69333333333338</c:v>
                </c:pt>
                <c:pt idx="43">
                  <c:v>281.99555555555497</c:v>
                </c:pt>
                <c:pt idx="44">
                  <c:v>282.29777777777696</c:v>
                </c:pt>
                <c:pt idx="45">
                  <c:v>282.60000000000002</c:v>
                </c:pt>
                <c:pt idx="46">
                  <c:v>282.90222222222224</c:v>
                </c:pt>
                <c:pt idx="47">
                  <c:v>283.20444444444445</c:v>
                </c:pt>
                <c:pt idx="48">
                  <c:v>283.50666666666672</c:v>
                </c:pt>
                <c:pt idx="49">
                  <c:v>283.80888888888887</c:v>
                </c:pt>
                <c:pt idx="50">
                  <c:v>284.11111111111109</c:v>
                </c:pt>
                <c:pt idx="51">
                  <c:v>284.41333333333336</c:v>
                </c:pt>
                <c:pt idx="52">
                  <c:v>284.71555555555523</c:v>
                </c:pt>
                <c:pt idx="53">
                  <c:v>285.01777777777721</c:v>
                </c:pt>
                <c:pt idx="54">
                  <c:v>285.32</c:v>
                </c:pt>
                <c:pt idx="55">
                  <c:v>285.62222222222221</c:v>
                </c:pt>
                <c:pt idx="56">
                  <c:v>285.92444444444425</c:v>
                </c:pt>
                <c:pt idx="57">
                  <c:v>286.22666666666674</c:v>
                </c:pt>
                <c:pt idx="58">
                  <c:v>286.5288888888889</c:v>
                </c:pt>
                <c:pt idx="59">
                  <c:v>286.8311111111106</c:v>
                </c:pt>
                <c:pt idx="60">
                  <c:v>287.13333333333338</c:v>
                </c:pt>
                <c:pt idx="61">
                  <c:v>287.43555555555486</c:v>
                </c:pt>
                <c:pt idx="62">
                  <c:v>287.73777777777696</c:v>
                </c:pt>
                <c:pt idx="63">
                  <c:v>288.04000000000002</c:v>
                </c:pt>
                <c:pt idx="64">
                  <c:v>288.34222222222235</c:v>
                </c:pt>
                <c:pt idx="65">
                  <c:v>288.6444444444449</c:v>
                </c:pt>
                <c:pt idx="66">
                  <c:v>288.94666666666672</c:v>
                </c:pt>
                <c:pt idx="67">
                  <c:v>289.24888888888887</c:v>
                </c:pt>
                <c:pt idx="68">
                  <c:v>289.55111111111114</c:v>
                </c:pt>
                <c:pt idx="69">
                  <c:v>289.85333333333386</c:v>
                </c:pt>
                <c:pt idx="70">
                  <c:v>290.15555555555557</c:v>
                </c:pt>
                <c:pt idx="71">
                  <c:v>290.45777777777721</c:v>
                </c:pt>
                <c:pt idx="72">
                  <c:v>290.76</c:v>
                </c:pt>
                <c:pt idx="73">
                  <c:v>291.0622222222222</c:v>
                </c:pt>
                <c:pt idx="74">
                  <c:v>291.36444444444442</c:v>
                </c:pt>
                <c:pt idx="75">
                  <c:v>291.66666666666708</c:v>
                </c:pt>
                <c:pt idx="76">
                  <c:v>291.9688888888889</c:v>
                </c:pt>
                <c:pt idx="77">
                  <c:v>292.27111111111054</c:v>
                </c:pt>
                <c:pt idx="78">
                  <c:v>292.57333333333332</c:v>
                </c:pt>
                <c:pt idx="79">
                  <c:v>292.87555555555554</c:v>
                </c:pt>
                <c:pt idx="80">
                  <c:v>293.17777777777769</c:v>
                </c:pt>
                <c:pt idx="81">
                  <c:v>293.47999999999956</c:v>
                </c:pt>
                <c:pt idx="82">
                  <c:v>293.78222222222223</c:v>
                </c:pt>
                <c:pt idx="83">
                  <c:v>294.08444444444444</c:v>
                </c:pt>
                <c:pt idx="84">
                  <c:v>294.38666666666671</c:v>
                </c:pt>
                <c:pt idx="85">
                  <c:v>294.68888888888887</c:v>
                </c:pt>
                <c:pt idx="86">
                  <c:v>294.99111111111034</c:v>
                </c:pt>
                <c:pt idx="87">
                  <c:v>295.29333333333335</c:v>
                </c:pt>
                <c:pt idx="88">
                  <c:v>295.59555555555511</c:v>
                </c:pt>
                <c:pt idx="89">
                  <c:v>295.89777777777721</c:v>
                </c:pt>
                <c:pt idx="90">
                  <c:v>296.2</c:v>
                </c:pt>
                <c:pt idx="91">
                  <c:v>296.5022222222222</c:v>
                </c:pt>
                <c:pt idx="92">
                  <c:v>296.80444444444447</c:v>
                </c:pt>
                <c:pt idx="93">
                  <c:v>297.10666666666702</c:v>
                </c:pt>
                <c:pt idx="94">
                  <c:v>297.4088888888889</c:v>
                </c:pt>
                <c:pt idx="95">
                  <c:v>297.71111111111054</c:v>
                </c:pt>
                <c:pt idx="96">
                  <c:v>298.01333333333332</c:v>
                </c:pt>
                <c:pt idx="97">
                  <c:v>298.31555555555553</c:v>
                </c:pt>
                <c:pt idx="98">
                  <c:v>298.61777777777769</c:v>
                </c:pt>
                <c:pt idx="99">
                  <c:v>298.91999999999956</c:v>
                </c:pt>
                <c:pt idx="100">
                  <c:v>299.22222222222223</c:v>
                </c:pt>
                <c:pt idx="101">
                  <c:v>299.52444444444444</c:v>
                </c:pt>
                <c:pt idx="102">
                  <c:v>299.82666666666671</c:v>
                </c:pt>
                <c:pt idx="103">
                  <c:v>300.12888888888887</c:v>
                </c:pt>
                <c:pt idx="104">
                  <c:v>300.43111111111028</c:v>
                </c:pt>
                <c:pt idx="105">
                  <c:v>300.73333333333335</c:v>
                </c:pt>
                <c:pt idx="106">
                  <c:v>301.03555555555511</c:v>
                </c:pt>
                <c:pt idx="107">
                  <c:v>301.33777777777721</c:v>
                </c:pt>
                <c:pt idx="108">
                  <c:v>301.64000000000038</c:v>
                </c:pt>
                <c:pt idx="109">
                  <c:v>301.9422222222222</c:v>
                </c:pt>
                <c:pt idx="110">
                  <c:v>302.24444444444447</c:v>
                </c:pt>
                <c:pt idx="111">
                  <c:v>302.54666666666702</c:v>
                </c:pt>
                <c:pt idx="112">
                  <c:v>302.84888888888901</c:v>
                </c:pt>
                <c:pt idx="113">
                  <c:v>303.15111111111111</c:v>
                </c:pt>
                <c:pt idx="114">
                  <c:v>303.45333333333332</c:v>
                </c:pt>
                <c:pt idx="115">
                  <c:v>303.75555555555559</c:v>
                </c:pt>
                <c:pt idx="116">
                  <c:v>304.05777777777769</c:v>
                </c:pt>
                <c:pt idx="117">
                  <c:v>304.36</c:v>
                </c:pt>
                <c:pt idx="118">
                  <c:v>304.66222222222228</c:v>
                </c:pt>
                <c:pt idx="119">
                  <c:v>304.96444444444444</c:v>
                </c:pt>
                <c:pt idx="120">
                  <c:v>305.26666666666671</c:v>
                </c:pt>
                <c:pt idx="121">
                  <c:v>305.56888888888886</c:v>
                </c:pt>
                <c:pt idx="122">
                  <c:v>305.87111111111113</c:v>
                </c:pt>
                <c:pt idx="123">
                  <c:v>306.17333333333386</c:v>
                </c:pt>
                <c:pt idx="124">
                  <c:v>306.4755555555551</c:v>
                </c:pt>
                <c:pt idx="125">
                  <c:v>306.7777777777772</c:v>
                </c:pt>
                <c:pt idx="126">
                  <c:v>307.08</c:v>
                </c:pt>
                <c:pt idx="127">
                  <c:v>307.38222222222225</c:v>
                </c:pt>
                <c:pt idx="128">
                  <c:v>307.68444444444447</c:v>
                </c:pt>
                <c:pt idx="129">
                  <c:v>307.98666666666668</c:v>
                </c:pt>
                <c:pt idx="130">
                  <c:v>308.28888888888889</c:v>
                </c:pt>
                <c:pt idx="131">
                  <c:v>308.59111111111054</c:v>
                </c:pt>
                <c:pt idx="132">
                  <c:v>308.89333333333332</c:v>
                </c:pt>
                <c:pt idx="133">
                  <c:v>309.19555555555553</c:v>
                </c:pt>
                <c:pt idx="134">
                  <c:v>309.49777777777706</c:v>
                </c:pt>
                <c:pt idx="135">
                  <c:v>309.8</c:v>
                </c:pt>
                <c:pt idx="136">
                  <c:v>310.10222222222222</c:v>
                </c:pt>
                <c:pt idx="137">
                  <c:v>310.40444444444444</c:v>
                </c:pt>
                <c:pt idx="138">
                  <c:v>310.70666666666671</c:v>
                </c:pt>
                <c:pt idx="139">
                  <c:v>311.00888888888892</c:v>
                </c:pt>
                <c:pt idx="140">
                  <c:v>311.31111111111113</c:v>
                </c:pt>
                <c:pt idx="141">
                  <c:v>311.61333333333386</c:v>
                </c:pt>
                <c:pt idx="142">
                  <c:v>311.9155555555551</c:v>
                </c:pt>
                <c:pt idx="143">
                  <c:v>312.21777777777714</c:v>
                </c:pt>
                <c:pt idx="144">
                  <c:v>312.52</c:v>
                </c:pt>
                <c:pt idx="145">
                  <c:v>312.82222222222219</c:v>
                </c:pt>
                <c:pt idx="146">
                  <c:v>313.12444444444446</c:v>
                </c:pt>
                <c:pt idx="147">
                  <c:v>313.42666666666668</c:v>
                </c:pt>
                <c:pt idx="148">
                  <c:v>313.72888888888889</c:v>
                </c:pt>
                <c:pt idx="149">
                  <c:v>314.03111111111053</c:v>
                </c:pt>
                <c:pt idx="150">
                  <c:v>314.33333333333331</c:v>
                </c:pt>
                <c:pt idx="151">
                  <c:v>314.63555555555553</c:v>
                </c:pt>
                <c:pt idx="152">
                  <c:v>314.93777777777694</c:v>
                </c:pt>
                <c:pt idx="153">
                  <c:v>315.24</c:v>
                </c:pt>
                <c:pt idx="154">
                  <c:v>315.54222222222222</c:v>
                </c:pt>
                <c:pt idx="155">
                  <c:v>315.84444444444472</c:v>
                </c:pt>
                <c:pt idx="156">
                  <c:v>316.14666666666722</c:v>
                </c:pt>
                <c:pt idx="157">
                  <c:v>316.44888888888886</c:v>
                </c:pt>
                <c:pt idx="158">
                  <c:v>316.75111111111113</c:v>
                </c:pt>
                <c:pt idx="159">
                  <c:v>317.05333333333385</c:v>
                </c:pt>
                <c:pt idx="160">
                  <c:v>317.35555555555555</c:v>
                </c:pt>
                <c:pt idx="161">
                  <c:v>317.65777777777765</c:v>
                </c:pt>
                <c:pt idx="162">
                  <c:v>317.95999999999964</c:v>
                </c:pt>
                <c:pt idx="163">
                  <c:v>318.26222222222225</c:v>
                </c:pt>
                <c:pt idx="164">
                  <c:v>318.56444444444446</c:v>
                </c:pt>
                <c:pt idx="165">
                  <c:v>318.86666666666702</c:v>
                </c:pt>
                <c:pt idx="166">
                  <c:v>319.168888888889</c:v>
                </c:pt>
                <c:pt idx="167">
                  <c:v>319.47111111111053</c:v>
                </c:pt>
                <c:pt idx="168">
                  <c:v>319.77333333333331</c:v>
                </c:pt>
                <c:pt idx="169">
                  <c:v>320.07555555555524</c:v>
                </c:pt>
                <c:pt idx="170">
                  <c:v>320.37777777777734</c:v>
                </c:pt>
                <c:pt idx="171">
                  <c:v>320.68</c:v>
                </c:pt>
                <c:pt idx="172">
                  <c:v>320.98222222222199</c:v>
                </c:pt>
                <c:pt idx="173">
                  <c:v>321.28444444444443</c:v>
                </c:pt>
                <c:pt idx="174">
                  <c:v>321.5866666666667</c:v>
                </c:pt>
                <c:pt idx="175">
                  <c:v>321.88888888888891</c:v>
                </c:pt>
                <c:pt idx="176">
                  <c:v>322.19111111111113</c:v>
                </c:pt>
                <c:pt idx="177">
                  <c:v>322.49333333333334</c:v>
                </c:pt>
                <c:pt idx="178">
                  <c:v>322.79555555555504</c:v>
                </c:pt>
                <c:pt idx="179">
                  <c:v>323.09777777777714</c:v>
                </c:pt>
                <c:pt idx="180">
                  <c:v>323.39999999999969</c:v>
                </c:pt>
                <c:pt idx="181">
                  <c:v>323.70222222222225</c:v>
                </c:pt>
                <c:pt idx="182">
                  <c:v>324.00444444444446</c:v>
                </c:pt>
                <c:pt idx="183">
                  <c:v>324.30666666666701</c:v>
                </c:pt>
                <c:pt idx="184">
                  <c:v>324.60888888888888</c:v>
                </c:pt>
                <c:pt idx="185">
                  <c:v>324.91111111111047</c:v>
                </c:pt>
                <c:pt idx="186">
                  <c:v>325.21333333333337</c:v>
                </c:pt>
                <c:pt idx="187">
                  <c:v>325.51555555555524</c:v>
                </c:pt>
                <c:pt idx="188">
                  <c:v>325.81777777777734</c:v>
                </c:pt>
                <c:pt idx="189">
                  <c:v>326.12</c:v>
                </c:pt>
                <c:pt idx="190">
                  <c:v>326.42222222222199</c:v>
                </c:pt>
                <c:pt idx="191">
                  <c:v>326.72444444444443</c:v>
                </c:pt>
                <c:pt idx="192">
                  <c:v>327.0266666666667</c:v>
                </c:pt>
                <c:pt idx="193">
                  <c:v>327.32888888888891</c:v>
                </c:pt>
                <c:pt idx="194">
                  <c:v>327.63111111111061</c:v>
                </c:pt>
                <c:pt idx="195">
                  <c:v>327.93333333333334</c:v>
                </c:pt>
                <c:pt idx="196">
                  <c:v>328.23555555555504</c:v>
                </c:pt>
                <c:pt idx="197">
                  <c:v>328.53777777777714</c:v>
                </c:pt>
                <c:pt idx="198">
                  <c:v>328.84000000000032</c:v>
                </c:pt>
                <c:pt idx="199">
                  <c:v>329.1422222222223</c:v>
                </c:pt>
                <c:pt idx="200">
                  <c:v>329.44444444444446</c:v>
                </c:pt>
                <c:pt idx="201">
                  <c:v>329.74666666666678</c:v>
                </c:pt>
                <c:pt idx="202">
                  <c:v>330.04888888888888</c:v>
                </c:pt>
              </c:numCache>
            </c:numRef>
          </c:xVal>
          <c:yVal>
            <c:numRef>
              <c:f>Sheet1!$F$49:$F$251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0.24847500000000025</c:v>
                </c:pt>
                <c:pt idx="2">
                  <c:v>0.3956250000000005</c:v>
                </c:pt>
                <c:pt idx="3">
                  <c:v>0.54277500000000101</c:v>
                </c:pt>
                <c:pt idx="4">
                  <c:v>0.68992500000000101</c:v>
                </c:pt>
                <c:pt idx="5">
                  <c:v>0.83707500000000101</c:v>
                </c:pt>
                <c:pt idx="6">
                  <c:v>0.98422500000000002</c:v>
                </c:pt>
                <c:pt idx="7">
                  <c:v>1.131375</c:v>
                </c:pt>
                <c:pt idx="8">
                  <c:v>1.2785249999999981</c:v>
                </c:pt>
                <c:pt idx="9">
                  <c:v>1.4256749999999976</c:v>
                </c:pt>
                <c:pt idx="10">
                  <c:v>1.5728249999999981</c:v>
                </c:pt>
                <c:pt idx="11">
                  <c:v>1.7199749999999976</c:v>
                </c:pt>
                <c:pt idx="12">
                  <c:v>1.8671249999999981</c:v>
                </c:pt>
                <c:pt idx="13">
                  <c:v>2.0142749999999987</c:v>
                </c:pt>
                <c:pt idx="14">
                  <c:v>2.1614249999999999</c:v>
                </c:pt>
                <c:pt idx="15">
                  <c:v>2.3085749999999998</c:v>
                </c:pt>
                <c:pt idx="16">
                  <c:v>2.4557249999999997</c:v>
                </c:pt>
                <c:pt idx="17">
                  <c:v>2.6028749999999987</c:v>
                </c:pt>
                <c:pt idx="18">
                  <c:v>2.7500249999999999</c:v>
                </c:pt>
                <c:pt idx="19">
                  <c:v>2.8971749999999998</c:v>
                </c:pt>
                <c:pt idx="20">
                  <c:v>3.0443250000000002</c:v>
                </c:pt>
                <c:pt idx="21">
                  <c:v>3.1914749999999987</c:v>
                </c:pt>
                <c:pt idx="22">
                  <c:v>3.3386249999999977</c:v>
                </c:pt>
                <c:pt idx="23">
                  <c:v>3.4857749999999998</c:v>
                </c:pt>
                <c:pt idx="24">
                  <c:v>3.6329249999999997</c:v>
                </c:pt>
                <c:pt idx="25">
                  <c:v>3.7800750000000001</c:v>
                </c:pt>
                <c:pt idx="26">
                  <c:v>3.927225</c:v>
                </c:pt>
                <c:pt idx="27">
                  <c:v>4.0743749999999945</c:v>
                </c:pt>
                <c:pt idx="28">
                  <c:v>4.2215249999999926</c:v>
                </c:pt>
                <c:pt idx="29">
                  <c:v>4.3686749999999916</c:v>
                </c:pt>
                <c:pt idx="30">
                  <c:v>4.5158249999999933</c:v>
                </c:pt>
                <c:pt idx="31">
                  <c:v>4.6629749999999852</c:v>
                </c:pt>
                <c:pt idx="32">
                  <c:v>4.8101249999999913</c:v>
                </c:pt>
                <c:pt idx="33">
                  <c:v>4.9572750000000001</c:v>
                </c:pt>
                <c:pt idx="34">
                  <c:v>5.1044249999999884</c:v>
                </c:pt>
                <c:pt idx="35">
                  <c:v>5.2515749999999946</c:v>
                </c:pt>
                <c:pt idx="36">
                  <c:v>5.3987249999999927</c:v>
                </c:pt>
                <c:pt idx="37">
                  <c:v>5.5458749999999917</c:v>
                </c:pt>
                <c:pt idx="38">
                  <c:v>5.6930249999999916</c:v>
                </c:pt>
                <c:pt idx="39">
                  <c:v>5.8401749999999932</c:v>
                </c:pt>
                <c:pt idx="40">
                  <c:v>5.9873250000000002</c:v>
                </c:pt>
                <c:pt idx="41">
                  <c:v>6.1344749999999904</c:v>
                </c:pt>
                <c:pt idx="42">
                  <c:v>6.281625000000008</c:v>
                </c:pt>
                <c:pt idx="43">
                  <c:v>6.4287749999999955</c:v>
                </c:pt>
                <c:pt idx="44">
                  <c:v>6.5759249999999945</c:v>
                </c:pt>
                <c:pt idx="45">
                  <c:v>6.7230749999999926</c:v>
                </c:pt>
                <c:pt idx="46">
                  <c:v>6.8702249999999996</c:v>
                </c:pt>
                <c:pt idx="47">
                  <c:v>7.0173749999999933</c:v>
                </c:pt>
                <c:pt idx="48">
                  <c:v>7.1645249999999852</c:v>
                </c:pt>
                <c:pt idx="49">
                  <c:v>7.3116750000000001</c:v>
                </c:pt>
                <c:pt idx="50">
                  <c:v>7.458825</c:v>
                </c:pt>
                <c:pt idx="51">
                  <c:v>7.6059749999999866</c:v>
                </c:pt>
                <c:pt idx="52">
                  <c:v>7.7531249999999945</c:v>
                </c:pt>
                <c:pt idx="53">
                  <c:v>7.9002749999999997</c:v>
                </c:pt>
                <c:pt idx="54">
                  <c:v>8.0474250000000005</c:v>
                </c:pt>
                <c:pt idx="55">
                  <c:v>8.1945750000000004</c:v>
                </c:pt>
                <c:pt idx="56">
                  <c:v>8.3417250000000003</c:v>
                </c:pt>
                <c:pt idx="57">
                  <c:v>8.4888750000000002</c:v>
                </c:pt>
                <c:pt idx="58">
                  <c:v>8.6360250000000001</c:v>
                </c:pt>
                <c:pt idx="59">
                  <c:v>8.783175</c:v>
                </c:pt>
                <c:pt idx="60">
                  <c:v>8.9303249999999998</c:v>
                </c:pt>
                <c:pt idx="61">
                  <c:v>9.0774750000000015</c:v>
                </c:pt>
                <c:pt idx="62">
                  <c:v>9.2246249999999996</c:v>
                </c:pt>
                <c:pt idx="63">
                  <c:v>9.3717750000000013</c:v>
                </c:pt>
                <c:pt idx="64">
                  <c:v>9.5189249999999994</c:v>
                </c:pt>
                <c:pt idx="65">
                  <c:v>9.6660750000000011</c:v>
                </c:pt>
                <c:pt idx="66">
                  <c:v>9.813225000000001</c:v>
                </c:pt>
                <c:pt idx="67">
                  <c:v>9.9603750000000009</c:v>
                </c:pt>
                <c:pt idx="68">
                  <c:v>10.107525000000001</c:v>
                </c:pt>
                <c:pt idx="69">
                  <c:v>10.254675000000001</c:v>
                </c:pt>
                <c:pt idx="70">
                  <c:v>10.401825000000001</c:v>
                </c:pt>
                <c:pt idx="71">
                  <c:v>10.548974999999997</c:v>
                </c:pt>
                <c:pt idx="72">
                  <c:v>10.696125</c:v>
                </c:pt>
                <c:pt idx="73">
                  <c:v>10.843275</c:v>
                </c:pt>
                <c:pt idx="74">
                  <c:v>10.990425</c:v>
                </c:pt>
                <c:pt idx="75">
                  <c:v>11.137575</c:v>
                </c:pt>
                <c:pt idx="76">
                  <c:v>11.284725</c:v>
                </c:pt>
                <c:pt idx="77">
                  <c:v>11.431875</c:v>
                </c:pt>
                <c:pt idx="78">
                  <c:v>11.579025</c:v>
                </c:pt>
                <c:pt idx="79">
                  <c:v>11.726175</c:v>
                </c:pt>
                <c:pt idx="80">
                  <c:v>11.873325000000001</c:v>
                </c:pt>
                <c:pt idx="81">
                  <c:v>12.020475000000001</c:v>
                </c:pt>
                <c:pt idx="82">
                  <c:v>12.167625000000001</c:v>
                </c:pt>
                <c:pt idx="83">
                  <c:v>12.314775000000001</c:v>
                </c:pt>
                <c:pt idx="84">
                  <c:v>12.461925000000001</c:v>
                </c:pt>
                <c:pt idx="85">
                  <c:v>12.609075000000001</c:v>
                </c:pt>
                <c:pt idx="86">
                  <c:v>12.756225000000001</c:v>
                </c:pt>
                <c:pt idx="87">
                  <c:v>12.903375</c:v>
                </c:pt>
                <c:pt idx="88">
                  <c:v>13.050525</c:v>
                </c:pt>
                <c:pt idx="89">
                  <c:v>13.197675</c:v>
                </c:pt>
                <c:pt idx="90">
                  <c:v>13.344825</c:v>
                </c:pt>
                <c:pt idx="91">
                  <c:v>13.491975</c:v>
                </c:pt>
                <c:pt idx="92">
                  <c:v>13.639125</c:v>
                </c:pt>
                <c:pt idx="93">
                  <c:v>13.786275</c:v>
                </c:pt>
                <c:pt idx="94">
                  <c:v>13.933425</c:v>
                </c:pt>
                <c:pt idx="95">
                  <c:v>14.080575</c:v>
                </c:pt>
                <c:pt idx="96">
                  <c:v>14.227725</c:v>
                </c:pt>
                <c:pt idx="97">
                  <c:v>14.374875000000001</c:v>
                </c:pt>
                <c:pt idx="98">
                  <c:v>14.522025000000001</c:v>
                </c:pt>
                <c:pt idx="99">
                  <c:v>14.669175000000001</c:v>
                </c:pt>
                <c:pt idx="100">
                  <c:v>14.816325000000001</c:v>
                </c:pt>
                <c:pt idx="101">
                  <c:v>14.963475000000004</c:v>
                </c:pt>
                <c:pt idx="102">
                  <c:v>15.110625000000001</c:v>
                </c:pt>
                <c:pt idx="103">
                  <c:v>15.257775000000001</c:v>
                </c:pt>
                <c:pt idx="104">
                  <c:v>15.404925</c:v>
                </c:pt>
                <c:pt idx="105">
                  <c:v>15.552075</c:v>
                </c:pt>
                <c:pt idx="106">
                  <c:v>15.699225</c:v>
                </c:pt>
                <c:pt idx="107">
                  <c:v>15.846375</c:v>
                </c:pt>
                <c:pt idx="108">
                  <c:v>15.993525</c:v>
                </c:pt>
                <c:pt idx="109">
                  <c:v>16.140675000000005</c:v>
                </c:pt>
                <c:pt idx="110">
                  <c:v>16.287825000000005</c:v>
                </c:pt>
                <c:pt idx="111">
                  <c:v>16.434975000000041</c:v>
                </c:pt>
                <c:pt idx="112">
                  <c:v>16.582124999999966</c:v>
                </c:pt>
                <c:pt idx="113">
                  <c:v>16.729275000000001</c:v>
                </c:pt>
                <c:pt idx="114">
                  <c:v>16.876425000000001</c:v>
                </c:pt>
                <c:pt idx="115">
                  <c:v>17.023575000000001</c:v>
                </c:pt>
                <c:pt idx="116">
                  <c:v>17.170725000000001</c:v>
                </c:pt>
                <c:pt idx="117">
                  <c:v>17.317875000000061</c:v>
                </c:pt>
                <c:pt idx="118">
                  <c:v>17.465024999999965</c:v>
                </c:pt>
                <c:pt idx="119">
                  <c:v>17.612175000000036</c:v>
                </c:pt>
                <c:pt idx="120">
                  <c:v>17.759325</c:v>
                </c:pt>
                <c:pt idx="121">
                  <c:v>17.906475</c:v>
                </c:pt>
                <c:pt idx="122">
                  <c:v>18.053625</c:v>
                </c:pt>
                <c:pt idx="123">
                  <c:v>18.200775</c:v>
                </c:pt>
                <c:pt idx="124">
                  <c:v>18.347925000000028</c:v>
                </c:pt>
                <c:pt idx="125">
                  <c:v>18.495075</c:v>
                </c:pt>
                <c:pt idx="126">
                  <c:v>18.642225</c:v>
                </c:pt>
                <c:pt idx="127">
                  <c:v>18.789375</c:v>
                </c:pt>
                <c:pt idx="128">
                  <c:v>18.936525</c:v>
                </c:pt>
                <c:pt idx="129">
                  <c:v>19.083674999999989</c:v>
                </c:pt>
                <c:pt idx="130">
                  <c:v>19.230824999999999</c:v>
                </c:pt>
                <c:pt idx="131">
                  <c:v>19.377975000000042</c:v>
                </c:pt>
                <c:pt idx="132">
                  <c:v>19.525124999999989</c:v>
                </c:pt>
                <c:pt idx="133">
                  <c:v>19.672274999999999</c:v>
                </c:pt>
                <c:pt idx="134">
                  <c:v>19.819424999999999</c:v>
                </c:pt>
                <c:pt idx="135">
                  <c:v>19.966574999999967</c:v>
                </c:pt>
                <c:pt idx="136">
                  <c:v>20.113724999999999</c:v>
                </c:pt>
                <c:pt idx="137">
                  <c:v>20.260874999999999</c:v>
                </c:pt>
                <c:pt idx="138">
                  <c:v>20.408024999999967</c:v>
                </c:pt>
                <c:pt idx="139">
                  <c:v>20.555174999999988</c:v>
                </c:pt>
                <c:pt idx="140">
                  <c:v>20.702324999999963</c:v>
                </c:pt>
                <c:pt idx="141">
                  <c:v>20.849475000000005</c:v>
                </c:pt>
                <c:pt idx="142">
                  <c:v>20.996625000000002</c:v>
                </c:pt>
                <c:pt idx="143">
                  <c:v>21.143775000000005</c:v>
                </c:pt>
                <c:pt idx="144">
                  <c:v>21.290925000000001</c:v>
                </c:pt>
                <c:pt idx="145">
                  <c:v>21.438075000000001</c:v>
                </c:pt>
                <c:pt idx="146">
                  <c:v>21.585224999999966</c:v>
                </c:pt>
                <c:pt idx="147">
                  <c:v>21.732375000000001</c:v>
                </c:pt>
                <c:pt idx="148">
                  <c:v>21.879525000000001</c:v>
                </c:pt>
                <c:pt idx="149">
                  <c:v>22.026675000000001</c:v>
                </c:pt>
                <c:pt idx="150">
                  <c:v>22.173825000000036</c:v>
                </c:pt>
                <c:pt idx="151">
                  <c:v>22.320975000000036</c:v>
                </c:pt>
                <c:pt idx="152">
                  <c:v>22.468124999999965</c:v>
                </c:pt>
                <c:pt idx="153">
                  <c:v>22.615275000000036</c:v>
                </c:pt>
                <c:pt idx="154">
                  <c:v>22.762424999999954</c:v>
                </c:pt>
                <c:pt idx="155">
                  <c:v>22.909575</c:v>
                </c:pt>
                <c:pt idx="156">
                  <c:v>23.056725</c:v>
                </c:pt>
                <c:pt idx="157">
                  <c:v>23.203875000000028</c:v>
                </c:pt>
                <c:pt idx="158">
                  <c:v>23.351025000000028</c:v>
                </c:pt>
                <c:pt idx="159">
                  <c:v>23.498175</c:v>
                </c:pt>
                <c:pt idx="160">
                  <c:v>23.645325</c:v>
                </c:pt>
                <c:pt idx="161">
                  <c:v>23.792475</c:v>
                </c:pt>
                <c:pt idx="162">
                  <c:v>23.939624999999989</c:v>
                </c:pt>
                <c:pt idx="163">
                  <c:v>24.086774999999989</c:v>
                </c:pt>
                <c:pt idx="164">
                  <c:v>24.233924999999999</c:v>
                </c:pt>
                <c:pt idx="165">
                  <c:v>24.381074999999999</c:v>
                </c:pt>
                <c:pt idx="166">
                  <c:v>24.528224999999971</c:v>
                </c:pt>
                <c:pt idx="167">
                  <c:v>24.675374999999999</c:v>
                </c:pt>
                <c:pt idx="168">
                  <c:v>24.822524999999967</c:v>
                </c:pt>
                <c:pt idx="169">
                  <c:v>24.969674999999967</c:v>
                </c:pt>
                <c:pt idx="170">
                  <c:v>25.116825000000041</c:v>
                </c:pt>
                <c:pt idx="171">
                  <c:v>25.263974999999999</c:v>
                </c:pt>
                <c:pt idx="172">
                  <c:v>25.411124999999988</c:v>
                </c:pt>
                <c:pt idx="173">
                  <c:v>25.558274999999988</c:v>
                </c:pt>
                <c:pt idx="174">
                  <c:v>25.705425000000002</c:v>
                </c:pt>
                <c:pt idx="175">
                  <c:v>25.852575000000005</c:v>
                </c:pt>
                <c:pt idx="176">
                  <c:v>25.999725000000002</c:v>
                </c:pt>
                <c:pt idx="177">
                  <c:v>26.146875000000041</c:v>
                </c:pt>
                <c:pt idx="178">
                  <c:v>26.294025000000001</c:v>
                </c:pt>
                <c:pt idx="179">
                  <c:v>26.441175000000001</c:v>
                </c:pt>
                <c:pt idx="180">
                  <c:v>26.588324999999966</c:v>
                </c:pt>
                <c:pt idx="181">
                  <c:v>26.735475000000001</c:v>
                </c:pt>
                <c:pt idx="182">
                  <c:v>26.882624999999965</c:v>
                </c:pt>
                <c:pt idx="183">
                  <c:v>27.029775000000001</c:v>
                </c:pt>
                <c:pt idx="184">
                  <c:v>27.176925000000036</c:v>
                </c:pt>
                <c:pt idx="185">
                  <c:v>27.324075000000036</c:v>
                </c:pt>
                <c:pt idx="186">
                  <c:v>27.471225</c:v>
                </c:pt>
                <c:pt idx="187">
                  <c:v>27.618375000000036</c:v>
                </c:pt>
                <c:pt idx="188">
                  <c:v>27.765524999999954</c:v>
                </c:pt>
                <c:pt idx="189">
                  <c:v>27.912675</c:v>
                </c:pt>
                <c:pt idx="190">
                  <c:v>28.059825000000028</c:v>
                </c:pt>
                <c:pt idx="191">
                  <c:v>28.206975000000028</c:v>
                </c:pt>
                <c:pt idx="192">
                  <c:v>28.354125000000028</c:v>
                </c:pt>
                <c:pt idx="193">
                  <c:v>28.501275000000028</c:v>
                </c:pt>
                <c:pt idx="194">
                  <c:v>28.648425</c:v>
                </c:pt>
                <c:pt idx="195">
                  <c:v>28.795574999999989</c:v>
                </c:pt>
                <c:pt idx="196">
                  <c:v>28.942724999999943</c:v>
                </c:pt>
                <c:pt idx="197">
                  <c:v>29.089874999999999</c:v>
                </c:pt>
                <c:pt idx="198">
                  <c:v>29.237024999999999</c:v>
                </c:pt>
                <c:pt idx="199">
                  <c:v>29.384174999999999</c:v>
                </c:pt>
                <c:pt idx="200">
                  <c:v>29.531324999999999</c:v>
                </c:pt>
                <c:pt idx="201">
                  <c:v>29.678474999999999</c:v>
                </c:pt>
                <c:pt idx="202">
                  <c:v>29.825624999999967</c:v>
                </c:pt>
              </c:numCache>
            </c:numRef>
          </c:yVal>
        </c:ser>
        <c:axId val="34127872"/>
        <c:axId val="34129792"/>
      </c:scatterChart>
      <c:valAx>
        <c:axId val="34127872"/>
        <c:scaling>
          <c:orientation val="minMax"/>
          <c:max val="300"/>
          <c:min val="27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(K)</a:t>
                </a:r>
              </a:p>
            </c:rich>
          </c:tx>
        </c:title>
        <c:numFmt formatCode="General" sourceLinked="1"/>
        <c:tickLblPos val="nextTo"/>
        <c:crossAx val="34129792"/>
        <c:crosses val="autoZero"/>
        <c:crossBetween val="midCat"/>
      </c:valAx>
      <c:valAx>
        <c:axId val="34129792"/>
        <c:scaling>
          <c:orientation val="minMax"/>
          <c:max val="35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</c:title>
        <c:numFmt formatCode="General" sourceLinked="1"/>
        <c:tickLblPos val="nextTo"/>
        <c:crossAx val="341278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752160106250387"/>
          <c:y val="2.8254292640900805E-3"/>
          <c:w val="0.20265712608082026"/>
          <c:h val="0.39296748211817073"/>
        </c:manualLayout>
      </c:layout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7.3623007644933333E-2"/>
          <c:y val="3.1702516174001834E-2"/>
          <c:w val="0.84765879265092103"/>
          <c:h val="0.80550011248593922"/>
        </c:manualLayout>
      </c:layout>
      <c:scatterChart>
        <c:scatterStyle val="lineMarker"/>
        <c:ser>
          <c:idx val="0"/>
          <c:order val="0"/>
          <c:tx>
            <c:v>Pure water</c:v>
          </c:tx>
          <c:spPr>
            <a:ln w="28575">
              <a:solidFill>
                <a:schemeClr val="accent1"/>
              </a:solidFill>
            </a:ln>
          </c:spPr>
          <c:xVal>
            <c:numRef>
              <c:f>Sheet1!$B$11:$B$17</c:f>
              <c:numCache>
                <c:formatCode>General</c:formatCode>
                <c:ptCount val="7"/>
                <c:pt idx="0">
                  <c:v>274</c:v>
                </c:pt>
                <c:pt idx="1">
                  <c:v>278</c:v>
                </c:pt>
                <c:pt idx="2">
                  <c:v>282</c:v>
                </c:pt>
                <c:pt idx="3">
                  <c:v>286</c:v>
                </c:pt>
                <c:pt idx="4">
                  <c:v>290</c:v>
                </c:pt>
                <c:pt idx="5">
                  <c:v>294</c:v>
                </c:pt>
                <c:pt idx="6">
                  <c:v>298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1"/>
          <c:order val="1"/>
          <c:tx>
            <c:v>Seawater</c:v>
          </c:tx>
          <c:marker>
            <c:symbol val="circle"/>
            <c:size val="7"/>
          </c:marker>
          <c:xVal>
            <c:numRef>
              <c:f>Sheet1!$C$11:$C$17</c:f>
              <c:numCache>
                <c:formatCode>General</c:formatCode>
                <c:ptCount val="7"/>
                <c:pt idx="0">
                  <c:v>272.5</c:v>
                </c:pt>
                <c:pt idx="1">
                  <c:v>276.5</c:v>
                </c:pt>
                <c:pt idx="2">
                  <c:v>280.5</c:v>
                </c:pt>
                <c:pt idx="3">
                  <c:v>284.5</c:v>
                </c:pt>
                <c:pt idx="4">
                  <c:v>288.5</c:v>
                </c:pt>
                <c:pt idx="5">
                  <c:v>292.5</c:v>
                </c:pt>
                <c:pt idx="6">
                  <c:v>296.5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2"/>
          <c:order val="2"/>
          <c:tx>
            <c:v>GOM water</c:v>
          </c:tx>
          <c:xVal>
            <c:numRef>
              <c:f>Sheet1!$C$49:$C$251</c:f>
              <c:numCache>
                <c:formatCode>General</c:formatCode>
                <c:ptCount val="203"/>
                <c:pt idx="0">
                  <c:v>298.7</c:v>
                </c:pt>
                <c:pt idx="1">
                  <c:v>298.55714285714265</c:v>
                </c:pt>
                <c:pt idx="2">
                  <c:v>298.41428571428565</c:v>
                </c:pt>
                <c:pt idx="3">
                  <c:v>298.27142857142854</c:v>
                </c:pt>
                <c:pt idx="4">
                  <c:v>298.12857142857087</c:v>
                </c:pt>
                <c:pt idx="5">
                  <c:v>297.98571428571393</c:v>
                </c:pt>
                <c:pt idx="6">
                  <c:v>297.84285714285738</c:v>
                </c:pt>
                <c:pt idx="7">
                  <c:v>297.7</c:v>
                </c:pt>
                <c:pt idx="8">
                  <c:v>297.55714285714265</c:v>
                </c:pt>
                <c:pt idx="9">
                  <c:v>297.41428571428565</c:v>
                </c:pt>
                <c:pt idx="10">
                  <c:v>297.27142857142854</c:v>
                </c:pt>
                <c:pt idx="11">
                  <c:v>297.12857142857087</c:v>
                </c:pt>
                <c:pt idx="12">
                  <c:v>296.98571428571393</c:v>
                </c:pt>
                <c:pt idx="13">
                  <c:v>296.84285714285738</c:v>
                </c:pt>
                <c:pt idx="14">
                  <c:v>296.7</c:v>
                </c:pt>
                <c:pt idx="15">
                  <c:v>296.55714285714265</c:v>
                </c:pt>
                <c:pt idx="16">
                  <c:v>296.41428571428565</c:v>
                </c:pt>
                <c:pt idx="17">
                  <c:v>296.27142857142854</c:v>
                </c:pt>
                <c:pt idx="18">
                  <c:v>296.12857142857087</c:v>
                </c:pt>
                <c:pt idx="19">
                  <c:v>295.98571428571393</c:v>
                </c:pt>
                <c:pt idx="20">
                  <c:v>295.84285714285738</c:v>
                </c:pt>
                <c:pt idx="21">
                  <c:v>295.7</c:v>
                </c:pt>
                <c:pt idx="22">
                  <c:v>295.55714285714265</c:v>
                </c:pt>
                <c:pt idx="23">
                  <c:v>295.41428571428565</c:v>
                </c:pt>
                <c:pt idx="24">
                  <c:v>295.27142857142854</c:v>
                </c:pt>
                <c:pt idx="25">
                  <c:v>295.12857142857087</c:v>
                </c:pt>
                <c:pt idx="26">
                  <c:v>294.98571428571393</c:v>
                </c:pt>
                <c:pt idx="27">
                  <c:v>294.84285714285738</c:v>
                </c:pt>
                <c:pt idx="28">
                  <c:v>294.7</c:v>
                </c:pt>
                <c:pt idx="29">
                  <c:v>294.55714285714265</c:v>
                </c:pt>
                <c:pt idx="30">
                  <c:v>294.41428571428565</c:v>
                </c:pt>
                <c:pt idx="31">
                  <c:v>294.27142857142854</c:v>
                </c:pt>
                <c:pt idx="32">
                  <c:v>294.12857142857087</c:v>
                </c:pt>
                <c:pt idx="33">
                  <c:v>293.98571428571393</c:v>
                </c:pt>
                <c:pt idx="34">
                  <c:v>293.84285714285738</c:v>
                </c:pt>
                <c:pt idx="35">
                  <c:v>293.7</c:v>
                </c:pt>
                <c:pt idx="36">
                  <c:v>293.55714285714265</c:v>
                </c:pt>
                <c:pt idx="37">
                  <c:v>293.41428571428565</c:v>
                </c:pt>
                <c:pt idx="38">
                  <c:v>293.27142857142854</c:v>
                </c:pt>
                <c:pt idx="39">
                  <c:v>293.12857142857087</c:v>
                </c:pt>
                <c:pt idx="40">
                  <c:v>292.98571428571393</c:v>
                </c:pt>
                <c:pt idx="41">
                  <c:v>292.84285714285738</c:v>
                </c:pt>
                <c:pt idx="42">
                  <c:v>292.7</c:v>
                </c:pt>
                <c:pt idx="43">
                  <c:v>292.55714285714265</c:v>
                </c:pt>
                <c:pt idx="44">
                  <c:v>292.41428571428565</c:v>
                </c:pt>
                <c:pt idx="45">
                  <c:v>292.27142857142854</c:v>
                </c:pt>
                <c:pt idx="46">
                  <c:v>292.12857142857087</c:v>
                </c:pt>
                <c:pt idx="47">
                  <c:v>291.98571428571393</c:v>
                </c:pt>
                <c:pt idx="48">
                  <c:v>291.84285714285738</c:v>
                </c:pt>
                <c:pt idx="49">
                  <c:v>291.7</c:v>
                </c:pt>
                <c:pt idx="50">
                  <c:v>291.55714285714265</c:v>
                </c:pt>
                <c:pt idx="51">
                  <c:v>291.41428571428565</c:v>
                </c:pt>
                <c:pt idx="52">
                  <c:v>291.27142857142854</c:v>
                </c:pt>
                <c:pt idx="53">
                  <c:v>291.12857142857087</c:v>
                </c:pt>
                <c:pt idx="54">
                  <c:v>290.98571428571393</c:v>
                </c:pt>
                <c:pt idx="55">
                  <c:v>290.84285714285738</c:v>
                </c:pt>
                <c:pt idx="56">
                  <c:v>290.7</c:v>
                </c:pt>
                <c:pt idx="57">
                  <c:v>290.55714285714265</c:v>
                </c:pt>
                <c:pt idx="58">
                  <c:v>290.41428571428565</c:v>
                </c:pt>
                <c:pt idx="59">
                  <c:v>290.27142857142854</c:v>
                </c:pt>
                <c:pt idx="60">
                  <c:v>290.12857142857087</c:v>
                </c:pt>
                <c:pt idx="61">
                  <c:v>289.98571428571393</c:v>
                </c:pt>
                <c:pt idx="62">
                  <c:v>289.84285714285738</c:v>
                </c:pt>
                <c:pt idx="63">
                  <c:v>289.7</c:v>
                </c:pt>
                <c:pt idx="64">
                  <c:v>289.55714285714265</c:v>
                </c:pt>
                <c:pt idx="65">
                  <c:v>289.41428571428565</c:v>
                </c:pt>
                <c:pt idx="66">
                  <c:v>289.27142857142854</c:v>
                </c:pt>
                <c:pt idx="67">
                  <c:v>289.12857142857087</c:v>
                </c:pt>
                <c:pt idx="68">
                  <c:v>288.98571428571393</c:v>
                </c:pt>
                <c:pt idx="69">
                  <c:v>288.84285714285738</c:v>
                </c:pt>
                <c:pt idx="70">
                  <c:v>288.7</c:v>
                </c:pt>
                <c:pt idx="71">
                  <c:v>288.55714285714265</c:v>
                </c:pt>
                <c:pt idx="72">
                  <c:v>288.41428571428565</c:v>
                </c:pt>
                <c:pt idx="73">
                  <c:v>288.27142857142854</c:v>
                </c:pt>
                <c:pt idx="74">
                  <c:v>288.12857142857087</c:v>
                </c:pt>
                <c:pt idx="75">
                  <c:v>287.98571428571393</c:v>
                </c:pt>
                <c:pt idx="76">
                  <c:v>287.84285714285738</c:v>
                </c:pt>
                <c:pt idx="77">
                  <c:v>287.7</c:v>
                </c:pt>
                <c:pt idx="78">
                  <c:v>287.55714285714265</c:v>
                </c:pt>
                <c:pt idx="79">
                  <c:v>287.41428571428565</c:v>
                </c:pt>
                <c:pt idx="80">
                  <c:v>287.27142857142854</c:v>
                </c:pt>
                <c:pt idx="81">
                  <c:v>287.12857142857087</c:v>
                </c:pt>
                <c:pt idx="82">
                  <c:v>286.98571428571393</c:v>
                </c:pt>
                <c:pt idx="83">
                  <c:v>286.84285714285738</c:v>
                </c:pt>
                <c:pt idx="84">
                  <c:v>286.7</c:v>
                </c:pt>
                <c:pt idx="85">
                  <c:v>286.55714285714265</c:v>
                </c:pt>
                <c:pt idx="86">
                  <c:v>286.41428571428565</c:v>
                </c:pt>
                <c:pt idx="87">
                  <c:v>286.27142857142854</c:v>
                </c:pt>
                <c:pt idx="88">
                  <c:v>286.12857142857087</c:v>
                </c:pt>
                <c:pt idx="89">
                  <c:v>285.98571428571393</c:v>
                </c:pt>
                <c:pt idx="90">
                  <c:v>285.84285714285738</c:v>
                </c:pt>
                <c:pt idx="91">
                  <c:v>285.7</c:v>
                </c:pt>
                <c:pt idx="92">
                  <c:v>285.55714285714265</c:v>
                </c:pt>
                <c:pt idx="93">
                  <c:v>285.41428571428565</c:v>
                </c:pt>
                <c:pt idx="94">
                  <c:v>285.27142857142854</c:v>
                </c:pt>
                <c:pt idx="95">
                  <c:v>285.12857142857087</c:v>
                </c:pt>
                <c:pt idx="96">
                  <c:v>284.98571428571393</c:v>
                </c:pt>
                <c:pt idx="97">
                  <c:v>284.84285714285738</c:v>
                </c:pt>
                <c:pt idx="98">
                  <c:v>284.7</c:v>
                </c:pt>
                <c:pt idx="99">
                  <c:v>284.55714285714265</c:v>
                </c:pt>
                <c:pt idx="100">
                  <c:v>284.41428571428565</c:v>
                </c:pt>
                <c:pt idx="101">
                  <c:v>284.27142857142854</c:v>
                </c:pt>
                <c:pt idx="102">
                  <c:v>284.12857142857087</c:v>
                </c:pt>
                <c:pt idx="103">
                  <c:v>283.98571428571393</c:v>
                </c:pt>
                <c:pt idx="104">
                  <c:v>283.84285714285738</c:v>
                </c:pt>
                <c:pt idx="105">
                  <c:v>283.7</c:v>
                </c:pt>
                <c:pt idx="106">
                  <c:v>283.55714285714265</c:v>
                </c:pt>
                <c:pt idx="107">
                  <c:v>283.41428571428565</c:v>
                </c:pt>
                <c:pt idx="108">
                  <c:v>283.27142857142854</c:v>
                </c:pt>
                <c:pt idx="109">
                  <c:v>283.12857142857087</c:v>
                </c:pt>
                <c:pt idx="110">
                  <c:v>282.98571428571393</c:v>
                </c:pt>
                <c:pt idx="111">
                  <c:v>282.84285714285738</c:v>
                </c:pt>
                <c:pt idx="112">
                  <c:v>282.7</c:v>
                </c:pt>
                <c:pt idx="113">
                  <c:v>282.55714285714265</c:v>
                </c:pt>
                <c:pt idx="114">
                  <c:v>282.41428571428565</c:v>
                </c:pt>
                <c:pt idx="115">
                  <c:v>282.27142857142854</c:v>
                </c:pt>
                <c:pt idx="116">
                  <c:v>282.12857142857087</c:v>
                </c:pt>
                <c:pt idx="117">
                  <c:v>281.98571428571393</c:v>
                </c:pt>
                <c:pt idx="118">
                  <c:v>281.84285714285738</c:v>
                </c:pt>
                <c:pt idx="119">
                  <c:v>281.7</c:v>
                </c:pt>
                <c:pt idx="120">
                  <c:v>281.55714285714265</c:v>
                </c:pt>
                <c:pt idx="121">
                  <c:v>281.41428571428565</c:v>
                </c:pt>
                <c:pt idx="122">
                  <c:v>281.27142857142854</c:v>
                </c:pt>
                <c:pt idx="123">
                  <c:v>281.12857142857087</c:v>
                </c:pt>
                <c:pt idx="124">
                  <c:v>280.98571428571393</c:v>
                </c:pt>
                <c:pt idx="125">
                  <c:v>280.84285714285738</c:v>
                </c:pt>
                <c:pt idx="126">
                  <c:v>280.7</c:v>
                </c:pt>
                <c:pt idx="127">
                  <c:v>280.55714285714265</c:v>
                </c:pt>
                <c:pt idx="128">
                  <c:v>280.41428571428565</c:v>
                </c:pt>
                <c:pt idx="129">
                  <c:v>280.27142857142854</c:v>
                </c:pt>
                <c:pt idx="130">
                  <c:v>280.12857142857087</c:v>
                </c:pt>
                <c:pt idx="131">
                  <c:v>279.98571428571393</c:v>
                </c:pt>
                <c:pt idx="132">
                  <c:v>279.84285714285738</c:v>
                </c:pt>
                <c:pt idx="133">
                  <c:v>279.7</c:v>
                </c:pt>
                <c:pt idx="134">
                  <c:v>279.55714285714265</c:v>
                </c:pt>
                <c:pt idx="135">
                  <c:v>279.41428571428565</c:v>
                </c:pt>
                <c:pt idx="136">
                  <c:v>279.27142857142854</c:v>
                </c:pt>
                <c:pt idx="137">
                  <c:v>279.12857142857087</c:v>
                </c:pt>
                <c:pt idx="138">
                  <c:v>278.98571428571393</c:v>
                </c:pt>
                <c:pt idx="139">
                  <c:v>278.84285714285738</c:v>
                </c:pt>
                <c:pt idx="140">
                  <c:v>278.7</c:v>
                </c:pt>
                <c:pt idx="141">
                  <c:v>278.55714285714265</c:v>
                </c:pt>
                <c:pt idx="142">
                  <c:v>278.41428571428565</c:v>
                </c:pt>
                <c:pt idx="143">
                  <c:v>278.27142857142854</c:v>
                </c:pt>
                <c:pt idx="144">
                  <c:v>278.12857142857087</c:v>
                </c:pt>
                <c:pt idx="145">
                  <c:v>277.98571428571393</c:v>
                </c:pt>
                <c:pt idx="146">
                  <c:v>277.84285714285738</c:v>
                </c:pt>
                <c:pt idx="147">
                  <c:v>277.7</c:v>
                </c:pt>
                <c:pt idx="148">
                  <c:v>277.55714285714265</c:v>
                </c:pt>
                <c:pt idx="149">
                  <c:v>277.41428571428565</c:v>
                </c:pt>
                <c:pt idx="150">
                  <c:v>277.27142857142854</c:v>
                </c:pt>
                <c:pt idx="151">
                  <c:v>277.12857142857087</c:v>
                </c:pt>
                <c:pt idx="152">
                  <c:v>276.98571428571393</c:v>
                </c:pt>
                <c:pt idx="153">
                  <c:v>276.84285714285738</c:v>
                </c:pt>
                <c:pt idx="154">
                  <c:v>276.7</c:v>
                </c:pt>
                <c:pt idx="155">
                  <c:v>276.55714285714265</c:v>
                </c:pt>
                <c:pt idx="156">
                  <c:v>276.41428571428565</c:v>
                </c:pt>
                <c:pt idx="157">
                  <c:v>276.27142857142854</c:v>
                </c:pt>
                <c:pt idx="158">
                  <c:v>276.12857142857087</c:v>
                </c:pt>
                <c:pt idx="159">
                  <c:v>275.98571428571393</c:v>
                </c:pt>
                <c:pt idx="160">
                  <c:v>275.84285714285738</c:v>
                </c:pt>
                <c:pt idx="161">
                  <c:v>275.7</c:v>
                </c:pt>
                <c:pt idx="162">
                  <c:v>275.55714285714265</c:v>
                </c:pt>
                <c:pt idx="163">
                  <c:v>275.41428571428565</c:v>
                </c:pt>
                <c:pt idx="164">
                  <c:v>275.27142857142854</c:v>
                </c:pt>
                <c:pt idx="165">
                  <c:v>275.12857142857087</c:v>
                </c:pt>
                <c:pt idx="166">
                  <c:v>274.98571428571393</c:v>
                </c:pt>
                <c:pt idx="167">
                  <c:v>274.84285714285738</c:v>
                </c:pt>
                <c:pt idx="168">
                  <c:v>274.7</c:v>
                </c:pt>
                <c:pt idx="169">
                  <c:v>274.55714285714265</c:v>
                </c:pt>
                <c:pt idx="170">
                  <c:v>274.41428571428565</c:v>
                </c:pt>
                <c:pt idx="171">
                  <c:v>274.27142857142854</c:v>
                </c:pt>
                <c:pt idx="172">
                  <c:v>274.12857142857087</c:v>
                </c:pt>
                <c:pt idx="173">
                  <c:v>273.98571428571393</c:v>
                </c:pt>
                <c:pt idx="174">
                  <c:v>273.84285714285738</c:v>
                </c:pt>
                <c:pt idx="175">
                  <c:v>273.7</c:v>
                </c:pt>
                <c:pt idx="176">
                  <c:v>273.55714285714265</c:v>
                </c:pt>
                <c:pt idx="177">
                  <c:v>273.41428571428565</c:v>
                </c:pt>
                <c:pt idx="178">
                  <c:v>273.27142857142854</c:v>
                </c:pt>
                <c:pt idx="179">
                  <c:v>273.12857142857087</c:v>
                </c:pt>
                <c:pt idx="180">
                  <c:v>272.98571428571393</c:v>
                </c:pt>
                <c:pt idx="181">
                  <c:v>272.84285714285738</c:v>
                </c:pt>
                <c:pt idx="182">
                  <c:v>272.7</c:v>
                </c:pt>
                <c:pt idx="183">
                  <c:v>272.55714285714265</c:v>
                </c:pt>
                <c:pt idx="184">
                  <c:v>272.41428571428565</c:v>
                </c:pt>
                <c:pt idx="185">
                  <c:v>272.27142857142854</c:v>
                </c:pt>
                <c:pt idx="186">
                  <c:v>272.12857142857087</c:v>
                </c:pt>
                <c:pt idx="187">
                  <c:v>271.98571428571393</c:v>
                </c:pt>
                <c:pt idx="188">
                  <c:v>271.84285714285738</c:v>
                </c:pt>
                <c:pt idx="189">
                  <c:v>271.7</c:v>
                </c:pt>
                <c:pt idx="190">
                  <c:v>271.55714285714265</c:v>
                </c:pt>
                <c:pt idx="191">
                  <c:v>271.41428571428565</c:v>
                </c:pt>
                <c:pt idx="192">
                  <c:v>271.27142857142854</c:v>
                </c:pt>
                <c:pt idx="193">
                  <c:v>271.12857142857087</c:v>
                </c:pt>
                <c:pt idx="194">
                  <c:v>270.98571428571393</c:v>
                </c:pt>
                <c:pt idx="195">
                  <c:v>270.84285714285738</c:v>
                </c:pt>
                <c:pt idx="196">
                  <c:v>270.7</c:v>
                </c:pt>
                <c:pt idx="197">
                  <c:v>270.55714285714265</c:v>
                </c:pt>
                <c:pt idx="198">
                  <c:v>270.41428571428565</c:v>
                </c:pt>
                <c:pt idx="199">
                  <c:v>270.27142857142854</c:v>
                </c:pt>
                <c:pt idx="200">
                  <c:v>270.12857142857087</c:v>
                </c:pt>
                <c:pt idx="201">
                  <c:v>269.98571428571393</c:v>
                </c:pt>
                <c:pt idx="202">
                  <c:v>269.84285714285738</c:v>
                </c:pt>
              </c:numCache>
            </c:numRef>
          </c:xVal>
          <c:yVal>
            <c:numRef>
              <c:f>Sheet1!$B$49:$B$251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0.228855</c:v>
                </c:pt>
                <c:pt idx="2">
                  <c:v>0.35638500000000051</c:v>
                </c:pt>
                <c:pt idx="3">
                  <c:v>0.48391500000000032</c:v>
                </c:pt>
                <c:pt idx="4">
                  <c:v>0.61144500000000102</c:v>
                </c:pt>
                <c:pt idx="5">
                  <c:v>0.73897500000000116</c:v>
                </c:pt>
                <c:pt idx="6">
                  <c:v>0.86650499999999997</c:v>
                </c:pt>
                <c:pt idx="7">
                  <c:v>0.994035</c:v>
                </c:pt>
                <c:pt idx="8">
                  <c:v>1.1215649999999981</c:v>
                </c:pt>
                <c:pt idx="9">
                  <c:v>1.2490949999999978</c:v>
                </c:pt>
                <c:pt idx="10">
                  <c:v>1.376625</c:v>
                </c:pt>
                <c:pt idx="11">
                  <c:v>1.5041549999999999</c:v>
                </c:pt>
                <c:pt idx="12">
                  <c:v>1.6316850000000001</c:v>
                </c:pt>
                <c:pt idx="13">
                  <c:v>1.759215</c:v>
                </c:pt>
                <c:pt idx="14">
                  <c:v>1.8867449999999999</c:v>
                </c:pt>
                <c:pt idx="15">
                  <c:v>2.0142749999999987</c:v>
                </c:pt>
                <c:pt idx="16">
                  <c:v>2.1418049999999997</c:v>
                </c:pt>
                <c:pt idx="17">
                  <c:v>2.2693350000000012</c:v>
                </c:pt>
                <c:pt idx="18">
                  <c:v>2.3968649999999947</c:v>
                </c:pt>
                <c:pt idx="19">
                  <c:v>2.5243950000000002</c:v>
                </c:pt>
                <c:pt idx="20">
                  <c:v>2.6519249999999999</c:v>
                </c:pt>
                <c:pt idx="21">
                  <c:v>2.7794549999999987</c:v>
                </c:pt>
                <c:pt idx="22">
                  <c:v>2.9069849999999997</c:v>
                </c:pt>
                <c:pt idx="23">
                  <c:v>3.0345149999999999</c:v>
                </c:pt>
                <c:pt idx="24">
                  <c:v>3.1620449999999987</c:v>
                </c:pt>
                <c:pt idx="25">
                  <c:v>3.2895750000000001</c:v>
                </c:pt>
                <c:pt idx="26">
                  <c:v>3.4171049999999998</c:v>
                </c:pt>
                <c:pt idx="27">
                  <c:v>3.544635</c:v>
                </c:pt>
                <c:pt idx="28">
                  <c:v>3.6721649999999997</c:v>
                </c:pt>
                <c:pt idx="29">
                  <c:v>3.7996949999999998</c:v>
                </c:pt>
                <c:pt idx="30">
                  <c:v>3.927225</c:v>
                </c:pt>
                <c:pt idx="31">
                  <c:v>4.0547549999999886</c:v>
                </c:pt>
                <c:pt idx="32">
                  <c:v>4.1822849999999914</c:v>
                </c:pt>
                <c:pt idx="33">
                  <c:v>4.3098149999999933</c:v>
                </c:pt>
                <c:pt idx="34">
                  <c:v>4.4373449999999997</c:v>
                </c:pt>
                <c:pt idx="35">
                  <c:v>4.5648749999999865</c:v>
                </c:pt>
                <c:pt idx="36">
                  <c:v>4.6924049999999866</c:v>
                </c:pt>
                <c:pt idx="37">
                  <c:v>4.8199349999999885</c:v>
                </c:pt>
                <c:pt idx="38">
                  <c:v>4.9474650000000002</c:v>
                </c:pt>
                <c:pt idx="39">
                  <c:v>5.0749949999999933</c:v>
                </c:pt>
                <c:pt idx="40">
                  <c:v>5.2025249999999916</c:v>
                </c:pt>
                <c:pt idx="41">
                  <c:v>5.3300549999999927</c:v>
                </c:pt>
                <c:pt idx="42">
                  <c:v>5.4575849999999866</c:v>
                </c:pt>
                <c:pt idx="43">
                  <c:v>5.5851149999999885</c:v>
                </c:pt>
                <c:pt idx="44">
                  <c:v>5.7126450000000002</c:v>
                </c:pt>
                <c:pt idx="45">
                  <c:v>5.8401749999999932</c:v>
                </c:pt>
                <c:pt idx="46">
                  <c:v>5.9677049999999916</c:v>
                </c:pt>
                <c:pt idx="47">
                  <c:v>6.0952349999999926</c:v>
                </c:pt>
                <c:pt idx="48">
                  <c:v>6.2227649999999946</c:v>
                </c:pt>
                <c:pt idx="49">
                  <c:v>6.350295</c:v>
                </c:pt>
                <c:pt idx="50">
                  <c:v>6.4778250000000002</c:v>
                </c:pt>
                <c:pt idx="51">
                  <c:v>6.6053549999999914</c:v>
                </c:pt>
                <c:pt idx="52">
                  <c:v>6.7328849999999916</c:v>
                </c:pt>
                <c:pt idx="53">
                  <c:v>6.8604149999999855</c:v>
                </c:pt>
                <c:pt idx="54">
                  <c:v>6.9879449999999945</c:v>
                </c:pt>
                <c:pt idx="55">
                  <c:v>7.1154749999999884</c:v>
                </c:pt>
                <c:pt idx="56">
                  <c:v>7.2430050000000001</c:v>
                </c:pt>
                <c:pt idx="57">
                  <c:v>7.3705349999999914</c:v>
                </c:pt>
                <c:pt idx="58">
                  <c:v>7.4980650000000004</c:v>
                </c:pt>
                <c:pt idx="59">
                  <c:v>7.6255949999999855</c:v>
                </c:pt>
                <c:pt idx="60">
                  <c:v>7.7531249999999945</c:v>
                </c:pt>
                <c:pt idx="61">
                  <c:v>7.880655</c:v>
                </c:pt>
                <c:pt idx="62">
                  <c:v>8.008185000000001</c:v>
                </c:pt>
                <c:pt idx="63">
                  <c:v>8.1357150000000011</c:v>
                </c:pt>
                <c:pt idx="64">
                  <c:v>8.2632450000000013</c:v>
                </c:pt>
                <c:pt idx="65">
                  <c:v>8.3907750000000014</c:v>
                </c:pt>
                <c:pt idx="66">
                  <c:v>8.5183049999999998</c:v>
                </c:pt>
                <c:pt idx="67">
                  <c:v>8.6458350000000035</c:v>
                </c:pt>
                <c:pt idx="68">
                  <c:v>8.7733650000000001</c:v>
                </c:pt>
                <c:pt idx="69">
                  <c:v>8.9008950000000002</c:v>
                </c:pt>
                <c:pt idx="70">
                  <c:v>9.0284250000000004</c:v>
                </c:pt>
                <c:pt idx="71">
                  <c:v>9.1559550000000005</c:v>
                </c:pt>
                <c:pt idx="72">
                  <c:v>9.2834850000000007</c:v>
                </c:pt>
                <c:pt idx="73">
                  <c:v>9.4110150000000008</c:v>
                </c:pt>
                <c:pt idx="74">
                  <c:v>9.5385450000000009</c:v>
                </c:pt>
                <c:pt idx="75">
                  <c:v>9.6660750000000011</c:v>
                </c:pt>
                <c:pt idx="76">
                  <c:v>9.7936050000000012</c:v>
                </c:pt>
                <c:pt idx="77">
                  <c:v>9.9211350000000014</c:v>
                </c:pt>
                <c:pt idx="78">
                  <c:v>10.048665</c:v>
                </c:pt>
                <c:pt idx="79">
                  <c:v>10.176195</c:v>
                </c:pt>
                <c:pt idx="80">
                  <c:v>10.303725</c:v>
                </c:pt>
                <c:pt idx="81">
                  <c:v>10.431255</c:v>
                </c:pt>
                <c:pt idx="82">
                  <c:v>10.558785</c:v>
                </c:pt>
                <c:pt idx="83">
                  <c:v>10.686315</c:v>
                </c:pt>
                <c:pt idx="84">
                  <c:v>10.813845000000002</c:v>
                </c:pt>
                <c:pt idx="85">
                  <c:v>10.941374999999999</c:v>
                </c:pt>
                <c:pt idx="86">
                  <c:v>11.068905000000001</c:v>
                </c:pt>
                <c:pt idx="87">
                  <c:v>11.196435000000006</c:v>
                </c:pt>
                <c:pt idx="88">
                  <c:v>11.323965000000001</c:v>
                </c:pt>
                <c:pt idx="89">
                  <c:v>11.451495000000014</c:v>
                </c:pt>
                <c:pt idx="90">
                  <c:v>11.579025</c:v>
                </c:pt>
                <c:pt idx="91">
                  <c:v>11.706555</c:v>
                </c:pt>
                <c:pt idx="92">
                  <c:v>11.834085</c:v>
                </c:pt>
                <c:pt idx="93">
                  <c:v>11.961615</c:v>
                </c:pt>
                <c:pt idx="94">
                  <c:v>12.089145</c:v>
                </c:pt>
                <c:pt idx="95">
                  <c:v>12.216675</c:v>
                </c:pt>
                <c:pt idx="96">
                  <c:v>12.344205000000001</c:v>
                </c:pt>
                <c:pt idx="97">
                  <c:v>12.471735000000002</c:v>
                </c:pt>
                <c:pt idx="98">
                  <c:v>12.599265000000001</c:v>
                </c:pt>
                <c:pt idx="99">
                  <c:v>12.726795000000001</c:v>
                </c:pt>
                <c:pt idx="100">
                  <c:v>12.854325000000001</c:v>
                </c:pt>
                <c:pt idx="101">
                  <c:v>12.981855000000001</c:v>
                </c:pt>
                <c:pt idx="102">
                  <c:v>13.109385</c:v>
                </c:pt>
                <c:pt idx="103">
                  <c:v>13.236915</c:v>
                </c:pt>
                <c:pt idx="104">
                  <c:v>13.364445000000016</c:v>
                </c:pt>
                <c:pt idx="105">
                  <c:v>13.491975</c:v>
                </c:pt>
                <c:pt idx="106">
                  <c:v>13.619505</c:v>
                </c:pt>
                <c:pt idx="107">
                  <c:v>13.747035</c:v>
                </c:pt>
                <c:pt idx="108">
                  <c:v>13.874565</c:v>
                </c:pt>
                <c:pt idx="109">
                  <c:v>14.002095000000002</c:v>
                </c:pt>
                <c:pt idx="110">
                  <c:v>14.129625000000001</c:v>
                </c:pt>
                <c:pt idx="111">
                  <c:v>14.257155000000001</c:v>
                </c:pt>
                <c:pt idx="112">
                  <c:v>14.384685000000006</c:v>
                </c:pt>
                <c:pt idx="113">
                  <c:v>14.512215000000001</c:v>
                </c:pt>
                <c:pt idx="114">
                  <c:v>14.639745</c:v>
                </c:pt>
                <c:pt idx="115">
                  <c:v>14.767275</c:v>
                </c:pt>
                <c:pt idx="116">
                  <c:v>14.894805</c:v>
                </c:pt>
                <c:pt idx="117">
                  <c:v>15.022335</c:v>
                </c:pt>
                <c:pt idx="118">
                  <c:v>15.149865</c:v>
                </c:pt>
                <c:pt idx="119">
                  <c:v>15.277395</c:v>
                </c:pt>
                <c:pt idx="120">
                  <c:v>15.404925</c:v>
                </c:pt>
                <c:pt idx="121">
                  <c:v>15.532455000000002</c:v>
                </c:pt>
                <c:pt idx="122">
                  <c:v>15.659985000000002</c:v>
                </c:pt>
                <c:pt idx="123">
                  <c:v>15.787515000000001</c:v>
                </c:pt>
                <c:pt idx="124">
                  <c:v>15.915045000000006</c:v>
                </c:pt>
                <c:pt idx="125">
                  <c:v>16.042574999999989</c:v>
                </c:pt>
                <c:pt idx="126">
                  <c:v>16.170105000000028</c:v>
                </c:pt>
                <c:pt idx="127">
                  <c:v>16.297635</c:v>
                </c:pt>
                <c:pt idx="128">
                  <c:v>16.425165</c:v>
                </c:pt>
                <c:pt idx="129">
                  <c:v>16.552695</c:v>
                </c:pt>
                <c:pt idx="130">
                  <c:v>16.680225</c:v>
                </c:pt>
                <c:pt idx="131">
                  <c:v>16.807755000000036</c:v>
                </c:pt>
                <c:pt idx="132">
                  <c:v>16.935285</c:v>
                </c:pt>
                <c:pt idx="133">
                  <c:v>17.062815000000001</c:v>
                </c:pt>
                <c:pt idx="134">
                  <c:v>17.190345000000001</c:v>
                </c:pt>
                <c:pt idx="135">
                  <c:v>17.317875000000061</c:v>
                </c:pt>
                <c:pt idx="136">
                  <c:v>17.445404999999965</c:v>
                </c:pt>
                <c:pt idx="137">
                  <c:v>17.572935000000001</c:v>
                </c:pt>
                <c:pt idx="138">
                  <c:v>17.700465000000001</c:v>
                </c:pt>
                <c:pt idx="139">
                  <c:v>17.82799500000004</c:v>
                </c:pt>
                <c:pt idx="140">
                  <c:v>17.955525000000002</c:v>
                </c:pt>
                <c:pt idx="141">
                  <c:v>18.083055000000005</c:v>
                </c:pt>
                <c:pt idx="142">
                  <c:v>18.210584999999988</c:v>
                </c:pt>
                <c:pt idx="143">
                  <c:v>18.338114999999988</c:v>
                </c:pt>
                <c:pt idx="144">
                  <c:v>18.465644999999935</c:v>
                </c:pt>
                <c:pt idx="145">
                  <c:v>18.593174999999999</c:v>
                </c:pt>
                <c:pt idx="146">
                  <c:v>18.720704999999967</c:v>
                </c:pt>
                <c:pt idx="147">
                  <c:v>18.848234999999967</c:v>
                </c:pt>
                <c:pt idx="148">
                  <c:v>18.975764999999971</c:v>
                </c:pt>
                <c:pt idx="149">
                  <c:v>19.103294999999999</c:v>
                </c:pt>
                <c:pt idx="150">
                  <c:v>19.230824999999999</c:v>
                </c:pt>
                <c:pt idx="151">
                  <c:v>19.358355000000028</c:v>
                </c:pt>
                <c:pt idx="152">
                  <c:v>19.485885</c:v>
                </c:pt>
                <c:pt idx="153">
                  <c:v>19.613415000000028</c:v>
                </c:pt>
                <c:pt idx="154">
                  <c:v>19.740945</c:v>
                </c:pt>
                <c:pt idx="155">
                  <c:v>19.868475</c:v>
                </c:pt>
                <c:pt idx="156">
                  <c:v>19.996005</c:v>
                </c:pt>
                <c:pt idx="157">
                  <c:v>20.123535</c:v>
                </c:pt>
                <c:pt idx="158">
                  <c:v>20.251065000000036</c:v>
                </c:pt>
                <c:pt idx="159">
                  <c:v>20.378595000000001</c:v>
                </c:pt>
                <c:pt idx="160">
                  <c:v>20.506125000000001</c:v>
                </c:pt>
                <c:pt idx="161">
                  <c:v>20.63365500000004</c:v>
                </c:pt>
                <c:pt idx="162">
                  <c:v>20.761185000000001</c:v>
                </c:pt>
                <c:pt idx="163">
                  <c:v>20.888714999999966</c:v>
                </c:pt>
                <c:pt idx="164">
                  <c:v>21.016245000000001</c:v>
                </c:pt>
                <c:pt idx="165">
                  <c:v>21.143775000000005</c:v>
                </c:pt>
                <c:pt idx="166">
                  <c:v>21.271305000000005</c:v>
                </c:pt>
                <c:pt idx="167">
                  <c:v>21.398834999999988</c:v>
                </c:pt>
                <c:pt idx="168">
                  <c:v>21.526364999999988</c:v>
                </c:pt>
                <c:pt idx="169">
                  <c:v>21.653895000000041</c:v>
                </c:pt>
                <c:pt idx="170">
                  <c:v>21.781424999999967</c:v>
                </c:pt>
                <c:pt idx="171">
                  <c:v>21.908954999999999</c:v>
                </c:pt>
                <c:pt idx="172">
                  <c:v>22.036484999999999</c:v>
                </c:pt>
                <c:pt idx="173">
                  <c:v>22.164014999999999</c:v>
                </c:pt>
                <c:pt idx="174">
                  <c:v>22.291544999999989</c:v>
                </c:pt>
                <c:pt idx="175">
                  <c:v>22.419074999999999</c:v>
                </c:pt>
                <c:pt idx="176">
                  <c:v>22.546605</c:v>
                </c:pt>
                <c:pt idx="177">
                  <c:v>22.674135000000028</c:v>
                </c:pt>
                <c:pt idx="178">
                  <c:v>22.801665000000028</c:v>
                </c:pt>
                <c:pt idx="179">
                  <c:v>22.929195</c:v>
                </c:pt>
                <c:pt idx="180">
                  <c:v>23.056725</c:v>
                </c:pt>
                <c:pt idx="181">
                  <c:v>23.184255000000036</c:v>
                </c:pt>
                <c:pt idx="182">
                  <c:v>23.311785000000036</c:v>
                </c:pt>
                <c:pt idx="183">
                  <c:v>23.439315000000001</c:v>
                </c:pt>
                <c:pt idx="184">
                  <c:v>23.566845000000001</c:v>
                </c:pt>
                <c:pt idx="185">
                  <c:v>23.69437500000004</c:v>
                </c:pt>
                <c:pt idx="186">
                  <c:v>23.82190500000004</c:v>
                </c:pt>
                <c:pt idx="187">
                  <c:v>23.949434999999966</c:v>
                </c:pt>
                <c:pt idx="188">
                  <c:v>24.07696500000004</c:v>
                </c:pt>
                <c:pt idx="189">
                  <c:v>24.204495000000001</c:v>
                </c:pt>
                <c:pt idx="190">
                  <c:v>24.332025000000005</c:v>
                </c:pt>
                <c:pt idx="191">
                  <c:v>24.459555000000005</c:v>
                </c:pt>
                <c:pt idx="192">
                  <c:v>24.587084999999988</c:v>
                </c:pt>
                <c:pt idx="193">
                  <c:v>24.714614999999988</c:v>
                </c:pt>
                <c:pt idx="194">
                  <c:v>24.842144999999967</c:v>
                </c:pt>
                <c:pt idx="195">
                  <c:v>24.969674999999967</c:v>
                </c:pt>
                <c:pt idx="196">
                  <c:v>25.097204999999999</c:v>
                </c:pt>
                <c:pt idx="197">
                  <c:v>25.224734999999967</c:v>
                </c:pt>
                <c:pt idx="198">
                  <c:v>25.352264999999999</c:v>
                </c:pt>
                <c:pt idx="199">
                  <c:v>25.479794999999989</c:v>
                </c:pt>
                <c:pt idx="200">
                  <c:v>25.607324999999999</c:v>
                </c:pt>
                <c:pt idx="201">
                  <c:v>25.734855000000053</c:v>
                </c:pt>
                <c:pt idx="202">
                  <c:v>25.862385</c:v>
                </c:pt>
              </c:numCache>
            </c:numRef>
          </c:yVal>
        </c:ser>
        <c:ser>
          <c:idx val="3"/>
          <c:order val="3"/>
          <c:tx>
            <c:v>GOM sediment</c:v>
          </c:tx>
          <c:xVal>
            <c:numRef>
              <c:f>Sheet1!$E$49:$E$251</c:f>
              <c:numCache>
                <c:formatCode>General</c:formatCode>
                <c:ptCount val="203"/>
                <c:pt idx="0">
                  <c:v>276.2</c:v>
                </c:pt>
                <c:pt idx="1">
                  <c:v>276.51313131313128</c:v>
                </c:pt>
                <c:pt idx="2">
                  <c:v>276.82626262626275</c:v>
                </c:pt>
                <c:pt idx="3">
                  <c:v>277.13939393939398</c:v>
                </c:pt>
                <c:pt idx="4">
                  <c:v>277.45252525252465</c:v>
                </c:pt>
                <c:pt idx="5">
                  <c:v>277.76565656565657</c:v>
                </c:pt>
                <c:pt idx="6">
                  <c:v>278.07878787878769</c:v>
                </c:pt>
                <c:pt idx="7">
                  <c:v>278.39191919191899</c:v>
                </c:pt>
                <c:pt idx="8">
                  <c:v>278.70505050505051</c:v>
                </c:pt>
                <c:pt idx="9">
                  <c:v>279.01818181818169</c:v>
                </c:pt>
                <c:pt idx="10">
                  <c:v>279.3313131313131</c:v>
                </c:pt>
                <c:pt idx="11">
                  <c:v>279.6444444444449</c:v>
                </c:pt>
                <c:pt idx="12">
                  <c:v>279.95757575757494</c:v>
                </c:pt>
                <c:pt idx="13">
                  <c:v>280.27070707070703</c:v>
                </c:pt>
                <c:pt idx="14">
                  <c:v>280.58383838383838</c:v>
                </c:pt>
                <c:pt idx="15">
                  <c:v>280.89696969696968</c:v>
                </c:pt>
                <c:pt idx="16">
                  <c:v>281.21010101010069</c:v>
                </c:pt>
                <c:pt idx="17">
                  <c:v>281.52323232323226</c:v>
                </c:pt>
                <c:pt idx="18">
                  <c:v>281.83636363636401</c:v>
                </c:pt>
                <c:pt idx="19">
                  <c:v>282.14949494949497</c:v>
                </c:pt>
                <c:pt idx="20">
                  <c:v>282.46262626262626</c:v>
                </c:pt>
                <c:pt idx="21">
                  <c:v>282.77575757575755</c:v>
                </c:pt>
                <c:pt idx="22">
                  <c:v>283.0888888888889</c:v>
                </c:pt>
                <c:pt idx="23">
                  <c:v>283.4020202020202</c:v>
                </c:pt>
                <c:pt idx="24">
                  <c:v>283.71515151515149</c:v>
                </c:pt>
                <c:pt idx="25">
                  <c:v>284.02828282828233</c:v>
                </c:pt>
                <c:pt idx="26">
                  <c:v>284.34141414141413</c:v>
                </c:pt>
                <c:pt idx="27">
                  <c:v>284.65454545454548</c:v>
                </c:pt>
                <c:pt idx="28">
                  <c:v>284.96767676767621</c:v>
                </c:pt>
                <c:pt idx="29">
                  <c:v>285.28080808080807</c:v>
                </c:pt>
                <c:pt idx="30">
                  <c:v>285.59393939393925</c:v>
                </c:pt>
                <c:pt idx="31">
                  <c:v>285.90707070707015</c:v>
                </c:pt>
                <c:pt idx="32">
                  <c:v>286.22020202020195</c:v>
                </c:pt>
                <c:pt idx="33">
                  <c:v>286.5333333333333</c:v>
                </c:pt>
                <c:pt idx="34">
                  <c:v>286.84646464646471</c:v>
                </c:pt>
                <c:pt idx="35">
                  <c:v>287.15959595959595</c:v>
                </c:pt>
                <c:pt idx="36">
                  <c:v>287.47272727272724</c:v>
                </c:pt>
                <c:pt idx="37">
                  <c:v>287.7858585858587</c:v>
                </c:pt>
                <c:pt idx="38">
                  <c:v>288.09898989898926</c:v>
                </c:pt>
                <c:pt idx="39">
                  <c:v>288.41212121212067</c:v>
                </c:pt>
                <c:pt idx="40">
                  <c:v>288.72525252525253</c:v>
                </c:pt>
                <c:pt idx="41">
                  <c:v>289.03838383838365</c:v>
                </c:pt>
                <c:pt idx="42">
                  <c:v>289.3515151515146</c:v>
                </c:pt>
                <c:pt idx="43">
                  <c:v>289.66464646464698</c:v>
                </c:pt>
                <c:pt idx="44">
                  <c:v>289.97777777777713</c:v>
                </c:pt>
                <c:pt idx="45">
                  <c:v>290.29090909090894</c:v>
                </c:pt>
                <c:pt idx="46">
                  <c:v>290.60404040404092</c:v>
                </c:pt>
                <c:pt idx="47">
                  <c:v>290.91717171717096</c:v>
                </c:pt>
                <c:pt idx="48">
                  <c:v>291.23030303030305</c:v>
                </c:pt>
                <c:pt idx="49">
                  <c:v>291.54343434343434</c:v>
                </c:pt>
                <c:pt idx="50">
                  <c:v>291.85656565656575</c:v>
                </c:pt>
                <c:pt idx="51">
                  <c:v>292.16969696969704</c:v>
                </c:pt>
                <c:pt idx="52">
                  <c:v>292.48282828282828</c:v>
                </c:pt>
                <c:pt idx="53">
                  <c:v>292.79595959595929</c:v>
                </c:pt>
                <c:pt idx="54">
                  <c:v>293.10909090909092</c:v>
                </c:pt>
                <c:pt idx="55">
                  <c:v>293.42222222222199</c:v>
                </c:pt>
                <c:pt idx="56">
                  <c:v>293.73535353535351</c:v>
                </c:pt>
                <c:pt idx="57">
                  <c:v>294.04848484848469</c:v>
                </c:pt>
                <c:pt idx="58">
                  <c:v>294.36161616161615</c:v>
                </c:pt>
                <c:pt idx="59">
                  <c:v>294.6747474747479</c:v>
                </c:pt>
                <c:pt idx="60">
                  <c:v>294.98787878787869</c:v>
                </c:pt>
                <c:pt idx="61">
                  <c:v>295.30101010101009</c:v>
                </c:pt>
                <c:pt idx="62">
                  <c:v>295.61414141414178</c:v>
                </c:pt>
                <c:pt idx="63">
                  <c:v>295.92727272727188</c:v>
                </c:pt>
                <c:pt idx="64">
                  <c:v>296.24040404040403</c:v>
                </c:pt>
                <c:pt idx="65">
                  <c:v>296.55353535353527</c:v>
                </c:pt>
                <c:pt idx="66">
                  <c:v>296.86666666666702</c:v>
                </c:pt>
                <c:pt idx="67">
                  <c:v>297.17979797979797</c:v>
                </c:pt>
                <c:pt idx="68">
                  <c:v>297.49292929292881</c:v>
                </c:pt>
                <c:pt idx="69">
                  <c:v>297.80606060606078</c:v>
                </c:pt>
                <c:pt idx="70">
                  <c:v>298.11919191919191</c:v>
                </c:pt>
                <c:pt idx="71">
                  <c:v>298.4323232323232</c:v>
                </c:pt>
                <c:pt idx="72">
                  <c:v>298.74545454545455</c:v>
                </c:pt>
                <c:pt idx="73">
                  <c:v>299.05858585858539</c:v>
                </c:pt>
                <c:pt idx="74">
                  <c:v>299.37171717171714</c:v>
                </c:pt>
                <c:pt idx="75">
                  <c:v>299.68484848484917</c:v>
                </c:pt>
                <c:pt idx="76">
                  <c:v>299.99797979797887</c:v>
                </c:pt>
                <c:pt idx="77">
                  <c:v>300.31111111111062</c:v>
                </c:pt>
                <c:pt idx="78">
                  <c:v>300.62424242424242</c:v>
                </c:pt>
                <c:pt idx="79">
                  <c:v>300.93737373737315</c:v>
                </c:pt>
                <c:pt idx="80">
                  <c:v>301.2505050505045</c:v>
                </c:pt>
                <c:pt idx="81">
                  <c:v>301.56363636363636</c:v>
                </c:pt>
                <c:pt idx="82">
                  <c:v>301.87676767676771</c:v>
                </c:pt>
                <c:pt idx="83">
                  <c:v>302.18989898989901</c:v>
                </c:pt>
                <c:pt idx="84">
                  <c:v>302.5030303030303</c:v>
                </c:pt>
                <c:pt idx="85">
                  <c:v>302.81616161616171</c:v>
                </c:pt>
                <c:pt idx="86">
                  <c:v>303.12929292929294</c:v>
                </c:pt>
                <c:pt idx="87">
                  <c:v>303.44242424242424</c:v>
                </c:pt>
                <c:pt idx="88">
                  <c:v>303.75555555555553</c:v>
                </c:pt>
                <c:pt idx="89">
                  <c:v>304.06868686868683</c:v>
                </c:pt>
                <c:pt idx="90">
                  <c:v>304.38181818181818</c:v>
                </c:pt>
                <c:pt idx="91">
                  <c:v>304.69494949494947</c:v>
                </c:pt>
                <c:pt idx="92">
                  <c:v>305.00808080808065</c:v>
                </c:pt>
                <c:pt idx="93">
                  <c:v>305.32121212121194</c:v>
                </c:pt>
                <c:pt idx="94">
                  <c:v>305.63434343434392</c:v>
                </c:pt>
                <c:pt idx="95">
                  <c:v>305.94747474747413</c:v>
                </c:pt>
                <c:pt idx="96">
                  <c:v>306.26060606060605</c:v>
                </c:pt>
                <c:pt idx="97">
                  <c:v>306.57373737373734</c:v>
                </c:pt>
                <c:pt idx="98">
                  <c:v>306.88686868686915</c:v>
                </c:pt>
                <c:pt idx="99">
                  <c:v>307.2</c:v>
                </c:pt>
                <c:pt idx="100">
                  <c:v>307.51313131313128</c:v>
                </c:pt>
                <c:pt idx="101">
                  <c:v>307.82626262626275</c:v>
                </c:pt>
                <c:pt idx="102">
                  <c:v>308.13939393939398</c:v>
                </c:pt>
                <c:pt idx="103">
                  <c:v>308.45252525252465</c:v>
                </c:pt>
                <c:pt idx="104">
                  <c:v>308.76565656565657</c:v>
                </c:pt>
                <c:pt idx="105">
                  <c:v>309.07878787878769</c:v>
                </c:pt>
                <c:pt idx="106">
                  <c:v>309.39191919191899</c:v>
                </c:pt>
                <c:pt idx="107">
                  <c:v>309.70505050505051</c:v>
                </c:pt>
                <c:pt idx="108">
                  <c:v>310.01818181818169</c:v>
                </c:pt>
                <c:pt idx="109">
                  <c:v>310.3313131313131</c:v>
                </c:pt>
                <c:pt idx="110">
                  <c:v>310.6444444444449</c:v>
                </c:pt>
                <c:pt idx="111">
                  <c:v>310.95757575757494</c:v>
                </c:pt>
                <c:pt idx="112">
                  <c:v>311.27070707070709</c:v>
                </c:pt>
                <c:pt idx="113">
                  <c:v>311.58383838383838</c:v>
                </c:pt>
                <c:pt idx="114">
                  <c:v>311.89696969696968</c:v>
                </c:pt>
                <c:pt idx="115">
                  <c:v>312.21010101010069</c:v>
                </c:pt>
                <c:pt idx="116">
                  <c:v>312.52323232323226</c:v>
                </c:pt>
                <c:pt idx="117">
                  <c:v>312.83636363636401</c:v>
                </c:pt>
                <c:pt idx="118">
                  <c:v>313.14949494949497</c:v>
                </c:pt>
                <c:pt idx="119">
                  <c:v>313.46262626262626</c:v>
                </c:pt>
                <c:pt idx="120">
                  <c:v>313.77575757575755</c:v>
                </c:pt>
                <c:pt idx="121">
                  <c:v>314.0888888888889</c:v>
                </c:pt>
                <c:pt idx="122">
                  <c:v>314.4020202020202</c:v>
                </c:pt>
                <c:pt idx="123">
                  <c:v>314.71515151515149</c:v>
                </c:pt>
                <c:pt idx="124">
                  <c:v>315.02828282828233</c:v>
                </c:pt>
                <c:pt idx="125">
                  <c:v>315.34141414141413</c:v>
                </c:pt>
                <c:pt idx="126">
                  <c:v>315.65454545454548</c:v>
                </c:pt>
                <c:pt idx="127">
                  <c:v>315.96767676767621</c:v>
                </c:pt>
                <c:pt idx="128">
                  <c:v>316.28080808080807</c:v>
                </c:pt>
                <c:pt idx="129">
                  <c:v>316.59393939393925</c:v>
                </c:pt>
                <c:pt idx="130">
                  <c:v>316.90707070707015</c:v>
                </c:pt>
                <c:pt idx="131">
                  <c:v>317.22020202020195</c:v>
                </c:pt>
                <c:pt idx="132">
                  <c:v>317.5333333333333</c:v>
                </c:pt>
                <c:pt idx="133">
                  <c:v>317.84646464646471</c:v>
                </c:pt>
                <c:pt idx="134">
                  <c:v>318.15959595959595</c:v>
                </c:pt>
                <c:pt idx="135">
                  <c:v>318.47272727272724</c:v>
                </c:pt>
                <c:pt idx="136">
                  <c:v>318.7858585858587</c:v>
                </c:pt>
                <c:pt idx="137">
                  <c:v>319.09898989898926</c:v>
                </c:pt>
                <c:pt idx="138">
                  <c:v>319.41212121212067</c:v>
                </c:pt>
                <c:pt idx="139">
                  <c:v>319.72525252525253</c:v>
                </c:pt>
                <c:pt idx="140">
                  <c:v>320.03838383838365</c:v>
                </c:pt>
                <c:pt idx="141">
                  <c:v>320.3515151515146</c:v>
                </c:pt>
                <c:pt idx="142">
                  <c:v>320.66464646464698</c:v>
                </c:pt>
                <c:pt idx="143">
                  <c:v>320.97777777777713</c:v>
                </c:pt>
                <c:pt idx="144">
                  <c:v>321.29090909090894</c:v>
                </c:pt>
                <c:pt idx="145">
                  <c:v>321.60404040404092</c:v>
                </c:pt>
                <c:pt idx="146">
                  <c:v>321.91717171717096</c:v>
                </c:pt>
                <c:pt idx="147">
                  <c:v>322.23030303030305</c:v>
                </c:pt>
                <c:pt idx="148">
                  <c:v>322.54343434343434</c:v>
                </c:pt>
                <c:pt idx="149">
                  <c:v>322.85656565656575</c:v>
                </c:pt>
                <c:pt idx="150">
                  <c:v>323.16969696969704</c:v>
                </c:pt>
                <c:pt idx="151">
                  <c:v>323.48282828282828</c:v>
                </c:pt>
                <c:pt idx="152">
                  <c:v>323.79595959595929</c:v>
                </c:pt>
                <c:pt idx="153">
                  <c:v>324.10909090909092</c:v>
                </c:pt>
                <c:pt idx="154">
                  <c:v>324.42222222222199</c:v>
                </c:pt>
                <c:pt idx="155">
                  <c:v>324.73535353535351</c:v>
                </c:pt>
                <c:pt idx="156">
                  <c:v>325.04848484848469</c:v>
                </c:pt>
                <c:pt idx="157">
                  <c:v>325.36161616161615</c:v>
                </c:pt>
                <c:pt idx="158">
                  <c:v>325.6747474747479</c:v>
                </c:pt>
                <c:pt idx="159">
                  <c:v>325.98787878787869</c:v>
                </c:pt>
                <c:pt idx="160">
                  <c:v>326.30101010101009</c:v>
                </c:pt>
                <c:pt idx="161">
                  <c:v>326.61414141414178</c:v>
                </c:pt>
                <c:pt idx="162">
                  <c:v>326.92727272727188</c:v>
                </c:pt>
                <c:pt idx="163">
                  <c:v>327.24040404040403</c:v>
                </c:pt>
                <c:pt idx="164">
                  <c:v>327.55353535353527</c:v>
                </c:pt>
                <c:pt idx="165">
                  <c:v>327.86666666666702</c:v>
                </c:pt>
                <c:pt idx="166">
                  <c:v>328.17979797979797</c:v>
                </c:pt>
                <c:pt idx="167">
                  <c:v>328.49292929292881</c:v>
                </c:pt>
                <c:pt idx="168">
                  <c:v>328.80606060606078</c:v>
                </c:pt>
                <c:pt idx="169">
                  <c:v>329.11919191919191</c:v>
                </c:pt>
                <c:pt idx="170">
                  <c:v>329.4323232323232</c:v>
                </c:pt>
                <c:pt idx="171">
                  <c:v>329.74545454545455</c:v>
                </c:pt>
                <c:pt idx="172">
                  <c:v>330.05858585858539</c:v>
                </c:pt>
                <c:pt idx="173">
                  <c:v>330.37171717171714</c:v>
                </c:pt>
                <c:pt idx="174">
                  <c:v>330.68484848484917</c:v>
                </c:pt>
                <c:pt idx="175">
                  <c:v>330.99797979797887</c:v>
                </c:pt>
                <c:pt idx="176">
                  <c:v>331.31111111111113</c:v>
                </c:pt>
                <c:pt idx="177">
                  <c:v>331.62424242424242</c:v>
                </c:pt>
                <c:pt idx="178">
                  <c:v>331.93737373737315</c:v>
                </c:pt>
                <c:pt idx="179">
                  <c:v>332.2505050505045</c:v>
                </c:pt>
                <c:pt idx="180">
                  <c:v>332.56363636363636</c:v>
                </c:pt>
                <c:pt idx="181">
                  <c:v>332.87676767676771</c:v>
                </c:pt>
                <c:pt idx="182">
                  <c:v>333.18989898989901</c:v>
                </c:pt>
                <c:pt idx="183">
                  <c:v>333.5030303030303</c:v>
                </c:pt>
                <c:pt idx="184">
                  <c:v>333.81616161616171</c:v>
                </c:pt>
                <c:pt idx="185">
                  <c:v>334.12929292929289</c:v>
                </c:pt>
                <c:pt idx="186">
                  <c:v>334.44242424242424</c:v>
                </c:pt>
                <c:pt idx="187">
                  <c:v>334.75555555555553</c:v>
                </c:pt>
                <c:pt idx="188">
                  <c:v>335.06868686868683</c:v>
                </c:pt>
                <c:pt idx="189">
                  <c:v>335.38181818181818</c:v>
                </c:pt>
                <c:pt idx="190">
                  <c:v>335.69494949494947</c:v>
                </c:pt>
                <c:pt idx="191">
                  <c:v>336.00808080808065</c:v>
                </c:pt>
                <c:pt idx="192">
                  <c:v>336.32121212121194</c:v>
                </c:pt>
                <c:pt idx="193">
                  <c:v>336.63434343434392</c:v>
                </c:pt>
                <c:pt idx="194">
                  <c:v>336.94747474747413</c:v>
                </c:pt>
                <c:pt idx="195">
                  <c:v>337.26060606060605</c:v>
                </c:pt>
                <c:pt idx="196">
                  <c:v>337.57373737373734</c:v>
                </c:pt>
                <c:pt idx="197">
                  <c:v>337.88686868686915</c:v>
                </c:pt>
                <c:pt idx="198">
                  <c:v>338.2</c:v>
                </c:pt>
                <c:pt idx="199">
                  <c:v>338.51313131313128</c:v>
                </c:pt>
                <c:pt idx="200">
                  <c:v>338.82626262626275</c:v>
                </c:pt>
                <c:pt idx="201">
                  <c:v>339.13939393939398</c:v>
                </c:pt>
                <c:pt idx="202">
                  <c:v>339.45252525252465</c:v>
                </c:pt>
              </c:numCache>
            </c:numRef>
          </c:xVal>
          <c:yVal>
            <c:numRef>
              <c:f>Sheet1!$D$49:$D$251</c:f>
              <c:numCache>
                <c:formatCode>General</c:formatCode>
                <c:ptCount val="203"/>
                <c:pt idx="0">
                  <c:v>15.25</c:v>
                </c:pt>
                <c:pt idx="1">
                  <c:v>15.456010000000004</c:v>
                </c:pt>
                <c:pt idx="2">
                  <c:v>15.66202</c:v>
                </c:pt>
                <c:pt idx="3">
                  <c:v>15.868030000000006</c:v>
                </c:pt>
                <c:pt idx="4">
                  <c:v>16.07404</c:v>
                </c:pt>
                <c:pt idx="5">
                  <c:v>16.280049999999942</c:v>
                </c:pt>
                <c:pt idx="6">
                  <c:v>16.486059999999963</c:v>
                </c:pt>
                <c:pt idx="7">
                  <c:v>16.692070000000001</c:v>
                </c:pt>
                <c:pt idx="8">
                  <c:v>16.89808</c:v>
                </c:pt>
                <c:pt idx="9">
                  <c:v>17.104089999999999</c:v>
                </c:pt>
                <c:pt idx="10">
                  <c:v>17.310099999999988</c:v>
                </c:pt>
                <c:pt idx="11">
                  <c:v>17.516110000000001</c:v>
                </c:pt>
                <c:pt idx="12">
                  <c:v>17.722119999999954</c:v>
                </c:pt>
                <c:pt idx="13">
                  <c:v>17.928129999999943</c:v>
                </c:pt>
                <c:pt idx="14">
                  <c:v>18.134139999999999</c:v>
                </c:pt>
                <c:pt idx="15">
                  <c:v>18.340150000000001</c:v>
                </c:pt>
                <c:pt idx="16">
                  <c:v>18.54616</c:v>
                </c:pt>
                <c:pt idx="17">
                  <c:v>18.75217</c:v>
                </c:pt>
                <c:pt idx="18">
                  <c:v>18.958179999999967</c:v>
                </c:pt>
                <c:pt idx="19">
                  <c:v>19.164190000000001</c:v>
                </c:pt>
                <c:pt idx="20">
                  <c:v>19.370200000000001</c:v>
                </c:pt>
                <c:pt idx="21">
                  <c:v>19.57621</c:v>
                </c:pt>
                <c:pt idx="22">
                  <c:v>19.782219999999942</c:v>
                </c:pt>
                <c:pt idx="23">
                  <c:v>19.988229999999934</c:v>
                </c:pt>
                <c:pt idx="24">
                  <c:v>20.194240000000001</c:v>
                </c:pt>
                <c:pt idx="25">
                  <c:v>20.40025</c:v>
                </c:pt>
                <c:pt idx="26">
                  <c:v>20.606259999999999</c:v>
                </c:pt>
                <c:pt idx="27">
                  <c:v>20.812269999999987</c:v>
                </c:pt>
                <c:pt idx="28">
                  <c:v>21.018280000000001</c:v>
                </c:pt>
                <c:pt idx="29">
                  <c:v>21.22429</c:v>
                </c:pt>
                <c:pt idx="30">
                  <c:v>21.430299999999967</c:v>
                </c:pt>
                <c:pt idx="31">
                  <c:v>21.636310000000005</c:v>
                </c:pt>
                <c:pt idx="32">
                  <c:v>21.842319999999965</c:v>
                </c:pt>
                <c:pt idx="33">
                  <c:v>22.048329999999961</c:v>
                </c:pt>
                <c:pt idx="34">
                  <c:v>22.254339999999971</c:v>
                </c:pt>
                <c:pt idx="35">
                  <c:v>22.460349999999934</c:v>
                </c:pt>
                <c:pt idx="36">
                  <c:v>22.666360000000001</c:v>
                </c:pt>
                <c:pt idx="37">
                  <c:v>22.87237</c:v>
                </c:pt>
                <c:pt idx="38">
                  <c:v>23.078379999999989</c:v>
                </c:pt>
                <c:pt idx="39">
                  <c:v>23.284390000000002</c:v>
                </c:pt>
                <c:pt idx="40">
                  <c:v>23.490399999999966</c:v>
                </c:pt>
                <c:pt idx="41">
                  <c:v>23.69641</c:v>
                </c:pt>
                <c:pt idx="42">
                  <c:v>23.902419999999942</c:v>
                </c:pt>
                <c:pt idx="43">
                  <c:v>24.108429999999963</c:v>
                </c:pt>
                <c:pt idx="44">
                  <c:v>24.314439999999987</c:v>
                </c:pt>
                <c:pt idx="45">
                  <c:v>24.52045</c:v>
                </c:pt>
                <c:pt idx="46">
                  <c:v>24.726459999999989</c:v>
                </c:pt>
                <c:pt idx="47">
                  <c:v>24.932470000000002</c:v>
                </c:pt>
                <c:pt idx="48">
                  <c:v>25.138480000000001</c:v>
                </c:pt>
                <c:pt idx="49">
                  <c:v>25.34449</c:v>
                </c:pt>
                <c:pt idx="50">
                  <c:v>25.5505</c:v>
                </c:pt>
                <c:pt idx="51">
                  <c:v>25.756509999999967</c:v>
                </c:pt>
                <c:pt idx="52">
                  <c:v>25.962519999999934</c:v>
                </c:pt>
                <c:pt idx="53">
                  <c:v>26.168529999999965</c:v>
                </c:pt>
                <c:pt idx="54">
                  <c:v>26.37454</c:v>
                </c:pt>
                <c:pt idx="55">
                  <c:v>26.580550000000002</c:v>
                </c:pt>
                <c:pt idx="56">
                  <c:v>26.786559999999966</c:v>
                </c:pt>
                <c:pt idx="57">
                  <c:v>26.992569999999965</c:v>
                </c:pt>
                <c:pt idx="58">
                  <c:v>27.19858</c:v>
                </c:pt>
                <c:pt idx="59">
                  <c:v>27.404589999999967</c:v>
                </c:pt>
                <c:pt idx="60">
                  <c:v>27.610599999999987</c:v>
                </c:pt>
                <c:pt idx="61">
                  <c:v>27.816610000000001</c:v>
                </c:pt>
                <c:pt idx="62">
                  <c:v>28.022619999999961</c:v>
                </c:pt>
                <c:pt idx="63">
                  <c:v>28.228629999999949</c:v>
                </c:pt>
                <c:pt idx="64">
                  <c:v>28.434640000000002</c:v>
                </c:pt>
                <c:pt idx="65">
                  <c:v>28.640650000000001</c:v>
                </c:pt>
                <c:pt idx="66">
                  <c:v>28.84666</c:v>
                </c:pt>
                <c:pt idx="67">
                  <c:v>29.052669999999971</c:v>
                </c:pt>
                <c:pt idx="68">
                  <c:v>29.258679999999963</c:v>
                </c:pt>
                <c:pt idx="69">
                  <c:v>29.464689999999958</c:v>
                </c:pt>
                <c:pt idx="70">
                  <c:v>29.6707</c:v>
                </c:pt>
                <c:pt idx="71">
                  <c:v>29.876709999999989</c:v>
                </c:pt>
                <c:pt idx="72">
                  <c:v>30.082719999999945</c:v>
                </c:pt>
                <c:pt idx="73">
                  <c:v>30.288729999999934</c:v>
                </c:pt>
                <c:pt idx="74">
                  <c:v>30.494739999999954</c:v>
                </c:pt>
                <c:pt idx="75">
                  <c:v>30.700749999999942</c:v>
                </c:pt>
                <c:pt idx="76">
                  <c:v>30.906759999999963</c:v>
                </c:pt>
                <c:pt idx="77">
                  <c:v>31.112769999999987</c:v>
                </c:pt>
                <c:pt idx="78">
                  <c:v>31.31878</c:v>
                </c:pt>
                <c:pt idx="79">
                  <c:v>31.524789999999989</c:v>
                </c:pt>
                <c:pt idx="80">
                  <c:v>31.730799999999967</c:v>
                </c:pt>
                <c:pt idx="81">
                  <c:v>31.936810000000001</c:v>
                </c:pt>
                <c:pt idx="82">
                  <c:v>32.14282</c:v>
                </c:pt>
                <c:pt idx="83">
                  <c:v>32.34883</c:v>
                </c:pt>
                <c:pt idx="84">
                  <c:v>32.554839999999999</c:v>
                </c:pt>
                <c:pt idx="85">
                  <c:v>32.760850000000012</c:v>
                </c:pt>
                <c:pt idx="86">
                  <c:v>32.966860000000004</c:v>
                </c:pt>
                <c:pt idx="87">
                  <c:v>33.172870000000003</c:v>
                </c:pt>
                <c:pt idx="88">
                  <c:v>33.378879999999995</c:v>
                </c:pt>
                <c:pt idx="89">
                  <c:v>33.584889999999994</c:v>
                </c:pt>
                <c:pt idx="90">
                  <c:v>33.790900000000057</c:v>
                </c:pt>
                <c:pt idx="91">
                  <c:v>33.996910000000057</c:v>
                </c:pt>
                <c:pt idx="92">
                  <c:v>34.202920000000013</c:v>
                </c:pt>
                <c:pt idx="93">
                  <c:v>34.408930000000012</c:v>
                </c:pt>
                <c:pt idx="94">
                  <c:v>34.614940000000004</c:v>
                </c:pt>
                <c:pt idx="95">
                  <c:v>34.820950000000003</c:v>
                </c:pt>
                <c:pt idx="96">
                  <c:v>35.026960000000003</c:v>
                </c:pt>
                <c:pt idx="97">
                  <c:v>35.232970000000066</c:v>
                </c:pt>
                <c:pt idx="98">
                  <c:v>35.438980000000001</c:v>
                </c:pt>
                <c:pt idx="99">
                  <c:v>35.64499</c:v>
                </c:pt>
                <c:pt idx="100">
                  <c:v>35.850999999999999</c:v>
                </c:pt>
                <c:pt idx="101">
                  <c:v>36.057009999999998</c:v>
                </c:pt>
                <c:pt idx="102">
                  <c:v>36.263020000000012</c:v>
                </c:pt>
                <c:pt idx="103">
                  <c:v>36.469030000000011</c:v>
                </c:pt>
                <c:pt idx="104">
                  <c:v>36.67504000000001</c:v>
                </c:pt>
                <c:pt idx="105">
                  <c:v>36.881049999999995</c:v>
                </c:pt>
                <c:pt idx="106">
                  <c:v>37.087060000000001</c:v>
                </c:pt>
                <c:pt idx="107">
                  <c:v>37.293070000000057</c:v>
                </c:pt>
                <c:pt idx="108">
                  <c:v>37.499080000000006</c:v>
                </c:pt>
                <c:pt idx="109">
                  <c:v>37.705090000000013</c:v>
                </c:pt>
                <c:pt idx="110">
                  <c:v>37.911100000000005</c:v>
                </c:pt>
                <c:pt idx="111">
                  <c:v>38.117110000000011</c:v>
                </c:pt>
                <c:pt idx="112">
                  <c:v>38.323120000000003</c:v>
                </c:pt>
                <c:pt idx="113">
                  <c:v>38.529130000000066</c:v>
                </c:pt>
                <c:pt idx="114">
                  <c:v>38.735140000000065</c:v>
                </c:pt>
                <c:pt idx="115">
                  <c:v>38.94115</c:v>
                </c:pt>
                <c:pt idx="116">
                  <c:v>39.14716</c:v>
                </c:pt>
                <c:pt idx="117">
                  <c:v>39.353169999999999</c:v>
                </c:pt>
                <c:pt idx="118">
                  <c:v>39.559180000000005</c:v>
                </c:pt>
                <c:pt idx="119">
                  <c:v>39.765190000000096</c:v>
                </c:pt>
                <c:pt idx="120">
                  <c:v>39.971199999999996</c:v>
                </c:pt>
                <c:pt idx="121">
                  <c:v>40.177210000000002</c:v>
                </c:pt>
                <c:pt idx="122">
                  <c:v>40.383220000000001</c:v>
                </c:pt>
                <c:pt idx="123">
                  <c:v>40.589230000000001</c:v>
                </c:pt>
                <c:pt idx="124">
                  <c:v>40.795240000000057</c:v>
                </c:pt>
                <c:pt idx="125">
                  <c:v>41.001249999999999</c:v>
                </c:pt>
                <c:pt idx="126">
                  <c:v>41.207260000000005</c:v>
                </c:pt>
                <c:pt idx="127">
                  <c:v>41.413269999999997</c:v>
                </c:pt>
                <c:pt idx="128">
                  <c:v>41.619280000000003</c:v>
                </c:pt>
                <c:pt idx="129">
                  <c:v>41.825290000000003</c:v>
                </c:pt>
                <c:pt idx="130">
                  <c:v>42.031300000000002</c:v>
                </c:pt>
                <c:pt idx="131">
                  <c:v>42.237310000000058</c:v>
                </c:pt>
                <c:pt idx="132">
                  <c:v>42.44332</c:v>
                </c:pt>
                <c:pt idx="133">
                  <c:v>42.649330000000013</c:v>
                </c:pt>
                <c:pt idx="134">
                  <c:v>42.855340000000005</c:v>
                </c:pt>
                <c:pt idx="135">
                  <c:v>43.061350000000012</c:v>
                </c:pt>
                <c:pt idx="136">
                  <c:v>43.267360000000011</c:v>
                </c:pt>
                <c:pt idx="137">
                  <c:v>43.473370000000003</c:v>
                </c:pt>
                <c:pt idx="138">
                  <c:v>43.679380000000009</c:v>
                </c:pt>
                <c:pt idx="139">
                  <c:v>43.885390000000001</c:v>
                </c:pt>
                <c:pt idx="140">
                  <c:v>44.0914</c:v>
                </c:pt>
                <c:pt idx="141">
                  <c:v>44.297410000000013</c:v>
                </c:pt>
                <c:pt idx="142">
                  <c:v>44.503420000000006</c:v>
                </c:pt>
                <c:pt idx="143">
                  <c:v>44.709430000000012</c:v>
                </c:pt>
                <c:pt idx="144">
                  <c:v>44.915440000000004</c:v>
                </c:pt>
                <c:pt idx="145">
                  <c:v>45.121450000000003</c:v>
                </c:pt>
                <c:pt idx="146">
                  <c:v>45.327460000000002</c:v>
                </c:pt>
                <c:pt idx="147">
                  <c:v>45.533470000000001</c:v>
                </c:pt>
                <c:pt idx="148">
                  <c:v>45.73948</c:v>
                </c:pt>
                <c:pt idx="149">
                  <c:v>45.945489999999999</c:v>
                </c:pt>
                <c:pt idx="150">
                  <c:v>46.151499999999999</c:v>
                </c:pt>
                <c:pt idx="151">
                  <c:v>46.357510000000005</c:v>
                </c:pt>
                <c:pt idx="152">
                  <c:v>46.563520000000011</c:v>
                </c:pt>
                <c:pt idx="153">
                  <c:v>46.769530000000074</c:v>
                </c:pt>
                <c:pt idx="154">
                  <c:v>46.975540000000009</c:v>
                </c:pt>
                <c:pt idx="155">
                  <c:v>47.181550000000001</c:v>
                </c:pt>
                <c:pt idx="156">
                  <c:v>47.387559999999993</c:v>
                </c:pt>
                <c:pt idx="157">
                  <c:v>47.593570000000057</c:v>
                </c:pt>
                <c:pt idx="158">
                  <c:v>47.799580000000013</c:v>
                </c:pt>
                <c:pt idx="159">
                  <c:v>48.005590000000012</c:v>
                </c:pt>
                <c:pt idx="160">
                  <c:v>48.211600000000004</c:v>
                </c:pt>
                <c:pt idx="161">
                  <c:v>48.417609999999996</c:v>
                </c:pt>
                <c:pt idx="162">
                  <c:v>48.623620000000003</c:v>
                </c:pt>
                <c:pt idx="163">
                  <c:v>48.829630000000002</c:v>
                </c:pt>
                <c:pt idx="164">
                  <c:v>49.035640000000001</c:v>
                </c:pt>
                <c:pt idx="165">
                  <c:v>49.24165</c:v>
                </c:pt>
                <c:pt idx="166">
                  <c:v>49.447659999999999</c:v>
                </c:pt>
                <c:pt idx="167">
                  <c:v>49.653669999999998</c:v>
                </c:pt>
                <c:pt idx="168">
                  <c:v>49.859679999999997</c:v>
                </c:pt>
                <c:pt idx="169">
                  <c:v>50.065690000000011</c:v>
                </c:pt>
                <c:pt idx="170">
                  <c:v>50.271700000000003</c:v>
                </c:pt>
                <c:pt idx="171">
                  <c:v>50.477710000000002</c:v>
                </c:pt>
                <c:pt idx="172">
                  <c:v>50.683720000000001</c:v>
                </c:pt>
                <c:pt idx="173">
                  <c:v>50.88973</c:v>
                </c:pt>
                <c:pt idx="174">
                  <c:v>51.095740000000013</c:v>
                </c:pt>
                <c:pt idx="175">
                  <c:v>51.301749999999998</c:v>
                </c:pt>
                <c:pt idx="176">
                  <c:v>51.507760000000005</c:v>
                </c:pt>
                <c:pt idx="177">
                  <c:v>51.713770000000011</c:v>
                </c:pt>
                <c:pt idx="178">
                  <c:v>51.919780000000003</c:v>
                </c:pt>
                <c:pt idx="179">
                  <c:v>52.125790000000066</c:v>
                </c:pt>
                <c:pt idx="180">
                  <c:v>52.331800000000001</c:v>
                </c:pt>
                <c:pt idx="181">
                  <c:v>52.53781</c:v>
                </c:pt>
                <c:pt idx="182">
                  <c:v>52.743820000000007</c:v>
                </c:pt>
                <c:pt idx="183">
                  <c:v>52.949829999999999</c:v>
                </c:pt>
                <c:pt idx="184">
                  <c:v>53.155840000000005</c:v>
                </c:pt>
                <c:pt idx="185">
                  <c:v>53.361849999999997</c:v>
                </c:pt>
                <c:pt idx="186">
                  <c:v>53.567860000000003</c:v>
                </c:pt>
                <c:pt idx="187">
                  <c:v>53.773870000000002</c:v>
                </c:pt>
                <c:pt idx="188">
                  <c:v>53.979880000000001</c:v>
                </c:pt>
                <c:pt idx="189">
                  <c:v>54.185890000000001</c:v>
                </c:pt>
                <c:pt idx="190">
                  <c:v>54.3919</c:v>
                </c:pt>
                <c:pt idx="191">
                  <c:v>54.597910000000013</c:v>
                </c:pt>
                <c:pt idx="192">
                  <c:v>54.803920000000005</c:v>
                </c:pt>
                <c:pt idx="193">
                  <c:v>55.009930000000011</c:v>
                </c:pt>
                <c:pt idx="194">
                  <c:v>55.215940000000003</c:v>
                </c:pt>
                <c:pt idx="195">
                  <c:v>55.421950000000002</c:v>
                </c:pt>
                <c:pt idx="196">
                  <c:v>55.627960000000002</c:v>
                </c:pt>
                <c:pt idx="197">
                  <c:v>55.833970000000001</c:v>
                </c:pt>
                <c:pt idx="198">
                  <c:v>56.03998</c:v>
                </c:pt>
                <c:pt idx="199">
                  <c:v>56.245990000000013</c:v>
                </c:pt>
                <c:pt idx="200">
                  <c:v>56.451999999999998</c:v>
                </c:pt>
                <c:pt idx="201">
                  <c:v>56.658010000000012</c:v>
                </c:pt>
                <c:pt idx="202">
                  <c:v>56.864020000000004</c:v>
                </c:pt>
              </c:numCache>
            </c:numRef>
          </c:yVal>
        </c:ser>
        <c:ser>
          <c:idx val="4"/>
          <c:order val="4"/>
          <c:tx>
            <c:v>Permafrost</c:v>
          </c:tx>
          <c:xVal>
            <c:numRef>
              <c:f>Sheet1!$G$49:$G$251</c:f>
              <c:numCache>
                <c:formatCode>General</c:formatCode>
                <c:ptCount val="203"/>
                <c:pt idx="0">
                  <c:v>269</c:v>
                </c:pt>
                <c:pt idx="1">
                  <c:v>269.30222222222221</c:v>
                </c:pt>
                <c:pt idx="2">
                  <c:v>269.60444444444448</c:v>
                </c:pt>
                <c:pt idx="3">
                  <c:v>269.90666666666675</c:v>
                </c:pt>
                <c:pt idx="4">
                  <c:v>270.20888888888891</c:v>
                </c:pt>
                <c:pt idx="5">
                  <c:v>270.51111111111061</c:v>
                </c:pt>
                <c:pt idx="6">
                  <c:v>270.81333333333379</c:v>
                </c:pt>
                <c:pt idx="7">
                  <c:v>271.11555555555555</c:v>
                </c:pt>
                <c:pt idx="8">
                  <c:v>271.41777777777713</c:v>
                </c:pt>
                <c:pt idx="9">
                  <c:v>271.72000000000003</c:v>
                </c:pt>
                <c:pt idx="10">
                  <c:v>272.02222222222224</c:v>
                </c:pt>
                <c:pt idx="11">
                  <c:v>272.32444444444445</c:v>
                </c:pt>
                <c:pt idx="12">
                  <c:v>272.62666666666672</c:v>
                </c:pt>
                <c:pt idx="13">
                  <c:v>272.92888888888865</c:v>
                </c:pt>
                <c:pt idx="14">
                  <c:v>273.23111111111035</c:v>
                </c:pt>
                <c:pt idx="15">
                  <c:v>273.53333333333336</c:v>
                </c:pt>
                <c:pt idx="16">
                  <c:v>273.83555555555529</c:v>
                </c:pt>
                <c:pt idx="17">
                  <c:v>274.13777777777733</c:v>
                </c:pt>
                <c:pt idx="18">
                  <c:v>274.44</c:v>
                </c:pt>
                <c:pt idx="19">
                  <c:v>274.74222222222221</c:v>
                </c:pt>
                <c:pt idx="20">
                  <c:v>275.04444444444442</c:v>
                </c:pt>
                <c:pt idx="21">
                  <c:v>275.3466666666672</c:v>
                </c:pt>
                <c:pt idx="22">
                  <c:v>275.64888888888902</c:v>
                </c:pt>
                <c:pt idx="23">
                  <c:v>275.95111111111061</c:v>
                </c:pt>
                <c:pt idx="24">
                  <c:v>276.25333333333379</c:v>
                </c:pt>
                <c:pt idx="25">
                  <c:v>276.55555555555554</c:v>
                </c:pt>
                <c:pt idx="26">
                  <c:v>276.85777777777764</c:v>
                </c:pt>
                <c:pt idx="27">
                  <c:v>277.16000000000008</c:v>
                </c:pt>
                <c:pt idx="28">
                  <c:v>277.46222222222224</c:v>
                </c:pt>
                <c:pt idx="29">
                  <c:v>277.76444444444445</c:v>
                </c:pt>
                <c:pt idx="30">
                  <c:v>278.06666666666672</c:v>
                </c:pt>
                <c:pt idx="31">
                  <c:v>278.36888888888888</c:v>
                </c:pt>
                <c:pt idx="32">
                  <c:v>278.67111111111109</c:v>
                </c:pt>
                <c:pt idx="33">
                  <c:v>278.97333333333336</c:v>
                </c:pt>
                <c:pt idx="34">
                  <c:v>279.27555555555529</c:v>
                </c:pt>
                <c:pt idx="35">
                  <c:v>279.57777777777721</c:v>
                </c:pt>
                <c:pt idx="36">
                  <c:v>279.88</c:v>
                </c:pt>
                <c:pt idx="37">
                  <c:v>280.18222222222221</c:v>
                </c:pt>
                <c:pt idx="38">
                  <c:v>280.48444444444425</c:v>
                </c:pt>
                <c:pt idx="39">
                  <c:v>280.78666666666675</c:v>
                </c:pt>
                <c:pt idx="40">
                  <c:v>281.0888888888889</c:v>
                </c:pt>
                <c:pt idx="41">
                  <c:v>281.3911111111106</c:v>
                </c:pt>
                <c:pt idx="42">
                  <c:v>281.69333333333338</c:v>
                </c:pt>
                <c:pt idx="43">
                  <c:v>281.99555555555497</c:v>
                </c:pt>
                <c:pt idx="44">
                  <c:v>282.29777777777696</c:v>
                </c:pt>
                <c:pt idx="45">
                  <c:v>282.60000000000002</c:v>
                </c:pt>
                <c:pt idx="46">
                  <c:v>282.90222222222224</c:v>
                </c:pt>
                <c:pt idx="47">
                  <c:v>283.20444444444445</c:v>
                </c:pt>
                <c:pt idx="48">
                  <c:v>283.50666666666672</c:v>
                </c:pt>
                <c:pt idx="49">
                  <c:v>283.80888888888887</c:v>
                </c:pt>
                <c:pt idx="50">
                  <c:v>284.11111111111109</c:v>
                </c:pt>
                <c:pt idx="51">
                  <c:v>284.41333333333336</c:v>
                </c:pt>
                <c:pt idx="52">
                  <c:v>284.71555555555523</c:v>
                </c:pt>
                <c:pt idx="53">
                  <c:v>285.01777777777721</c:v>
                </c:pt>
                <c:pt idx="54">
                  <c:v>285.32</c:v>
                </c:pt>
                <c:pt idx="55">
                  <c:v>285.62222222222221</c:v>
                </c:pt>
                <c:pt idx="56">
                  <c:v>285.92444444444425</c:v>
                </c:pt>
                <c:pt idx="57">
                  <c:v>286.22666666666674</c:v>
                </c:pt>
                <c:pt idx="58">
                  <c:v>286.5288888888889</c:v>
                </c:pt>
                <c:pt idx="59">
                  <c:v>286.8311111111106</c:v>
                </c:pt>
                <c:pt idx="60">
                  <c:v>287.13333333333338</c:v>
                </c:pt>
                <c:pt idx="61">
                  <c:v>287.43555555555486</c:v>
                </c:pt>
                <c:pt idx="62">
                  <c:v>287.73777777777696</c:v>
                </c:pt>
                <c:pt idx="63">
                  <c:v>288.04000000000002</c:v>
                </c:pt>
                <c:pt idx="64">
                  <c:v>288.34222222222235</c:v>
                </c:pt>
                <c:pt idx="65">
                  <c:v>288.6444444444449</c:v>
                </c:pt>
                <c:pt idx="66">
                  <c:v>288.94666666666672</c:v>
                </c:pt>
                <c:pt idx="67">
                  <c:v>289.24888888888887</c:v>
                </c:pt>
                <c:pt idx="68">
                  <c:v>289.55111111111114</c:v>
                </c:pt>
                <c:pt idx="69">
                  <c:v>289.85333333333386</c:v>
                </c:pt>
                <c:pt idx="70">
                  <c:v>290.15555555555557</c:v>
                </c:pt>
                <c:pt idx="71">
                  <c:v>290.45777777777721</c:v>
                </c:pt>
                <c:pt idx="72">
                  <c:v>290.76</c:v>
                </c:pt>
                <c:pt idx="73">
                  <c:v>291.0622222222222</c:v>
                </c:pt>
                <c:pt idx="74">
                  <c:v>291.36444444444442</c:v>
                </c:pt>
                <c:pt idx="75">
                  <c:v>291.66666666666708</c:v>
                </c:pt>
                <c:pt idx="76">
                  <c:v>291.9688888888889</c:v>
                </c:pt>
                <c:pt idx="77">
                  <c:v>292.27111111111054</c:v>
                </c:pt>
                <c:pt idx="78">
                  <c:v>292.57333333333332</c:v>
                </c:pt>
                <c:pt idx="79">
                  <c:v>292.87555555555554</c:v>
                </c:pt>
                <c:pt idx="80">
                  <c:v>293.17777777777769</c:v>
                </c:pt>
                <c:pt idx="81">
                  <c:v>293.47999999999956</c:v>
                </c:pt>
                <c:pt idx="82">
                  <c:v>293.78222222222223</c:v>
                </c:pt>
                <c:pt idx="83">
                  <c:v>294.08444444444444</c:v>
                </c:pt>
                <c:pt idx="84">
                  <c:v>294.38666666666671</c:v>
                </c:pt>
                <c:pt idx="85">
                  <c:v>294.68888888888887</c:v>
                </c:pt>
                <c:pt idx="86">
                  <c:v>294.99111111111034</c:v>
                </c:pt>
                <c:pt idx="87">
                  <c:v>295.29333333333335</c:v>
                </c:pt>
                <c:pt idx="88">
                  <c:v>295.59555555555511</c:v>
                </c:pt>
                <c:pt idx="89">
                  <c:v>295.89777777777721</c:v>
                </c:pt>
                <c:pt idx="90">
                  <c:v>296.2</c:v>
                </c:pt>
                <c:pt idx="91">
                  <c:v>296.5022222222222</c:v>
                </c:pt>
                <c:pt idx="92">
                  <c:v>296.80444444444447</c:v>
                </c:pt>
                <c:pt idx="93">
                  <c:v>297.10666666666702</c:v>
                </c:pt>
                <c:pt idx="94">
                  <c:v>297.4088888888889</c:v>
                </c:pt>
                <c:pt idx="95">
                  <c:v>297.71111111111054</c:v>
                </c:pt>
                <c:pt idx="96">
                  <c:v>298.01333333333332</c:v>
                </c:pt>
                <c:pt idx="97">
                  <c:v>298.31555555555553</c:v>
                </c:pt>
                <c:pt idx="98">
                  <c:v>298.61777777777769</c:v>
                </c:pt>
                <c:pt idx="99">
                  <c:v>298.91999999999956</c:v>
                </c:pt>
                <c:pt idx="100">
                  <c:v>299.22222222222223</c:v>
                </c:pt>
                <c:pt idx="101">
                  <c:v>299.52444444444444</c:v>
                </c:pt>
                <c:pt idx="102">
                  <c:v>299.82666666666671</c:v>
                </c:pt>
                <c:pt idx="103">
                  <c:v>300.12888888888887</c:v>
                </c:pt>
                <c:pt idx="104">
                  <c:v>300.43111111111028</c:v>
                </c:pt>
                <c:pt idx="105">
                  <c:v>300.73333333333335</c:v>
                </c:pt>
                <c:pt idx="106">
                  <c:v>301.03555555555511</c:v>
                </c:pt>
                <c:pt idx="107">
                  <c:v>301.33777777777721</c:v>
                </c:pt>
                <c:pt idx="108">
                  <c:v>301.64000000000038</c:v>
                </c:pt>
                <c:pt idx="109">
                  <c:v>301.9422222222222</c:v>
                </c:pt>
                <c:pt idx="110">
                  <c:v>302.24444444444447</c:v>
                </c:pt>
                <c:pt idx="111">
                  <c:v>302.54666666666702</c:v>
                </c:pt>
                <c:pt idx="112">
                  <c:v>302.84888888888901</c:v>
                </c:pt>
                <c:pt idx="113">
                  <c:v>303.15111111111111</c:v>
                </c:pt>
                <c:pt idx="114">
                  <c:v>303.45333333333332</c:v>
                </c:pt>
                <c:pt idx="115">
                  <c:v>303.75555555555559</c:v>
                </c:pt>
                <c:pt idx="116">
                  <c:v>304.05777777777769</c:v>
                </c:pt>
                <c:pt idx="117">
                  <c:v>304.36</c:v>
                </c:pt>
                <c:pt idx="118">
                  <c:v>304.66222222222228</c:v>
                </c:pt>
                <c:pt idx="119">
                  <c:v>304.96444444444444</c:v>
                </c:pt>
                <c:pt idx="120">
                  <c:v>305.26666666666671</c:v>
                </c:pt>
                <c:pt idx="121">
                  <c:v>305.56888888888886</c:v>
                </c:pt>
                <c:pt idx="122">
                  <c:v>305.87111111111113</c:v>
                </c:pt>
                <c:pt idx="123">
                  <c:v>306.17333333333386</c:v>
                </c:pt>
                <c:pt idx="124">
                  <c:v>306.4755555555551</c:v>
                </c:pt>
                <c:pt idx="125">
                  <c:v>306.7777777777772</c:v>
                </c:pt>
                <c:pt idx="126">
                  <c:v>307.08</c:v>
                </c:pt>
                <c:pt idx="127">
                  <c:v>307.38222222222225</c:v>
                </c:pt>
                <c:pt idx="128">
                  <c:v>307.68444444444447</c:v>
                </c:pt>
                <c:pt idx="129">
                  <c:v>307.98666666666668</c:v>
                </c:pt>
                <c:pt idx="130">
                  <c:v>308.28888888888889</c:v>
                </c:pt>
                <c:pt idx="131">
                  <c:v>308.59111111111054</c:v>
                </c:pt>
                <c:pt idx="132">
                  <c:v>308.89333333333332</c:v>
                </c:pt>
                <c:pt idx="133">
                  <c:v>309.19555555555553</c:v>
                </c:pt>
                <c:pt idx="134">
                  <c:v>309.49777777777706</c:v>
                </c:pt>
                <c:pt idx="135">
                  <c:v>309.8</c:v>
                </c:pt>
                <c:pt idx="136">
                  <c:v>310.10222222222222</c:v>
                </c:pt>
                <c:pt idx="137">
                  <c:v>310.40444444444444</c:v>
                </c:pt>
                <c:pt idx="138">
                  <c:v>310.70666666666671</c:v>
                </c:pt>
                <c:pt idx="139">
                  <c:v>311.00888888888892</c:v>
                </c:pt>
                <c:pt idx="140">
                  <c:v>311.31111111111113</c:v>
                </c:pt>
                <c:pt idx="141">
                  <c:v>311.61333333333386</c:v>
                </c:pt>
                <c:pt idx="142">
                  <c:v>311.9155555555551</c:v>
                </c:pt>
                <c:pt idx="143">
                  <c:v>312.21777777777714</c:v>
                </c:pt>
                <c:pt idx="144">
                  <c:v>312.52</c:v>
                </c:pt>
                <c:pt idx="145">
                  <c:v>312.82222222222219</c:v>
                </c:pt>
                <c:pt idx="146">
                  <c:v>313.12444444444446</c:v>
                </c:pt>
                <c:pt idx="147">
                  <c:v>313.42666666666668</c:v>
                </c:pt>
                <c:pt idx="148">
                  <c:v>313.72888888888889</c:v>
                </c:pt>
                <c:pt idx="149">
                  <c:v>314.03111111111053</c:v>
                </c:pt>
                <c:pt idx="150">
                  <c:v>314.33333333333331</c:v>
                </c:pt>
                <c:pt idx="151">
                  <c:v>314.63555555555553</c:v>
                </c:pt>
                <c:pt idx="152">
                  <c:v>314.93777777777694</c:v>
                </c:pt>
                <c:pt idx="153">
                  <c:v>315.24</c:v>
                </c:pt>
                <c:pt idx="154">
                  <c:v>315.54222222222222</c:v>
                </c:pt>
                <c:pt idx="155">
                  <c:v>315.84444444444472</c:v>
                </c:pt>
                <c:pt idx="156">
                  <c:v>316.14666666666722</c:v>
                </c:pt>
                <c:pt idx="157">
                  <c:v>316.44888888888886</c:v>
                </c:pt>
                <c:pt idx="158">
                  <c:v>316.75111111111113</c:v>
                </c:pt>
                <c:pt idx="159">
                  <c:v>317.05333333333385</c:v>
                </c:pt>
                <c:pt idx="160">
                  <c:v>317.35555555555555</c:v>
                </c:pt>
                <c:pt idx="161">
                  <c:v>317.65777777777765</c:v>
                </c:pt>
                <c:pt idx="162">
                  <c:v>317.95999999999964</c:v>
                </c:pt>
                <c:pt idx="163">
                  <c:v>318.26222222222225</c:v>
                </c:pt>
                <c:pt idx="164">
                  <c:v>318.56444444444446</c:v>
                </c:pt>
                <c:pt idx="165">
                  <c:v>318.86666666666702</c:v>
                </c:pt>
                <c:pt idx="166">
                  <c:v>319.168888888889</c:v>
                </c:pt>
                <c:pt idx="167">
                  <c:v>319.47111111111053</c:v>
                </c:pt>
                <c:pt idx="168">
                  <c:v>319.77333333333331</c:v>
                </c:pt>
                <c:pt idx="169">
                  <c:v>320.07555555555524</c:v>
                </c:pt>
                <c:pt idx="170">
                  <c:v>320.37777777777734</c:v>
                </c:pt>
                <c:pt idx="171">
                  <c:v>320.68</c:v>
                </c:pt>
                <c:pt idx="172">
                  <c:v>320.98222222222199</c:v>
                </c:pt>
                <c:pt idx="173">
                  <c:v>321.28444444444443</c:v>
                </c:pt>
                <c:pt idx="174">
                  <c:v>321.5866666666667</c:v>
                </c:pt>
                <c:pt idx="175">
                  <c:v>321.88888888888891</c:v>
                </c:pt>
                <c:pt idx="176">
                  <c:v>322.19111111111113</c:v>
                </c:pt>
                <c:pt idx="177">
                  <c:v>322.49333333333334</c:v>
                </c:pt>
                <c:pt idx="178">
                  <c:v>322.79555555555504</c:v>
                </c:pt>
                <c:pt idx="179">
                  <c:v>323.09777777777714</c:v>
                </c:pt>
                <c:pt idx="180">
                  <c:v>323.39999999999969</c:v>
                </c:pt>
                <c:pt idx="181">
                  <c:v>323.70222222222225</c:v>
                </c:pt>
                <c:pt idx="182">
                  <c:v>324.00444444444446</c:v>
                </c:pt>
                <c:pt idx="183">
                  <c:v>324.30666666666701</c:v>
                </c:pt>
                <c:pt idx="184">
                  <c:v>324.60888888888888</c:v>
                </c:pt>
                <c:pt idx="185">
                  <c:v>324.91111111111047</c:v>
                </c:pt>
                <c:pt idx="186">
                  <c:v>325.21333333333337</c:v>
                </c:pt>
                <c:pt idx="187">
                  <c:v>325.51555555555524</c:v>
                </c:pt>
                <c:pt idx="188">
                  <c:v>325.81777777777734</c:v>
                </c:pt>
                <c:pt idx="189">
                  <c:v>326.12</c:v>
                </c:pt>
                <c:pt idx="190">
                  <c:v>326.42222222222199</c:v>
                </c:pt>
                <c:pt idx="191">
                  <c:v>326.72444444444443</c:v>
                </c:pt>
                <c:pt idx="192">
                  <c:v>327.0266666666667</c:v>
                </c:pt>
                <c:pt idx="193">
                  <c:v>327.32888888888891</c:v>
                </c:pt>
                <c:pt idx="194">
                  <c:v>327.63111111111061</c:v>
                </c:pt>
                <c:pt idx="195">
                  <c:v>327.93333333333334</c:v>
                </c:pt>
                <c:pt idx="196">
                  <c:v>328.23555555555504</c:v>
                </c:pt>
                <c:pt idx="197">
                  <c:v>328.53777777777714</c:v>
                </c:pt>
                <c:pt idx="198">
                  <c:v>328.84000000000032</c:v>
                </c:pt>
                <c:pt idx="199">
                  <c:v>329.1422222222223</c:v>
                </c:pt>
                <c:pt idx="200">
                  <c:v>329.44444444444446</c:v>
                </c:pt>
                <c:pt idx="201">
                  <c:v>329.74666666666678</c:v>
                </c:pt>
                <c:pt idx="202">
                  <c:v>330.04888888888888</c:v>
                </c:pt>
              </c:numCache>
            </c:numRef>
          </c:xVal>
          <c:yVal>
            <c:numRef>
              <c:f>Sheet1!$F$49:$F$251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0.24847500000000025</c:v>
                </c:pt>
                <c:pt idx="2">
                  <c:v>0.3956250000000005</c:v>
                </c:pt>
                <c:pt idx="3">
                  <c:v>0.54277500000000101</c:v>
                </c:pt>
                <c:pt idx="4">
                  <c:v>0.68992500000000101</c:v>
                </c:pt>
                <c:pt idx="5">
                  <c:v>0.83707500000000101</c:v>
                </c:pt>
                <c:pt idx="6">
                  <c:v>0.98422500000000002</c:v>
                </c:pt>
                <c:pt idx="7">
                  <c:v>1.131375</c:v>
                </c:pt>
                <c:pt idx="8">
                  <c:v>1.2785249999999981</c:v>
                </c:pt>
                <c:pt idx="9">
                  <c:v>1.4256749999999976</c:v>
                </c:pt>
                <c:pt idx="10">
                  <c:v>1.5728249999999981</c:v>
                </c:pt>
                <c:pt idx="11">
                  <c:v>1.7199749999999976</c:v>
                </c:pt>
                <c:pt idx="12">
                  <c:v>1.8671249999999981</c:v>
                </c:pt>
                <c:pt idx="13">
                  <c:v>2.0142749999999987</c:v>
                </c:pt>
                <c:pt idx="14">
                  <c:v>2.1614249999999999</c:v>
                </c:pt>
                <c:pt idx="15">
                  <c:v>2.3085749999999998</c:v>
                </c:pt>
                <c:pt idx="16">
                  <c:v>2.4557249999999997</c:v>
                </c:pt>
                <c:pt idx="17">
                  <c:v>2.6028749999999987</c:v>
                </c:pt>
                <c:pt idx="18">
                  <c:v>2.7500249999999999</c:v>
                </c:pt>
                <c:pt idx="19">
                  <c:v>2.8971749999999998</c:v>
                </c:pt>
                <c:pt idx="20">
                  <c:v>3.0443250000000002</c:v>
                </c:pt>
                <c:pt idx="21">
                  <c:v>3.1914749999999987</c:v>
                </c:pt>
                <c:pt idx="22">
                  <c:v>3.3386249999999977</c:v>
                </c:pt>
                <c:pt idx="23">
                  <c:v>3.4857749999999998</c:v>
                </c:pt>
                <c:pt idx="24">
                  <c:v>3.6329249999999997</c:v>
                </c:pt>
                <c:pt idx="25">
                  <c:v>3.7800750000000001</c:v>
                </c:pt>
                <c:pt idx="26">
                  <c:v>3.927225</c:v>
                </c:pt>
                <c:pt idx="27">
                  <c:v>4.0743749999999945</c:v>
                </c:pt>
                <c:pt idx="28">
                  <c:v>4.2215249999999926</c:v>
                </c:pt>
                <c:pt idx="29">
                  <c:v>4.3686749999999916</c:v>
                </c:pt>
                <c:pt idx="30">
                  <c:v>4.5158249999999933</c:v>
                </c:pt>
                <c:pt idx="31">
                  <c:v>4.6629749999999852</c:v>
                </c:pt>
                <c:pt idx="32">
                  <c:v>4.8101249999999913</c:v>
                </c:pt>
                <c:pt idx="33">
                  <c:v>4.9572750000000001</c:v>
                </c:pt>
                <c:pt idx="34">
                  <c:v>5.1044249999999884</c:v>
                </c:pt>
                <c:pt idx="35">
                  <c:v>5.2515749999999946</c:v>
                </c:pt>
                <c:pt idx="36">
                  <c:v>5.3987249999999927</c:v>
                </c:pt>
                <c:pt idx="37">
                  <c:v>5.5458749999999917</c:v>
                </c:pt>
                <c:pt idx="38">
                  <c:v>5.6930249999999916</c:v>
                </c:pt>
                <c:pt idx="39">
                  <c:v>5.8401749999999932</c:v>
                </c:pt>
                <c:pt idx="40">
                  <c:v>5.9873250000000002</c:v>
                </c:pt>
                <c:pt idx="41">
                  <c:v>6.1344749999999904</c:v>
                </c:pt>
                <c:pt idx="42">
                  <c:v>6.281625000000008</c:v>
                </c:pt>
                <c:pt idx="43">
                  <c:v>6.4287749999999955</c:v>
                </c:pt>
                <c:pt idx="44">
                  <c:v>6.5759249999999945</c:v>
                </c:pt>
                <c:pt idx="45">
                  <c:v>6.7230749999999926</c:v>
                </c:pt>
                <c:pt idx="46">
                  <c:v>6.8702249999999996</c:v>
                </c:pt>
                <c:pt idx="47">
                  <c:v>7.0173749999999933</c:v>
                </c:pt>
                <c:pt idx="48">
                  <c:v>7.1645249999999852</c:v>
                </c:pt>
                <c:pt idx="49">
                  <c:v>7.3116750000000001</c:v>
                </c:pt>
                <c:pt idx="50">
                  <c:v>7.458825</c:v>
                </c:pt>
                <c:pt idx="51">
                  <c:v>7.6059749999999866</c:v>
                </c:pt>
                <c:pt idx="52">
                  <c:v>7.7531249999999945</c:v>
                </c:pt>
                <c:pt idx="53">
                  <c:v>7.9002749999999997</c:v>
                </c:pt>
                <c:pt idx="54">
                  <c:v>8.0474250000000005</c:v>
                </c:pt>
                <c:pt idx="55">
                  <c:v>8.1945750000000004</c:v>
                </c:pt>
                <c:pt idx="56">
                  <c:v>8.3417250000000003</c:v>
                </c:pt>
                <c:pt idx="57">
                  <c:v>8.4888750000000002</c:v>
                </c:pt>
                <c:pt idx="58">
                  <c:v>8.6360250000000001</c:v>
                </c:pt>
                <c:pt idx="59">
                  <c:v>8.783175</c:v>
                </c:pt>
                <c:pt idx="60">
                  <c:v>8.9303249999999998</c:v>
                </c:pt>
                <c:pt idx="61">
                  <c:v>9.0774750000000015</c:v>
                </c:pt>
                <c:pt idx="62">
                  <c:v>9.2246249999999996</c:v>
                </c:pt>
                <c:pt idx="63">
                  <c:v>9.3717750000000013</c:v>
                </c:pt>
                <c:pt idx="64">
                  <c:v>9.5189249999999994</c:v>
                </c:pt>
                <c:pt idx="65">
                  <c:v>9.6660750000000011</c:v>
                </c:pt>
                <c:pt idx="66">
                  <c:v>9.813225000000001</c:v>
                </c:pt>
                <c:pt idx="67">
                  <c:v>9.9603750000000009</c:v>
                </c:pt>
                <c:pt idx="68">
                  <c:v>10.107525000000001</c:v>
                </c:pt>
                <c:pt idx="69">
                  <c:v>10.254675000000001</c:v>
                </c:pt>
                <c:pt idx="70">
                  <c:v>10.401825000000001</c:v>
                </c:pt>
                <c:pt idx="71">
                  <c:v>10.548974999999997</c:v>
                </c:pt>
                <c:pt idx="72">
                  <c:v>10.696125</c:v>
                </c:pt>
                <c:pt idx="73">
                  <c:v>10.843275</c:v>
                </c:pt>
                <c:pt idx="74">
                  <c:v>10.990425</c:v>
                </c:pt>
                <c:pt idx="75">
                  <c:v>11.137575</c:v>
                </c:pt>
                <c:pt idx="76">
                  <c:v>11.284725</c:v>
                </c:pt>
                <c:pt idx="77">
                  <c:v>11.431875</c:v>
                </c:pt>
                <c:pt idx="78">
                  <c:v>11.579025</c:v>
                </c:pt>
                <c:pt idx="79">
                  <c:v>11.726175</c:v>
                </c:pt>
                <c:pt idx="80">
                  <c:v>11.873325000000001</c:v>
                </c:pt>
                <c:pt idx="81">
                  <c:v>12.020475000000001</c:v>
                </c:pt>
                <c:pt idx="82">
                  <c:v>12.167625000000001</c:v>
                </c:pt>
                <c:pt idx="83">
                  <c:v>12.314775000000001</c:v>
                </c:pt>
                <c:pt idx="84">
                  <c:v>12.461925000000001</c:v>
                </c:pt>
                <c:pt idx="85">
                  <c:v>12.609075000000001</c:v>
                </c:pt>
                <c:pt idx="86">
                  <c:v>12.756225000000001</c:v>
                </c:pt>
                <c:pt idx="87">
                  <c:v>12.903375</c:v>
                </c:pt>
                <c:pt idx="88">
                  <c:v>13.050525</c:v>
                </c:pt>
                <c:pt idx="89">
                  <c:v>13.197675</c:v>
                </c:pt>
                <c:pt idx="90">
                  <c:v>13.344825</c:v>
                </c:pt>
                <c:pt idx="91">
                  <c:v>13.491975</c:v>
                </c:pt>
                <c:pt idx="92">
                  <c:v>13.639125</c:v>
                </c:pt>
                <c:pt idx="93">
                  <c:v>13.786275</c:v>
                </c:pt>
                <c:pt idx="94">
                  <c:v>13.933425</c:v>
                </c:pt>
                <c:pt idx="95">
                  <c:v>14.080575</c:v>
                </c:pt>
                <c:pt idx="96">
                  <c:v>14.227725</c:v>
                </c:pt>
                <c:pt idx="97">
                  <c:v>14.374875000000001</c:v>
                </c:pt>
                <c:pt idx="98">
                  <c:v>14.522025000000001</c:v>
                </c:pt>
                <c:pt idx="99">
                  <c:v>14.669175000000001</c:v>
                </c:pt>
                <c:pt idx="100">
                  <c:v>14.816325000000001</c:v>
                </c:pt>
                <c:pt idx="101">
                  <c:v>14.963475000000004</c:v>
                </c:pt>
                <c:pt idx="102">
                  <c:v>15.110625000000001</c:v>
                </c:pt>
                <c:pt idx="103">
                  <c:v>15.257775000000001</c:v>
                </c:pt>
                <c:pt idx="104">
                  <c:v>15.404925</c:v>
                </c:pt>
                <c:pt idx="105">
                  <c:v>15.552075</c:v>
                </c:pt>
                <c:pt idx="106">
                  <c:v>15.699225</c:v>
                </c:pt>
                <c:pt idx="107">
                  <c:v>15.846375</c:v>
                </c:pt>
                <c:pt idx="108">
                  <c:v>15.993525</c:v>
                </c:pt>
                <c:pt idx="109">
                  <c:v>16.140675000000005</c:v>
                </c:pt>
                <c:pt idx="110">
                  <c:v>16.287825000000005</c:v>
                </c:pt>
                <c:pt idx="111">
                  <c:v>16.434975000000041</c:v>
                </c:pt>
                <c:pt idx="112">
                  <c:v>16.582124999999966</c:v>
                </c:pt>
                <c:pt idx="113">
                  <c:v>16.729275000000001</c:v>
                </c:pt>
                <c:pt idx="114">
                  <c:v>16.876425000000001</c:v>
                </c:pt>
                <c:pt idx="115">
                  <c:v>17.023575000000001</c:v>
                </c:pt>
                <c:pt idx="116">
                  <c:v>17.170725000000001</c:v>
                </c:pt>
                <c:pt idx="117">
                  <c:v>17.317875000000061</c:v>
                </c:pt>
                <c:pt idx="118">
                  <c:v>17.465024999999965</c:v>
                </c:pt>
                <c:pt idx="119">
                  <c:v>17.612175000000036</c:v>
                </c:pt>
                <c:pt idx="120">
                  <c:v>17.759325</c:v>
                </c:pt>
                <c:pt idx="121">
                  <c:v>17.906475</c:v>
                </c:pt>
                <c:pt idx="122">
                  <c:v>18.053625</c:v>
                </c:pt>
                <c:pt idx="123">
                  <c:v>18.200775</c:v>
                </c:pt>
                <c:pt idx="124">
                  <c:v>18.347925000000028</c:v>
                </c:pt>
                <c:pt idx="125">
                  <c:v>18.495075</c:v>
                </c:pt>
                <c:pt idx="126">
                  <c:v>18.642225</c:v>
                </c:pt>
                <c:pt idx="127">
                  <c:v>18.789375</c:v>
                </c:pt>
                <c:pt idx="128">
                  <c:v>18.936525</c:v>
                </c:pt>
                <c:pt idx="129">
                  <c:v>19.083674999999989</c:v>
                </c:pt>
                <c:pt idx="130">
                  <c:v>19.230824999999999</c:v>
                </c:pt>
                <c:pt idx="131">
                  <c:v>19.377975000000042</c:v>
                </c:pt>
                <c:pt idx="132">
                  <c:v>19.525124999999989</c:v>
                </c:pt>
                <c:pt idx="133">
                  <c:v>19.672274999999999</c:v>
                </c:pt>
                <c:pt idx="134">
                  <c:v>19.819424999999999</c:v>
                </c:pt>
                <c:pt idx="135">
                  <c:v>19.966574999999967</c:v>
                </c:pt>
                <c:pt idx="136">
                  <c:v>20.113724999999999</c:v>
                </c:pt>
                <c:pt idx="137">
                  <c:v>20.260874999999999</c:v>
                </c:pt>
                <c:pt idx="138">
                  <c:v>20.408024999999967</c:v>
                </c:pt>
                <c:pt idx="139">
                  <c:v>20.555174999999988</c:v>
                </c:pt>
                <c:pt idx="140">
                  <c:v>20.702324999999963</c:v>
                </c:pt>
                <c:pt idx="141">
                  <c:v>20.849475000000005</c:v>
                </c:pt>
                <c:pt idx="142">
                  <c:v>20.996625000000002</c:v>
                </c:pt>
                <c:pt idx="143">
                  <c:v>21.143775000000005</c:v>
                </c:pt>
                <c:pt idx="144">
                  <c:v>21.290925000000001</c:v>
                </c:pt>
                <c:pt idx="145">
                  <c:v>21.438075000000001</c:v>
                </c:pt>
                <c:pt idx="146">
                  <c:v>21.585224999999966</c:v>
                </c:pt>
                <c:pt idx="147">
                  <c:v>21.732375000000001</c:v>
                </c:pt>
                <c:pt idx="148">
                  <c:v>21.879525000000001</c:v>
                </c:pt>
                <c:pt idx="149">
                  <c:v>22.026675000000001</c:v>
                </c:pt>
                <c:pt idx="150">
                  <c:v>22.173825000000036</c:v>
                </c:pt>
                <c:pt idx="151">
                  <c:v>22.320975000000036</c:v>
                </c:pt>
                <c:pt idx="152">
                  <c:v>22.468124999999965</c:v>
                </c:pt>
                <c:pt idx="153">
                  <c:v>22.615275000000036</c:v>
                </c:pt>
                <c:pt idx="154">
                  <c:v>22.762424999999954</c:v>
                </c:pt>
                <c:pt idx="155">
                  <c:v>22.909575</c:v>
                </c:pt>
                <c:pt idx="156">
                  <c:v>23.056725</c:v>
                </c:pt>
                <c:pt idx="157">
                  <c:v>23.203875000000028</c:v>
                </c:pt>
                <c:pt idx="158">
                  <c:v>23.351025000000028</c:v>
                </c:pt>
                <c:pt idx="159">
                  <c:v>23.498175</c:v>
                </c:pt>
                <c:pt idx="160">
                  <c:v>23.645325</c:v>
                </c:pt>
                <c:pt idx="161">
                  <c:v>23.792475</c:v>
                </c:pt>
                <c:pt idx="162">
                  <c:v>23.939624999999989</c:v>
                </c:pt>
                <c:pt idx="163">
                  <c:v>24.086774999999989</c:v>
                </c:pt>
                <c:pt idx="164">
                  <c:v>24.233924999999999</c:v>
                </c:pt>
                <c:pt idx="165">
                  <c:v>24.381074999999999</c:v>
                </c:pt>
                <c:pt idx="166">
                  <c:v>24.528224999999971</c:v>
                </c:pt>
                <c:pt idx="167">
                  <c:v>24.675374999999999</c:v>
                </c:pt>
                <c:pt idx="168">
                  <c:v>24.822524999999967</c:v>
                </c:pt>
                <c:pt idx="169">
                  <c:v>24.969674999999967</c:v>
                </c:pt>
                <c:pt idx="170">
                  <c:v>25.116825000000041</c:v>
                </c:pt>
                <c:pt idx="171">
                  <c:v>25.263974999999999</c:v>
                </c:pt>
                <c:pt idx="172">
                  <c:v>25.411124999999988</c:v>
                </c:pt>
                <c:pt idx="173">
                  <c:v>25.558274999999988</c:v>
                </c:pt>
                <c:pt idx="174">
                  <c:v>25.705425000000002</c:v>
                </c:pt>
                <c:pt idx="175">
                  <c:v>25.852575000000005</c:v>
                </c:pt>
                <c:pt idx="176">
                  <c:v>25.999725000000002</c:v>
                </c:pt>
                <c:pt idx="177">
                  <c:v>26.146875000000041</c:v>
                </c:pt>
                <c:pt idx="178">
                  <c:v>26.294025000000001</c:v>
                </c:pt>
                <c:pt idx="179">
                  <c:v>26.441175000000001</c:v>
                </c:pt>
                <c:pt idx="180">
                  <c:v>26.588324999999966</c:v>
                </c:pt>
                <c:pt idx="181">
                  <c:v>26.735475000000001</c:v>
                </c:pt>
                <c:pt idx="182">
                  <c:v>26.882624999999965</c:v>
                </c:pt>
                <c:pt idx="183">
                  <c:v>27.029775000000001</c:v>
                </c:pt>
                <c:pt idx="184">
                  <c:v>27.176925000000036</c:v>
                </c:pt>
                <c:pt idx="185">
                  <c:v>27.324075000000036</c:v>
                </c:pt>
                <c:pt idx="186">
                  <c:v>27.471225</c:v>
                </c:pt>
                <c:pt idx="187">
                  <c:v>27.618375000000036</c:v>
                </c:pt>
                <c:pt idx="188">
                  <c:v>27.765524999999954</c:v>
                </c:pt>
                <c:pt idx="189">
                  <c:v>27.912675</c:v>
                </c:pt>
                <c:pt idx="190">
                  <c:v>28.059825000000028</c:v>
                </c:pt>
                <c:pt idx="191">
                  <c:v>28.206975000000028</c:v>
                </c:pt>
                <c:pt idx="192">
                  <c:v>28.354125000000028</c:v>
                </c:pt>
                <c:pt idx="193">
                  <c:v>28.501275000000028</c:v>
                </c:pt>
                <c:pt idx="194">
                  <c:v>28.648425</c:v>
                </c:pt>
                <c:pt idx="195">
                  <c:v>28.795574999999989</c:v>
                </c:pt>
                <c:pt idx="196">
                  <c:v>28.942724999999943</c:v>
                </c:pt>
                <c:pt idx="197">
                  <c:v>29.089874999999999</c:v>
                </c:pt>
                <c:pt idx="198">
                  <c:v>29.237024999999999</c:v>
                </c:pt>
                <c:pt idx="199">
                  <c:v>29.384174999999999</c:v>
                </c:pt>
                <c:pt idx="200">
                  <c:v>29.531324999999999</c:v>
                </c:pt>
                <c:pt idx="201">
                  <c:v>29.678474999999999</c:v>
                </c:pt>
                <c:pt idx="202">
                  <c:v>29.825624999999967</c:v>
                </c:pt>
              </c:numCache>
            </c:numRef>
          </c:yVal>
        </c:ser>
        <c:axId val="34268672"/>
        <c:axId val="34270592"/>
      </c:scatterChart>
      <c:valAx>
        <c:axId val="34268672"/>
        <c:scaling>
          <c:orientation val="minMax"/>
          <c:max val="287"/>
          <c:min val="27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(K)</a:t>
                </a:r>
              </a:p>
            </c:rich>
          </c:tx>
        </c:title>
        <c:numFmt formatCode="General" sourceLinked="1"/>
        <c:tickLblPos val="nextTo"/>
        <c:crossAx val="34270592"/>
        <c:crosses val="autoZero"/>
        <c:crossBetween val="midCat"/>
      </c:valAx>
      <c:valAx>
        <c:axId val="34270592"/>
        <c:scaling>
          <c:orientation val="minMax"/>
          <c:max val="1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  <c:layout>
            <c:manualLayout>
              <c:xMode val="edge"/>
              <c:yMode val="edge"/>
              <c:x val="0"/>
              <c:y val="0.25944628791523133"/>
            </c:manualLayout>
          </c:layout>
        </c:title>
        <c:numFmt formatCode="General" sourceLinked="1"/>
        <c:tickLblPos val="nextTo"/>
        <c:crossAx val="34268672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Methane</a:t>
            </a:r>
            <a:r>
              <a:rPr lang="en-US" baseline="0"/>
              <a:t> Hydrate </a:t>
            </a:r>
            <a:endParaRPr lang="en-US"/>
          </a:p>
        </c:rich>
      </c:tx>
      <c:layout>
        <c:manualLayout>
          <c:xMode val="edge"/>
          <c:yMode val="edge"/>
          <c:x val="0.31602431649910856"/>
          <c:y val="2.2857142857142913E-2"/>
        </c:manualLayout>
      </c:layout>
    </c:title>
    <c:plotArea>
      <c:layout>
        <c:manualLayout>
          <c:layoutTarget val="inner"/>
          <c:xMode val="edge"/>
          <c:yMode val="edge"/>
          <c:x val="9.0238407699037626E-2"/>
          <c:y val="2.8252405949256338E-2"/>
          <c:w val="0.84765879265092103"/>
          <c:h val="0.80550011248593922"/>
        </c:manualLayout>
      </c:layout>
      <c:scatterChart>
        <c:scatterStyle val="lineMarker"/>
        <c:ser>
          <c:idx val="0"/>
          <c:order val="0"/>
          <c:tx>
            <c:v>Pure water</c:v>
          </c:tx>
          <c:spPr>
            <a:ln w="28575">
              <a:solidFill>
                <a:schemeClr val="accent1"/>
              </a:solidFill>
            </a:ln>
          </c:spPr>
          <c:xVal>
            <c:numRef>
              <c:f>Sheet1!$B$11:$B$17</c:f>
              <c:numCache>
                <c:formatCode>General</c:formatCode>
                <c:ptCount val="7"/>
                <c:pt idx="0">
                  <c:v>274</c:v>
                </c:pt>
                <c:pt idx="1">
                  <c:v>278</c:v>
                </c:pt>
                <c:pt idx="2">
                  <c:v>282</c:v>
                </c:pt>
                <c:pt idx="3">
                  <c:v>286</c:v>
                </c:pt>
                <c:pt idx="4">
                  <c:v>290</c:v>
                </c:pt>
                <c:pt idx="5">
                  <c:v>294</c:v>
                </c:pt>
                <c:pt idx="6">
                  <c:v>298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1"/>
          <c:order val="1"/>
          <c:tx>
            <c:v>Seawater</c:v>
          </c:tx>
          <c:marker>
            <c:symbol val="circle"/>
            <c:size val="7"/>
          </c:marker>
          <c:xVal>
            <c:numRef>
              <c:f>Sheet1!$C$11:$C$17</c:f>
              <c:numCache>
                <c:formatCode>General</c:formatCode>
                <c:ptCount val="7"/>
                <c:pt idx="0">
                  <c:v>272.5</c:v>
                </c:pt>
                <c:pt idx="1">
                  <c:v>276.5</c:v>
                </c:pt>
                <c:pt idx="2">
                  <c:v>280.5</c:v>
                </c:pt>
                <c:pt idx="3">
                  <c:v>284.5</c:v>
                </c:pt>
                <c:pt idx="4">
                  <c:v>288.5</c:v>
                </c:pt>
                <c:pt idx="5">
                  <c:v>292.5</c:v>
                </c:pt>
                <c:pt idx="6">
                  <c:v>296.5</c:v>
                </c:pt>
              </c:numCache>
            </c:numRef>
          </c:xVal>
          <c:yVal>
            <c:numRef>
              <c:f>Sheet1!$A$11:$A$17</c:f>
              <c:numCache>
                <c:formatCode>General</c:formatCode>
                <c:ptCount val="7"/>
                <c:pt idx="0">
                  <c:v>2.9</c:v>
                </c:pt>
                <c:pt idx="1">
                  <c:v>4.2</c:v>
                </c:pt>
                <c:pt idx="2">
                  <c:v>6.2</c:v>
                </c:pt>
                <c:pt idx="3">
                  <c:v>9.4</c:v>
                </c:pt>
                <c:pt idx="4">
                  <c:v>14.6</c:v>
                </c:pt>
                <c:pt idx="5">
                  <c:v>23.6</c:v>
                </c:pt>
                <c:pt idx="6">
                  <c:v>37.800000000000004</c:v>
                </c:pt>
              </c:numCache>
            </c:numRef>
          </c:yVal>
        </c:ser>
        <c:ser>
          <c:idx val="2"/>
          <c:order val="2"/>
          <c:tx>
            <c:v>GOM water</c:v>
          </c:tx>
          <c:xVal>
            <c:numRef>
              <c:f>Sheet1!$C$49:$C$251</c:f>
              <c:numCache>
                <c:formatCode>General</c:formatCode>
                <c:ptCount val="203"/>
                <c:pt idx="0">
                  <c:v>298.7</c:v>
                </c:pt>
                <c:pt idx="1">
                  <c:v>298.55714285714265</c:v>
                </c:pt>
                <c:pt idx="2">
                  <c:v>298.41428571428565</c:v>
                </c:pt>
                <c:pt idx="3">
                  <c:v>298.27142857142854</c:v>
                </c:pt>
                <c:pt idx="4">
                  <c:v>298.12857142857087</c:v>
                </c:pt>
                <c:pt idx="5">
                  <c:v>297.98571428571393</c:v>
                </c:pt>
                <c:pt idx="6">
                  <c:v>297.84285714285738</c:v>
                </c:pt>
                <c:pt idx="7">
                  <c:v>297.7</c:v>
                </c:pt>
                <c:pt idx="8">
                  <c:v>297.55714285714265</c:v>
                </c:pt>
                <c:pt idx="9">
                  <c:v>297.41428571428565</c:v>
                </c:pt>
                <c:pt idx="10">
                  <c:v>297.27142857142854</c:v>
                </c:pt>
                <c:pt idx="11">
                  <c:v>297.12857142857087</c:v>
                </c:pt>
                <c:pt idx="12">
                  <c:v>296.98571428571393</c:v>
                </c:pt>
                <c:pt idx="13">
                  <c:v>296.84285714285738</c:v>
                </c:pt>
                <c:pt idx="14">
                  <c:v>296.7</c:v>
                </c:pt>
                <c:pt idx="15">
                  <c:v>296.55714285714265</c:v>
                </c:pt>
                <c:pt idx="16">
                  <c:v>296.41428571428565</c:v>
                </c:pt>
                <c:pt idx="17">
                  <c:v>296.27142857142854</c:v>
                </c:pt>
                <c:pt idx="18">
                  <c:v>296.12857142857087</c:v>
                </c:pt>
                <c:pt idx="19">
                  <c:v>295.98571428571393</c:v>
                </c:pt>
                <c:pt idx="20">
                  <c:v>295.84285714285738</c:v>
                </c:pt>
                <c:pt idx="21">
                  <c:v>295.7</c:v>
                </c:pt>
                <c:pt idx="22">
                  <c:v>295.55714285714265</c:v>
                </c:pt>
                <c:pt idx="23">
                  <c:v>295.41428571428565</c:v>
                </c:pt>
                <c:pt idx="24">
                  <c:v>295.27142857142854</c:v>
                </c:pt>
                <c:pt idx="25">
                  <c:v>295.12857142857087</c:v>
                </c:pt>
                <c:pt idx="26">
                  <c:v>294.98571428571393</c:v>
                </c:pt>
                <c:pt idx="27">
                  <c:v>294.84285714285738</c:v>
                </c:pt>
                <c:pt idx="28">
                  <c:v>294.7</c:v>
                </c:pt>
                <c:pt idx="29">
                  <c:v>294.55714285714265</c:v>
                </c:pt>
                <c:pt idx="30">
                  <c:v>294.41428571428565</c:v>
                </c:pt>
                <c:pt idx="31">
                  <c:v>294.27142857142854</c:v>
                </c:pt>
                <c:pt idx="32">
                  <c:v>294.12857142857087</c:v>
                </c:pt>
                <c:pt idx="33">
                  <c:v>293.98571428571393</c:v>
                </c:pt>
                <c:pt idx="34">
                  <c:v>293.84285714285738</c:v>
                </c:pt>
                <c:pt idx="35">
                  <c:v>293.7</c:v>
                </c:pt>
                <c:pt idx="36">
                  <c:v>293.55714285714265</c:v>
                </c:pt>
                <c:pt idx="37">
                  <c:v>293.41428571428565</c:v>
                </c:pt>
                <c:pt idx="38">
                  <c:v>293.27142857142854</c:v>
                </c:pt>
                <c:pt idx="39">
                  <c:v>293.12857142857087</c:v>
                </c:pt>
                <c:pt idx="40">
                  <c:v>292.98571428571393</c:v>
                </c:pt>
                <c:pt idx="41">
                  <c:v>292.84285714285738</c:v>
                </c:pt>
                <c:pt idx="42">
                  <c:v>292.7</c:v>
                </c:pt>
                <c:pt idx="43">
                  <c:v>292.55714285714265</c:v>
                </c:pt>
                <c:pt idx="44">
                  <c:v>292.41428571428565</c:v>
                </c:pt>
                <c:pt idx="45">
                  <c:v>292.27142857142854</c:v>
                </c:pt>
                <c:pt idx="46">
                  <c:v>292.12857142857087</c:v>
                </c:pt>
                <c:pt idx="47">
                  <c:v>291.98571428571393</c:v>
                </c:pt>
                <c:pt idx="48">
                  <c:v>291.84285714285738</c:v>
                </c:pt>
                <c:pt idx="49">
                  <c:v>291.7</c:v>
                </c:pt>
                <c:pt idx="50">
                  <c:v>291.55714285714265</c:v>
                </c:pt>
                <c:pt idx="51">
                  <c:v>291.41428571428565</c:v>
                </c:pt>
                <c:pt idx="52">
                  <c:v>291.27142857142854</c:v>
                </c:pt>
                <c:pt idx="53">
                  <c:v>291.12857142857087</c:v>
                </c:pt>
                <c:pt idx="54">
                  <c:v>290.98571428571393</c:v>
                </c:pt>
                <c:pt idx="55">
                  <c:v>290.84285714285738</c:v>
                </c:pt>
                <c:pt idx="56">
                  <c:v>290.7</c:v>
                </c:pt>
                <c:pt idx="57">
                  <c:v>290.55714285714265</c:v>
                </c:pt>
                <c:pt idx="58">
                  <c:v>290.41428571428565</c:v>
                </c:pt>
                <c:pt idx="59">
                  <c:v>290.27142857142854</c:v>
                </c:pt>
                <c:pt idx="60">
                  <c:v>290.12857142857087</c:v>
                </c:pt>
                <c:pt idx="61">
                  <c:v>289.98571428571393</c:v>
                </c:pt>
                <c:pt idx="62">
                  <c:v>289.84285714285738</c:v>
                </c:pt>
                <c:pt idx="63">
                  <c:v>289.7</c:v>
                </c:pt>
                <c:pt idx="64">
                  <c:v>289.55714285714265</c:v>
                </c:pt>
                <c:pt idx="65">
                  <c:v>289.41428571428565</c:v>
                </c:pt>
                <c:pt idx="66">
                  <c:v>289.27142857142854</c:v>
                </c:pt>
                <c:pt idx="67">
                  <c:v>289.12857142857087</c:v>
                </c:pt>
                <c:pt idx="68">
                  <c:v>288.98571428571393</c:v>
                </c:pt>
                <c:pt idx="69">
                  <c:v>288.84285714285738</c:v>
                </c:pt>
                <c:pt idx="70">
                  <c:v>288.7</c:v>
                </c:pt>
                <c:pt idx="71">
                  <c:v>288.55714285714265</c:v>
                </c:pt>
                <c:pt idx="72">
                  <c:v>288.41428571428565</c:v>
                </c:pt>
                <c:pt idx="73">
                  <c:v>288.27142857142854</c:v>
                </c:pt>
                <c:pt idx="74">
                  <c:v>288.12857142857087</c:v>
                </c:pt>
                <c:pt idx="75">
                  <c:v>287.98571428571393</c:v>
                </c:pt>
                <c:pt idx="76">
                  <c:v>287.84285714285738</c:v>
                </c:pt>
                <c:pt idx="77">
                  <c:v>287.7</c:v>
                </c:pt>
                <c:pt idx="78">
                  <c:v>287.55714285714265</c:v>
                </c:pt>
                <c:pt idx="79">
                  <c:v>287.41428571428565</c:v>
                </c:pt>
                <c:pt idx="80">
                  <c:v>287.27142857142854</c:v>
                </c:pt>
                <c:pt idx="81">
                  <c:v>287.12857142857087</c:v>
                </c:pt>
                <c:pt idx="82">
                  <c:v>286.98571428571393</c:v>
                </c:pt>
                <c:pt idx="83">
                  <c:v>286.84285714285738</c:v>
                </c:pt>
                <c:pt idx="84">
                  <c:v>286.7</c:v>
                </c:pt>
                <c:pt idx="85">
                  <c:v>286.55714285714265</c:v>
                </c:pt>
                <c:pt idx="86">
                  <c:v>286.41428571428565</c:v>
                </c:pt>
                <c:pt idx="87">
                  <c:v>286.27142857142854</c:v>
                </c:pt>
                <c:pt idx="88">
                  <c:v>286.12857142857087</c:v>
                </c:pt>
                <c:pt idx="89">
                  <c:v>285.98571428571393</c:v>
                </c:pt>
                <c:pt idx="90">
                  <c:v>285.84285714285738</c:v>
                </c:pt>
                <c:pt idx="91">
                  <c:v>285.7</c:v>
                </c:pt>
                <c:pt idx="92">
                  <c:v>285.55714285714265</c:v>
                </c:pt>
                <c:pt idx="93">
                  <c:v>285.41428571428565</c:v>
                </c:pt>
                <c:pt idx="94">
                  <c:v>285.27142857142854</c:v>
                </c:pt>
                <c:pt idx="95">
                  <c:v>285.12857142857087</c:v>
                </c:pt>
                <c:pt idx="96">
                  <c:v>284.98571428571393</c:v>
                </c:pt>
                <c:pt idx="97">
                  <c:v>284.84285714285738</c:v>
                </c:pt>
                <c:pt idx="98">
                  <c:v>284.7</c:v>
                </c:pt>
                <c:pt idx="99">
                  <c:v>284.55714285714265</c:v>
                </c:pt>
                <c:pt idx="100">
                  <c:v>284.41428571428565</c:v>
                </c:pt>
                <c:pt idx="101">
                  <c:v>284.27142857142854</c:v>
                </c:pt>
                <c:pt idx="102">
                  <c:v>284.12857142857087</c:v>
                </c:pt>
                <c:pt idx="103">
                  <c:v>283.98571428571393</c:v>
                </c:pt>
                <c:pt idx="104">
                  <c:v>283.84285714285738</c:v>
                </c:pt>
                <c:pt idx="105">
                  <c:v>283.7</c:v>
                </c:pt>
                <c:pt idx="106">
                  <c:v>283.55714285714265</c:v>
                </c:pt>
                <c:pt idx="107">
                  <c:v>283.41428571428565</c:v>
                </c:pt>
                <c:pt idx="108">
                  <c:v>283.27142857142854</c:v>
                </c:pt>
                <c:pt idx="109">
                  <c:v>283.12857142857087</c:v>
                </c:pt>
                <c:pt idx="110">
                  <c:v>282.98571428571393</c:v>
                </c:pt>
                <c:pt idx="111">
                  <c:v>282.84285714285738</c:v>
                </c:pt>
                <c:pt idx="112">
                  <c:v>282.7</c:v>
                </c:pt>
                <c:pt idx="113">
                  <c:v>282.55714285714265</c:v>
                </c:pt>
                <c:pt idx="114">
                  <c:v>282.41428571428565</c:v>
                </c:pt>
                <c:pt idx="115">
                  <c:v>282.27142857142854</c:v>
                </c:pt>
                <c:pt idx="116">
                  <c:v>282.12857142857087</c:v>
                </c:pt>
                <c:pt idx="117">
                  <c:v>281.98571428571393</c:v>
                </c:pt>
                <c:pt idx="118">
                  <c:v>281.84285714285738</c:v>
                </c:pt>
                <c:pt idx="119">
                  <c:v>281.7</c:v>
                </c:pt>
                <c:pt idx="120">
                  <c:v>281.55714285714265</c:v>
                </c:pt>
                <c:pt idx="121">
                  <c:v>281.41428571428565</c:v>
                </c:pt>
                <c:pt idx="122">
                  <c:v>281.27142857142854</c:v>
                </c:pt>
                <c:pt idx="123">
                  <c:v>281.12857142857087</c:v>
                </c:pt>
                <c:pt idx="124">
                  <c:v>280.98571428571393</c:v>
                </c:pt>
                <c:pt idx="125">
                  <c:v>280.84285714285738</c:v>
                </c:pt>
                <c:pt idx="126">
                  <c:v>280.7</c:v>
                </c:pt>
                <c:pt idx="127">
                  <c:v>280.55714285714265</c:v>
                </c:pt>
                <c:pt idx="128">
                  <c:v>280.41428571428565</c:v>
                </c:pt>
                <c:pt idx="129">
                  <c:v>280.27142857142854</c:v>
                </c:pt>
                <c:pt idx="130">
                  <c:v>280.12857142857087</c:v>
                </c:pt>
                <c:pt idx="131">
                  <c:v>279.98571428571393</c:v>
                </c:pt>
                <c:pt idx="132">
                  <c:v>279.84285714285738</c:v>
                </c:pt>
                <c:pt idx="133">
                  <c:v>279.7</c:v>
                </c:pt>
                <c:pt idx="134">
                  <c:v>279.55714285714265</c:v>
                </c:pt>
                <c:pt idx="135">
                  <c:v>279.41428571428565</c:v>
                </c:pt>
                <c:pt idx="136">
                  <c:v>279.27142857142854</c:v>
                </c:pt>
                <c:pt idx="137">
                  <c:v>279.12857142857087</c:v>
                </c:pt>
                <c:pt idx="138">
                  <c:v>278.98571428571393</c:v>
                </c:pt>
                <c:pt idx="139">
                  <c:v>278.84285714285738</c:v>
                </c:pt>
                <c:pt idx="140">
                  <c:v>278.7</c:v>
                </c:pt>
                <c:pt idx="141">
                  <c:v>278.55714285714265</c:v>
                </c:pt>
                <c:pt idx="142">
                  <c:v>278.41428571428565</c:v>
                </c:pt>
                <c:pt idx="143">
                  <c:v>278.27142857142854</c:v>
                </c:pt>
                <c:pt idx="144">
                  <c:v>278.12857142857087</c:v>
                </c:pt>
                <c:pt idx="145">
                  <c:v>277.98571428571393</c:v>
                </c:pt>
                <c:pt idx="146">
                  <c:v>277.84285714285738</c:v>
                </c:pt>
                <c:pt idx="147">
                  <c:v>277.7</c:v>
                </c:pt>
                <c:pt idx="148">
                  <c:v>277.55714285714265</c:v>
                </c:pt>
                <c:pt idx="149">
                  <c:v>277.41428571428565</c:v>
                </c:pt>
                <c:pt idx="150">
                  <c:v>277.27142857142854</c:v>
                </c:pt>
                <c:pt idx="151">
                  <c:v>277.12857142857087</c:v>
                </c:pt>
                <c:pt idx="152">
                  <c:v>276.98571428571393</c:v>
                </c:pt>
                <c:pt idx="153">
                  <c:v>276.84285714285738</c:v>
                </c:pt>
                <c:pt idx="154">
                  <c:v>276.7</c:v>
                </c:pt>
                <c:pt idx="155">
                  <c:v>276.55714285714265</c:v>
                </c:pt>
                <c:pt idx="156">
                  <c:v>276.41428571428565</c:v>
                </c:pt>
                <c:pt idx="157">
                  <c:v>276.27142857142854</c:v>
                </c:pt>
                <c:pt idx="158">
                  <c:v>276.12857142857087</c:v>
                </c:pt>
                <c:pt idx="159">
                  <c:v>275.98571428571393</c:v>
                </c:pt>
                <c:pt idx="160">
                  <c:v>275.84285714285738</c:v>
                </c:pt>
                <c:pt idx="161">
                  <c:v>275.7</c:v>
                </c:pt>
                <c:pt idx="162">
                  <c:v>275.55714285714265</c:v>
                </c:pt>
                <c:pt idx="163">
                  <c:v>275.41428571428565</c:v>
                </c:pt>
                <c:pt idx="164">
                  <c:v>275.27142857142854</c:v>
                </c:pt>
                <c:pt idx="165">
                  <c:v>275.12857142857087</c:v>
                </c:pt>
                <c:pt idx="166">
                  <c:v>274.98571428571393</c:v>
                </c:pt>
                <c:pt idx="167">
                  <c:v>274.84285714285738</c:v>
                </c:pt>
                <c:pt idx="168">
                  <c:v>274.7</c:v>
                </c:pt>
                <c:pt idx="169">
                  <c:v>274.55714285714265</c:v>
                </c:pt>
                <c:pt idx="170">
                  <c:v>274.41428571428565</c:v>
                </c:pt>
                <c:pt idx="171">
                  <c:v>274.27142857142854</c:v>
                </c:pt>
                <c:pt idx="172">
                  <c:v>274.12857142857087</c:v>
                </c:pt>
                <c:pt idx="173">
                  <c:v>273.98571428571393</c:v>
                </c:pt>
                <c:pt idx="174">
                  <c:v>273.84285714285738</c:v>
                </c:pt>
                <c:pt idx="175">
                  <c:v>273.7</c:v>
                </c:pt>
                <c:pt idx="176">
                  <c:v>273.55714285714265</c:v>
                </c:pt>
                <c:pt idx="177">
                  <c:v>273.41428571428565</c:v>
                </c:pt>
                <c:pt idx="178">
                  <c:v>273.27142857142854</c:v>
                </c:pt>
                <c:pt idx="179">
                  <c:v>273.12857142857087</c:v>
                </c:pt>
                <c:pt idx="180">
                  <c:v>272.98571428571393</c:v>
                </c:pt>
                <c:pt idx="181">
                  <c:v>272.84285714285738</c:v>
                </c:pt>
                <c:pt idx="182">
                  <c:v>272.7</c:v>
                </c:pt>
                <c:pt idx="183">
                  <c:v>272.55714285714265</c:v>
                </c:pt>
                <c:pt idx="184">
                  <c:v>272.41428571428565</c:v>
                </c:pt>
                <c:pt idx="185">
                  <c:v>272.27142857142854</c:v>
                </c:pt>
                <c:pt idx="186">
                  <c:v>272.12857142857087</c:v>
                </c:pt>
                <c:pt idx="187">
                  <c:v>271.98571428571393</c:v>
                </c:pt>
                <c:pt idx="188">
                  <c:v>271.84285714285738</c:v>
                </c:pt>
                <c:pt idx="189">
                  <c:v>271.7</c:v>
                </c:pt>
                <c:pt idx="190">
                  <c:v>271.55714285714265</c:v>
                </c:pt>
                <c:pt idx="191">
                  <c:v>271.41428571428565</c:v>
                </c:pt>
                <c:pt idx="192">
                  <c:v>271.27142857142854</c:v>
                </c:pt>
                <c:pt idx="193">
                  <c:v>271.12857142857087</c:v>
                </c:pt>
                <c:pt idx="194">
                  <c:v>270.98571428571393</c:v>
                </c:pt>
                <c:pt idx="195">
                  <c:v>270.84285714285738</c:v>
                </c:pt>
                <c:pt idx="196">
                  <c:v>270.7</c:v>
                </c:pt>
                <c:pt idx="197">
                  <c:v>270.55714285714265</c:v>
                </c:pt>
                <c:pt idx="198">
                  <c:v>270.41428571428565</c:v>
                </c:pt>
                <c:pt idx="199">
                  <c:v>270.27142857142854</c:v>
                </c:pt>
                <c:pt idx="200">
                  <c:v>270.12857142857087</c:v>
                </c:pt>
                <c:pt idx="201">
                  <c:v>269.98571428571393</c:v>
                </c:pt>
                <c:pt idx="202">
                  <c:v>269.84285714285738</c:v>
                </c:pt>
              </c:numCache>
            </c:numRef>
          </c:xVal>
          <c:yVal>
            <c:numRef>
              <c:f>Sheet1!$B$49:$B$251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0.228855</c:v>
                </c:pt>
                <c:pt idx="2">
                  <c:v>0.35638500000000051</c:v>
                </c:pt>
                <c:pt idx="3">
                  <c:v>0.48391500000000032</c:v>
                </c:pt>
                <c:pt idx="4">
                  <c:v>0.61144500000000102</c:v>
                </c:pt>
                <c:pt idx="5">
                  <c:v>0.73897500000000116</c:v>
                </c:pt>
                <c:pt idx="6">
                  <c:v>0.86650499999999997</c:v>
                </c:pt>
                <c:pt idx="7">
                  <c:v>0.994035</c:v>
                </c:pt>
                <c:pt idx="8">
                  <c:v>1.1215649999999981</c:v>
                </c:pt>
                <c:pt idx="9">
                  <c:v>1.2490949999999978</c:v>
                </c:pt>
                <c:pt idx="10">
                  <c:v>1.376625</c:v>
                </c:pt>
                <c:pt idx="11">
                  <c:v>1.5041549999999999</c:v>
                </c:pt>
                <c:pt idx="12">
                  <c:v>1.6316850000000001</c:v>
                </c:pt>
                <c:pt idx="13">
                  <c:v>1.759215</c:v>
                </c:pt>
                <c:pt idx="14">
                  <c:v>1.8867449999999999</c:v>
                </c:pt>
                <c:pt idx="15">
                  <c:v>2.0142749999999987</c:v>
                </c:pt>
                <c:pt idx="16">
                  <c:v>2.1418049999999997</c:v>
                </c:pt>
                <c:pt idx="17">
                  <c:v>2.2693350000000012</c:v>
                </c:pt>
                <c:pt idx="18">
                  <c:v>2.3968649999999947</c:v>
                </c:pt>
                <c:pt idx="19">
                  <c:v>2.5243950000000002</c:v>
                </c:pt>
                <c:pt idx="20">
                  <c:v>2.6519249999999999</c:v>
                </c:pt>
                <c:pt idx="21">
                  <c:v>2.7794549999999987</c:v>
                </c:pt>
                <c:pt idx="22">
                  <c:v>2.9069849999999997</c:v>
                </c:pt>
                <c:pt idx="23">
                  <c:v>3.0345149999999999</c:v>
                </c:pt>
                <c:pt idx="24">
                  <c:v>3.1620449999999987</c:v>
                </c:pt>
                <c:pt idx="25">
                  <c:v>3.2895750000000001</c:v>
                </c:pt>
                <c:pt idx="26">
                  <c:v>3.4171049999999998</c:v>
                </c:pt>
                <c:pt idx="27">
                  <c:v>3.544635</c:v>
                </c:pt>
                <c:pt idx="28">
                  <c:v>3.6721649999999997</c:v>
                </c:pt>
                <c:pt idx="29">
                  <c:v>3.7996949999999998</c:v>
                </c:pt>
                <c:pt idx="30">
                  <c:v>3.927225</c:v>
                </c:pt>
                <c:pt idx="31">
                  <c:v>4.0547549999999886</c:v>
                </c:pt>
                <c:pt idx="32">
                  <c:v>4.1822849999999914</c:v>
                </c:pt>
                <c:pt idx="33">
                  <c:v>4.3098149999999933</c:v>
                </c:pt>
                <c:pt idx="34">
                  <c:v>4.4373449999999997</c:v>
                </c:pt>
                <c:pt idx="35">
                  <c:v>4.5648749999999865</c:v>
                </c:pt>
                <c:pt idx="36">
                  <c:v>4.6924049999999866</c:v>
                </c:pt>
                <c:pt idx="37">
                  <c:v>4.8199349999999885</c:v>
                </c:pt>
                <c:pt idx="38">
                  <c:v>4.9474650000000002</c:v>
                </c:pt>
                <c:pt idx="39">
                  <c:v>5.0749949999999933</c:v>
                </c:pt>
                <c:pt idx="40">
                  <c:v>5.2025249999999916</c:v>
                </c:pt>
                <c:pt idx="41">
                  <c:v>5.3300549999999927</c:v>
                </c:pt>
                <c:pt idx="42">
                  <c:v>5.4575849999999866</c:v>
                </c:pt>
                <c:pt idx="43">
                  <c:v>5.5851149999999885</c:v>
                </c:pt>
                <c:pt idx="44">
                  <c:v>5.7126450000000002</c:v>
                </c:pt>
                <c:pt idx="45">
                  <c:v>5.8401749999999932</c:v>
                </c:pt>
                <c:pt idx="46">
                  <c:v>5.9677049999999916</c:v>
                </c:pt>
                <c:pt idx="47">
                  <c:v>6.0952349999999926</c:v>
                </c:pt>
                <c:pt idx="48">
                  <c:v>6.2227649999999946</c:v>
                </c:pt>
                <c:pt idx="49">
                  <c:v>6.350295</c:v>
                </c:pt>
                <c:pt idx="50">
                  <c:v>6.4778250000000002</c:v>
                </c:pt>
                <c:pt idx="51">
                  <c:v>6.6053549999999914</c:v>
                </c:pt>
                <c:pt idx="52">
                  <c:v>6.7328849999999916</c:v>
                </c:pt>
                <c:pt idx="53">
                  <c:v>6.8604149999999855</c:v>
                </c:pt>
                <c:pt idx="54">
                  <c:v>6.9879449999999945</c:v>
                </c:pt>
                <c:pt idx="55">
                  <c:v>7.1154749999999884</c:v>
                </c:pt>
                <c:pt idx="56">
                  <c:v>7.2430050000000001</c:v>
                </c:pt>
                <c:pt idx="57">
                  <c:v>7.3705349999999914</c:v>
                </c:pt>
                <c:pt idx="58">
                  <c:v>7.4980650000000004</c:v>
                </c:pt>
                <c:pt idx="59">
                  <c:v>7.6255949999999855</c:v>
                </c:pt>
                <c:pt idx="60">
                  <c:v>7.7531249999999945</c:v>
                </c:pt>
                <c:pt idx="61">
                  <c:v>7.880655</c:v>
                </c:pt>
                <c:pt idx="62">
                  <c:v>8.008185000000001</c:v>
                </c:pt>
                <c:pt idx="63">
                  <c:v>8.1357150000000011</c:v>
                </c:pt>
                <c:pt idx="64">
                  <c:v>8.2632450000000013</c:v>
                </c:pt>
                <c:pt idx="65">
                  <c:v>8.3907750000000014</c:v>
                </c:pt>
                <c:pt idx="66">
                  <c:v>8.5183049999999998</c:v>
                </c:pt>
                <c:pt idx="67">
                  <c:v>8.6458350000000035</c:v>
                </c:pt>
                <c:pt idx="68">
                  <c:v>8.7733650000000001</c:v>
                </c:pt>
                <c:pt idx="69">
                  <c:v>8.9008950000000002</c:v>
                </c:pt>
                <c:pt idx="70">
                  <c:v>9.0284250000000004</c:v>
                </c:pt>
                <c:pt idx="71">
                  <c:v>9.1559550000000005</c:v>
                </c:pt>
                <c:pt idx="72">
                  <c:v>9.2834850000000007</c:v>
                </c:pt>
                <c:pt idx="73">
                  <c:v>9.4110150000000008</c:v>
                </c:pt>
                <c:pt idx="74">
                  <c:v>9.5385450000000009</c:v>
                </c:pt>
                <c:pt idx="75">
                  <c:v>9.6660750000000011</c:v>
                </c:pt>
                <c:pt idx="76">
                  <c:v>9.7936050000000012</c:v>
                </c:pt>
                <c:pt idx="77">
                  <c:v>9.9211350000000014</c:v>
                </c:pt>
                <c:pt idx="78">
                  <c:v>10.048665</c:v>
                </c:pt>
                <c:pt idx="79">
                  <c:v>10.176195</c:v>
                </c:pt>
                <c:pt idx="80">
                  <c:v>10.303725</c:v>
                </c:pt>
                <c:pt idx="81">
                  <c:v>10.431255</c:v>
                </c:pt>
                <c:pt idx="82">
                  <c:v>10.558785</c:v>
                </c:pt>
                <c:pt idx="83">
                  <c:v>10.686315</c:v>
                </c:pt>
                <c:pt idx="84">
                  <c:v>10.813845000000002</c:v>
                </c:pt>
                <c:pt idx="85">
                  <c:v>10.941374999999999</c:v>
                </c:pt>
                <c:pt idx="86">
                  <c:v>11.068905000000001</c:v>
                </c:pt>
                <c:pt idx="87">
                  <c:v>11.196435000000006</c:v>
                </c:pt>
                <c:pt idx="88">
                  <c:v>11.323965000000001</c:v>
                </c:pt>
                <c:pt idx="89">
                  <c:v>11.451495000000014</c:v>
                </c:pt>
                <c:pt idx="90">
                  <c:v>11.579025</c:v>
                </c:pt>
                <c:pt idx="91">
                  <c:v>11.706555</c:v>
                </c:pt>
                <c:pt idx="92">
                  <c:v>11.834085</c:v>
                </c:pt>
                <c:pt idx="93">
                  <c:v>11.961615</c:v>
                </c:pt>
                <c:pt idx="94">
                  <c:v>12.089145</c:v>
                </c:pt>
                <c:pt idx="95">
                  <c:v>12.216675</c:v>
                </c:pt>
                <c:pt idx="96">
                  <c:v>12.344205000000001</c:v>
                </c:pt>
                <c:pt idx="97">
                  <c:v>12.471735000000002</c:v>
                </c:pt>
                <c:pt idx="98">
                  <c:v>12.599265000000001</c:v>
                </c:pt>
                <c:pt idx="99">
                  <c:v>12.726795000000001</c:v>
                </c:pt>
                <c:pt idx="100">
                  <c:v>12.854325000000001</c:v>
                </c:pt>
                <c:pt idx="101">
                  <c:v>12.981855000000001</c:v>
                </c:pt>
                <c:pt idx="102">
                  <c:v>13.109385</c:v>
                </c:pt>
                <c:pt idx="103">
                  <c:v>13.236915</c:v>
                </c:pt>
                <c:pt idx="104">
                  <c:v>13.364445000000016</c:v>
                </c:pt>
                <c:pt idx="105">
                  <c:v>13.491975</c:v>
                </c:pt>
                <c:pt idx="106">
                  <c:v>13.619505</c:v>
                </c:pt>
                <c:pt idx="107">
                  <c:v>13.747035</c:v>
                </c:pt>
                <c:pt idx="108">
                  <c:v>13.874565</c:v>
                </c:pt>
                <c:pt idx="109">
                  <c:v>14.002095000000002</c:v>
                </c:pt>
                <c:pt idx="110">
                  <c:v>14.129625000000001</c:v>
                </c:pt>
                <c:pt idx="111">
                  <c:v>14.257155000000001</c:v>
                </c:pt>
                <c:pt idx="112">
                  <c:v>14.384685000000006</c:v>
                </c:pt>
                <c:pt idx="113">
                  <c:v>14.512215000000001</c:v>
                </c:pt>
                <c:pt idx="114">
                  <c:v>14.639745</c:v>
                </c:pt>
                <c:pt idx="115">
                  <c:v>14.767275</c:v>
                </c:pt>
                <c:pt idx="116">
                  <c:v>14.894805</c:v>
                </c:pt>
                <c:pt idx="117">
                  <c:v>15.022335</c:v>
                </c:pt>
                <c:pt idx="118">
                  <c:v>15.149865</c:v>
                </c:pt>
                <c:pt idx="119">
                  <c:v>15.277395</c:v>
                </c:pt>
                <c:pt idx="120">
                  <c:v>15.404925</c:v>
                </c:pt>
                <c:pt idx="121">
                  <c:v>15.532455000000002</c:v>
                </c:pt>
                <c:pt idx="122">
                  <c:v>15.659985000000002</c:v>
                </c:pt>
                <c:pt idx="123">
                  <c:v>15.787515000000001</c:v>
                </c:pt>
                <c:pt idx="124">
                  <c:v>15.915045000000006</c:v>
                </c:pt>
                <c:pt idx="125">
                  <c:v>16.042574999999989</c:v>
                </c:pt>
                <c:pt idx="126">
                  <c:v>16.170105000000028</c:v>
                </c:pt>
                <c:pt idx="127">
                  <c:v>16.297635</c:v>
                </c:pt>
                <c:pt idx="128">
                  <c:v>16.425165</c:v>
                </c:pt>
                <c:pt idx="129">
                  <c:v>16.552695</c:v>
                </c:pt>
                <c:pt idx="130">
                  <c:v>16.680225</c:v>
                </c:pt>
                <c:pt idx="131">
                  <c:v>16.807755000000036</c:v>
                </c:pt>
                <c:pt idx="132">
                  <c:v>16.935285</c:v>
                </c:pt>
                <c:pt idx="133">
                  <c:v>17.062815000000001</c:v>
                </c:pt>
                <c:pt idx="134">
                  <c:v>17.190345000000001</c:v>
                </c:pt>
                <c:pt idx="135">
                  <c:v>17.317875000000061</c:v>
                </c:pt>
                <c:pt idx="136">
                  <c:v>17.445404999999965</c:v>
                </c:pt>
                <c:pt idx="137">
                  <c:v>17.572935000000001</c:v>
                </c:pt>
                <c:pt idx="138">
                  <c:v>17.700465000000001</c:v>
                </c:pt>
                <c:pt idx="139">
                  <c:v>17.82799500000004</c:v>
                </c:pt>
                <c:pt idx="140">
                  <c:v>17.955525000000002</c:v>
                </c:pt>
                <c:pt idx="141">
                  <c:v>18.083055000000005</c:v>
                </c:pt>
                <c:pt idx="142">
                  <c:v>18.210584999999988</c:v>
                </c:pt>
                <c:pt idx="143">
                  <c:v>18.338114999999988</c:v>
                </c:pt>
                <c:pt idx="144">
                  <c:v>18.465644999999935</c:v>
                </c:pt>
                <c:pt idx="145">
                  <c:v>18.593174999999999</c:v>
                </c:pt>
                <c:pt idx="146">
                  <c:v>18.720704999999967</c:v>
                </c:pt>
                <c:pt idx="147">
                  <c:v>18.848234999999967</c:v>
                </c:pt>
                <c:pt idx="148">
                  <c:v>18.975764999999971</c:v>
                </c:pt>
                <c:pt idx="149">
                  <c:v>19.103294999999999</c:v>
                </c:pt>
                <c:pt idx="150">
                  <c:v>19.230824999999999</c:v>
                </c:pt>
                <c:pt idx="151">
                  <c:v>19.358355000000028</c:v>
                </c:pt>
                <c:pt idx="152">
                  <c:v>19.485885</c:v>
                </c:pt>
                <c:pt idx="153">
                  <c:v>19.613415000000028</c:v>
                </c:pt>
                <c:pt idx="154">
                  <c:v>19.740945</c:v>
                </c:pt>
                <c:pt idx="155">
                  <c:v>19.868475</c:v>
                </c:pt>
                <c:pt idx="156">
                  <c:v>19.996005</c:v>
                </c:pt>
                <c:pt idx="157">
                  <c:v>20.123535</c:v>
                </c:pt>
                <c:pt idx="158">
                  <c:v>20.251065000000036</c:v>
                </c:pt>
                <c:pt idx="159">
                  <c:v>20.378595000000001</c:v>
                </c:pt>
                <c:pt idx="160">
                  <c:v>20.506125000000001</c:v>
                </c:pt>
                <c:pt idx="161">
                  <c:v>20.63365500000004</c:v>
                </c:pt>
                <c:pt idx="162">
                  <c:v>20.761185000000001</c:v>
                </c:pt>
                <c:pt idx="163">
                  <c:v>20.888714999999966</c:v>
                </c:pt>
                <c:pt idx="164">
                  <c:v>21.016245000000001</c:v>
                </c:pt>
                <c:pt idx="165">
                  <c:v>21.143775000000005</c:v>
                </c:pt>
                <c:pt idx="166">
                  <c:v>21.271305000000005</c:v>
                </c:pt>
                <c:pt idx="167">
                  <c:v>21.398834999999988</c:v>
                </c:pt>
                <c:pt idx="168">
                  <c:v>21.526364999999988</c:v>
                </c:pt>
                <c:pt idx="169">
                  <c:v>21.653895000000041</c:v>
                </c:pt>
                <c:pt idx="170">
                  <c:v>21.781424999999967</c:v>
                </c:pt>
                <c:pt idx="171">
                  <c:v>21.908954999999999</c:v>
                </c:pt>
                <c:pt idx="172">
                  <c:v>22.036484999999999</c:v>
                </c:pt>
                <c:pt idx="173">
                  <c:v>22.164014999999999</c:v>
                </c:pt>
                <c:pt idx="174">
                  <c:v>22.291544999999989</c:v>
                </c:pt>
                <c:pt idx="175">
                  <c:v>22.419074999999999</c:v>
                </c:pt>
                <c:pt idx="176">
                  <c:v>22.546605</c:v>
                </c:pt>
                <c:pt idx="177">
                  <c:v>22.674135000000028</c:v>
                </c:pt>
                <c:pt idx="178">
                  <c:v>22.801665000000028</c:v>
                </c:pt>
                <c:pt idx="179">
                  <c:v>22.929195</c:v>
                </c:pt>
                <c:pt idx="180">
                  <c:v>23.056725</c:v>
                </c:pt>
                <c:pt idx="181">
                  <c:v>23.184255000000036</c:v>
                </c:pt>
                <c:pt idx="182">
                  <c:v>23.311785000000036</c:v>
                </c:pt>
                <c:pt idx="183">
                  <c:v>23.439315000000001</c:v>
                </c:pt>
                <c:pt idx="184">
                  <c:v>23.566845000000001</c:v>
                </c:pt>
                <c:pt idx="185">
                  <c:v>23.69437500000004</c:v>
                </c:pt>
                <c:pt idx="186">
                  <c:v>23.82190500000004</c:v>
                </c:pt>
                <c:pt idx="187">
                  <c:v>23.949434999999966</c:v>
                </c:pt>
                <c:pt idx="188">
                  <c:v>24.07696500000004</c:v>
                </c:pt>
                <c:pt idx="189">
                  <c:v>24.204495000000001</c:v>
                </c:pt>
                <c:pt idx="190">
                  <c:v>24.332025000000005</c:v>
                </c:pt>
                <c:pt idx="191">
                  <c:v>24.459555000000005</c:v>
                </c:pt>
                <c:pt idx="192">
                  <c:v>24.587084999999988</c:v>
                </c:pt>
                <c:pt idx="193">
                  <c:v>24.714614999999988</c:v>
                </c:pt>
                <c:pt idx="194">
                  <c:v>24.842144999999967</c:v>
                </c:pt>
                <c:pt idx="195">
                  <c:v>24.969674999999967</c:v>
                </c:pt>
                <c:pt idx="196">
                  <c:v>25.097204999999999</c:v>
                </c:pt>
                <c:pt idx="197">
                  <c:v>25.224734999999967</c:v>
                </c:pt>
                <c:pt idx="198">
                  <c:v>25.352264999999999</c:v>
                </c:pt>
                <c:pt idx="199">
                  <c:v>25.479794999999989</c:v>
                </c:pt>
                <c:pt idx="200">
                  <c:v>25.607324999999999</c:v>
                </c:pt>
                <c:pt idx="201">
                  <c:v>25.734855000000053</c:v>
                </c:pt>
                <c:pt idx="202">
                  <c:v>25.862385</c:v>
                </c:pt>
              </c:numCache>
            </c:numRef>
          </c:yVal>
        </c:ser>
        <c:ser>
          <c:idx val="3"/>
          <c:order val="3"/>
          <c:tx>
            <c:v>GOM sediment</c:v>
          </c:tx>
          <c:xVal>
            <c:numRef>
              <c:f>Sheet1!$E$49:$E$251</c:f>
              <c:numCache>
                <c:formatCode>General</c:formatCode>
                <c:ptCount val="203"/>
                <c:pt idx="0">
                  <c:v>276.2</c:v>
                </c:pt>
                <c:pt idx="1">
                  <c:v>276.51313131313128</c:v>
                </c:pt>
                <c:pt idx="2">
                  <c:v>276.82626262626275</c:v>
                </c:pt>
                <c:pt idx="3">
                  <c:v>277.13939393939398</c:v>
                </c:pt>
                <c:pt idx="4">
                  <c:v>277.45252525252465</c:v>
                </c:pt>
                <c:pt idx="5">
                  <c:v>277.76565656565657</c:v>
                </c:pt>
                <c:pt idx="6">
                  <c:v>278.07878787878769</c:v>
                </c:pt>
                <c:pt idx="7">
                  <c:v>278.39191919191899</c:v>
                </c:pt>
                <c:pt idx="8">
                  <c:v>278.70505050505051</c:v>
                </c:pt>
                <c:pt idx="9">
                  <c:v>279.01818181818169</c:v>
                </c:pt>
                <c:pt idx="10">
                  <c:v>279.3313131313131</c:v>
                </c:pt>
                <c:pt idx="11">
                  <c:v>279.6444444444449</c:v>
                </c:pt>
                <c:pt idx="12">
                  <c:v>279.95757575757494</c:v>
                </c:pt>
                <c:pt idx="13">
                  <c:v>280.27070707070703</c:v>
                </c:pt>
                <c:pt idx="14">
                  <c:v>280.58383838383838</c:v>
                </c:pt>
                <c:pt idx="15">
                  <c:v>280.89696969696968</c:v>
                </c:pt>
                <c:pt idx="16">
                  <c:v>281.21010101010069</c:v>
                </c:pt>
                <c:pt idx="17">
                  <c:v>281.52323232323226</c:v>
                </c:pt>
                <c:pt idx="18">
                  <c:v>281.83636363636401</c:v>
                </c:pt>
                <c:pt idx="19">
                  <c:v>282.14949494949497</c:v>
                </c:pt>
                <c:pt idx="20">
                  <c:v>282.46262626262626</c:v>
                </c:pt>
                <c:pt idx="21">
                  <c:v>282.77575757575755</c:v>
                </c:pt>
                <c:pt idx="22">
                  <c:v>283.0888888888889</c:v>
                </c:pt>
                <c:pt idx="23">
                  <c:v>283.4020202020202</c:v>
                </c:pt>
                <c:pt idx="24">
                  <c:v>283.71515151515149</c:v>
                </c:pt>
                <c:pt idx="25">
                  <c:v>284.02828282828233</c:v>
                </c:pt>
                <c:pt idx="26">
                  <c:v>284.34141414141413</c:v>
                </c:pt>
                <c:pt idx="27">
                  <c:v>284.65454545454548</c:v>
                </c:pt>
                <c:pt idx="28">
                  <c:v>284.96767676767621</c:v>
                </c:pt>
                <c:pt idx="29">
                  <c:v>285.28080808080807</c:v>
                </c:pt>
                <c:pt idx="30">
                  <c:v>285.59393939393925</c:v>
                </c:pt>
                <c:pt idx="31">
                  <c:v>285.90707070707015</c:v>
                </c:pt>
                <c:pt idx="32">
                  <c:v>286.22020202020195</c:v>
                </c:pt>
                <c:pt idx="33">
                  <c:v>286.5333333333333</c:v>
                </c:pt>
                <c:pt idx="34">
                  <c:v>286.84646464646471</c:v>
                </c:pt>
                <c:pt idx="35">
                  <c:v>287.15959595959595</c:v>
                </c:pt>
                <c:pt idx="36">
                  <c:v>287.47272727272724</c:v>
                </c:pt>
                <c:pt idx="37">
                  <c:v>287.7858585858587</c:v>
                </c:pt>
                <c:pt idx="38">
                  <c:v>288.09898989898926</c:v>
                </c:pt>
                <c:pt idx="39">
                  <c:v>288.41212121212067</c:v>
                </c:pt>
                <c:pt idx="40">
                  <c:v>288.72525252525253</c:v>
                </c:pt>
                <c:pt idx="41">
                  <c:v>289.03838383838365</c:v>
                </c:pt>
                <c:pt idx="42">
                  <c:v>289.3515151515146</c:v>
                </c:pt>
                <c:pt idx="43">
                  <c:v>289.66464646464698</c:v>
                </c:pt>
                <c:pt idx="44">
                  <c:v>289.97777777777713</c:v>
                </c:pt>
                <c:pt idx="45">
                  <c:v>290.29090909090894</c:v>
                </c:pt>
                <c:pt idx="46">
                  <c:v>290.60404040404092</c:v>
                </c:pt>
                <c:pt idx="47">
                  <c:v>290.91717171717096</c:v>
                </c:pt>
                <c:pt idx="48">
                  <c:v>291.23030303030305</c:v>
                </c:pt>
                <c:pt idx="49">
                  <c:v>291.54343434343434</c:v>
                </c:pt>
                <c:pt idx="50">
                  <c:v>291.85656565656575</c:v>
                </c:pt>
                <c:pt idx="51">
                  <c:v>292.16969696969704</c:v>
                </c:pt>
                <c:pt idx="52">
                  <c:v>292.48282828282828</c:v>
                </c:pt>
                <c:pt idx="53">
                  <c:v>292.79595959595929</c:v>
                </c:pt>
                <c:pt idx="54">
                  <c:v>293.10909090909092</c:v>
                </c:pt>
                <c:pt idx="55">
                  <c:v>293.42222222222199</c:v>
                </c:pt>
                <c:pt idx="56">
                  <c:v>293.73535353535351</c:v>
                </c:pt>
                <c:pt idx="57">
                  <c:v>294.04848484848469</c:v>
                </c:pt>
                <c:pt idx="58">
                  <c:v>294.36161616161615</c:v>
                </c:pt>
                <c:pt idx="59">
                  <c:v>294.6747474747479</c:v>
                </c:pt>
                <c:pt idx="60">
                  <c:v>294.98787878787869</c:v>
                </c:pt>
                <c:pt idx="61">
                  <c:v>295.30101010101009</c:v>
                </c:pt>
                <c:pt idx="62">
                  <c:v>295.61414141414178</c:v>
                </c:pt>
                <c:pt idx="63">
                  <c:v>295.92727272727188</c:v>
                </c:pt>
                <c:pt idx="64">
                  <c:v>296.24040404040403</c:v>
                </c:pt>
                <c:pt idx="65">
                  <c:v>296.55353535353527</c:v>
                </c:pt>
                <c:pt idx="66">
                  <c:v>296.86666666666702</c:v>
                </c:pt>
                <c:pt idx="67">
                  <c:v>297.17979797979797</c:v>
                </c:pt>
                <c:pt idx="68">
                  <c:v>297.49292929292881</c:v>
                </c:pt>
                <c:pt idx="69">
                  <c:v>297.80606060606078</c:v>
                </c:pt>
                <c:pt idx="70">
                  <c:v>298.11919191919191</c:v>
                </c:pt>
                <c:pt idx="71">
                  <c:v>298.4323232323232</c:v>
                </c:pt>
                <c:pt idx="72">
                  <c:v>298.74545454545455</c:v>
                </c:pt>
                <c:pt idx="73">
                  <c:v>299.05858585858539</c:v>
                </c:pt>
                <c:pt idx="74">
                  <c:v>299.37171717171714</c:v>
                </c:pt>
                <c:pt idx="75">
                  <c:v>299.68484848484917</c:v>
                </c:pt>
                <c:pt idx="76">
                  <c:v>299.99797979797887</c:v>
                </c:pt>
                <c:pt idx="77">
                  <c:v>300.31111111111062</c:v>
                </c:pt>
                <c:pt idx="78">
                  <c:v>300.62424242424242</c:v>
                </c:pt>
                <c:pt idx="79">
                  <c:v>300.93737373737315</c:v>
                </c:pt>
                <c:pt idx="80">
                  <c:v>301.2505050505045</c:v>
                </c:pt>
                <c:pt idx="81">
                  <c:v>301.56363636363636</c:v>
                </c:pt>
                <c:pt idx="82">
                  <c:v>301.87676767676771</c:v>
                </c:pt>
                <c:pt idx="83">
                  <c:v>302.18989898989901</c:v>
                </c:pt>
                <c:pt idx="84">
                  <c:v>302.5030303030303</c:v>
                </c:pt>
                <c:pt idx="85">
                  <c:v>302.81616161616171</c:v>
                </c:pt>
                <c:pt idx="86">
                  <c:v>303.12929292929294</c:v>
                </c:pt>
                <c:pt idx="87">
                  <c:v>303.44242424242424</c:v>
                </c:pt>
                <c:pt idx="88">
                  <c:v>303.75555555555553</c:v>
                </c:pt>
                <c:pt idx="89">
                  <c:v>304.06868686868683</c:v>
                </c:pt>
                <c:pt idx="90">
                  <c:v>304.38181818181818</c:v>
                </c:pt>
                <c:pt idx="91">
                  <c:v>304.69494949494947</c:v>
                </c:pt>
                <c:pt idx="92">
                  <c:v>305.00808080808065</c:v>
                </c:pt>
                <c:pt idx="93">
                  <c:v>305.32121212121194</c:v>
                </c:pt>
                <c:pt idx="94">
                  <c:v>305.63434343434392</c:v>
                </c:pt>
                <c:pt idx="95">
                  <c:v>305.94747474747413</c:v>
                </c:pt>
                <c:pt idx="96">
                  <c:v>306.26060606060605</c:v>
                </c:pt>
                <c:pt idx="97">
                  <c:v>306.57373737373734</c:v>
                </c:pt>
                <c:pt idx="98">
                  <c:v>306.88686868686915</c:v>
                </c:pt>
                <c:pt idx="99">
                  <c:v>307.2</c:v>
                </c:pt>
                <c:pt idx="100">
                  <c:v>307.51313131313128</c:v>
                </c:pt>
                <c:pt idx="101">
                  <c:v>307.82626262626275</c:v>
                </c:pt>
                <c:pt idx="102">
                  <c:v>308.13939393939398</c:v>
                </c:pt>
                <c:pt idx="103">
                  <c:v>308.45252525252465</c:v>
                </c:pt>
                <c:pt idx="104">
                  <c:v>308.76565656565657</c:v>
                </c:pt>
                <c:pt idx="105">
                  <c:v>309.07878787878769</c:v>
                </c:pt>
                <c:pt idx="106">
                  <c:v>309.39191919191899</c:v>
                </c:pt>
                <c:pt idx="107">
                  <c:v>309.70505050505051</c:v>
                </c:pt>
                <c:pt idx="108">
                  <c:v>310.01818181818169</c:v>
                </c:pt>
                <c:pt idx="109">
                  <c:v>310.3313131313131</c:v>
                </c:pt>
                <c:pt idx="110">
                  <c:v>310.6444444444449</c:v>
                </c:pt>
                <c:pt idx="111">
                  <c:v>310.95757575757494</c:v>
                </c:pt>
                <c:pt idx="112">
                  <c:v>311.27070707070709</c:v>
                </c:pt>
                <c:pt idx="113">
                  <c:v>311.58383838383838</c:v>
                </c:pt>
                <c:pt idx="114">
                  <c:v>311.89696969696968</c:v>
                </c:pt>
                <c:pt idx="115">
                  <c:v>312.21010101010069</c:v>
                </c:pt>
                <c:pt idx="116">
                  <c:v>312.52323232323226</c:v>
                </c:pt>
                <c:pt idx="117">
                  <c:v>312.83636363636401</c:v>
                </c:pt>
                <c:pt idx="118">
                  <c:v>313.14949494949497</c:v>
                </c:pt>
                <c:pt idx="119">
                  <c:v>313.46262626262626</c:v>
                </c:pt>
                <c:pt idx="120">
                  <c:v>313.77575757575755</c:v>
                </c:pt>
                <c:pt idx="121">
                  <c:v>314.0888888888889</c:v>
                </c:pt>
                <c:pt idx="122">
                  <c:v>314.4020202020202</c:v>
                </c:pt>
                <c:pt idx="123">
                  <c:v>314.71515151515149</c:v>
                </c:pt>
                <c:pt idx="124">
                  <c:v>315.02828282828233</c:v>
                </c:pt>
                <c:pt idx="125">
                  <c:v>315.34141414141413</c:v>
                </c:pt>
                <c:pt idx="126">
                  <c:v>315.65454545454548</c:v>
                </c:pt>
                <c:pt idx="127">
                  <c:v>315.96767676767621</c:v>
                </c:pt>
                <c:pt idx="128">
                  <c:v>316.28080808080807</c:v>
                </c:pt>
                <c:pt idx="129">
                  <c:v>316.59393939393925</c:v>
                </c:pt>
                <c:pt idx="130">
                  <c:v>316.90707070707015</c:v>
                </c:pt>
                <c:pt idx="131">
                  <c:v>317.22020202020195</c:v>
                </c:pt>
                <c:pt idx="132">
                  <c:v>317.5333333333333</c:v>
                </c:pt>
                <c:pt idx="133">
                  <c:v>317.84646464646471</c:v>
                </c:pt>
                <c:pt idx="134">
                  <c:v>318.15959595959595</c:v>
                </c:pt>
                <c:pt idx="135">
                  <c:v>318.47272727272724</c:v>
                </c:pt>
                <c:pt idx="136">
                  <c:v>318.7858585858587</c:v>
                </c:pt>
                <c:pt idx="137">
                  <c:v>319.09898989898926</c:v>
                </c:pt>
                <c:pt idx="138">
                  <c:v>319.41212121212067</c:v>
                </c:pt>
                <c:pt idx="139">
                  <c:v>319.72525252525253</c:v>
                </c:pt>
                <c:pt idx="140">
                  <c:v>320.03838383838365</c:v>
                </c:pt>
                <c:pt idx="141">
                  <c:v>320.3515151515146</c:v>
                </c:pt>
                <c:pt idx="142">
                  <c:v>320.66464646464698</c:v>
                </c:pt>
                <c:pt idx="143">
                  <c:v>320.97777777777713</c:v>
                </c:pt>
                <c:pt idx="144">
                  <c:v>321.29090909090894</c:v>
                </c:pt>
                <c:pt idx="145">
                  <c:v>321.60404040404092</c:v>
                </c:pt>
                <c:pt idx="146">
                  <c:v>321.91717171717096</c:v>
                </c:pt>
                <c:pt idx="147">
                  <c:v>322.23030303030305</c:v>
                </c:pt>
                <c:pt idx="148">
                  <c:v>322.54343434343434</c:v>
                </c:pt>
                <c:pt idx="149">
                  <c:v>322.85656565656575</c:v>
                </c:pt>
                <c:pt idx="150">
                  <c:v>323.16969696969704</c:v>
                </c:pt>
                <c:pt idx="151">
                  <c:v>323.48282828282828</c:v>
                </c:pt>
                <c:pt idx="152">
                  <c:v>323.79595959595929</c:v>
                </c:pt>
                <c:pt idx="153">
                  <c:v>324.10909090909092</c:v>
                </c:pt>
                <c:pt idx="154">
                  <c:v>324.42222222222199</c:v>
                </c:pt>
                <c:pt idx="155">
                  <c:v>324.73535353535351</c:v>
                </c:pt>
                <c:pt idx="156">
                  <c:v>325.04848484848469</c:v>
                </c:pt>
                <c:pt idx="157">
                  <c:v>325.36161616161615</c:v>
                </c:pt>
                <c:pt idx="158">
                  <c:v>325.6747474747479</c:v>
                </c:pt>
                <c:pt idx="159">
                  <c:v>325.98787878787869</c:v>
                </c:pt>
                <c:pt idx="160">
                  <c:v>326.30101010101009</c:v>
                </c:pt>
                <c:pt idx="161">
                  <c:v>326.61414141414178</c:v>
                </c:pt>
                <c:pt idx="162">
                  <c:v>326.92727272727188</c:v>
                </c:pt>
                <c:pt idx="163">
                  <c:v>327.24040404040403</c:v>
                </c:pt>
                <c:pt idx="164">
                  <c:v>327.55353535353527</c:v>
                </c:pt>
                <c:pt idx="165">
                  <c:v>327.86666666666702</c:v>
                </c:pt>
                <c:pt idx="166">
                  <c:v>328.17979797979797</c:v>
                </c:pt>
                <c:pt idx="167">
                  <c:v>328.49292929292881</c:v>
                </c:pt>
                <c:pt idx="168">
                  <c:v>328.80606060606078</c:v>
                </c:pt>
                <c:pt idx="169">
                  <c:v>329.11919191919191</c:v>
                </c:pt>
                <c:pt idx="170">
                  <c:v>329.4323232323232</c:v>
                </c:pt>
                <c:pt idx="171">
                  <c:v>329.74545454545455</c:v>
                </c:pt>
                <c:pt idx="172">
                  <c:v>330.05858585858539</c:v>
                </c:pt>
                <c:pt idx="173">
                  <c:v>330.37171717171714</c:v>
                </c:pt>
                <c:pt idx="174">
                  <c:v>330.68484848484917</c:v>
                </c:pt>
                <c:pt idx="175">
                  <c:v>330.99797979797887</c:v>
                </c:pt>
                <c:pt idx="176">
                  <c:v>331.31111111111113</c:v>
                </c:pt>
                <c:pt idx="177">
                  <c:v>331.62424242424242</c:v>
                </c:pt>
                <c:pt idx="178">
                  <c:v>331.93737373737315</c:v>
                </c:pt>
                <c:pt idx="179">
                  <c:v>332.2505050505045</c:v>
                </c:pt>
                <c:pt idx="180">
                  <c:v>332.56363636363636</c:v>
                </c:pt>
                <c:pt idx="181">
                  <c:v>332.87676767676771</c:v>
                </c:pt>
                <c:pt idx="182">
                  <c:v>333.18989898989901</c:v>
                </c:pt>
                <c:pt idx="183">
                  <c:v>333.5030303030303</c:v>
                </c:pt>
                <c:pt idx="184">
                  <c:v>333.81616161616171</c:v>
                </c:pt>
                <c:pt idx="185">
                  <c:v>334.12929292929289</c:v>
                </c:pt>
                <c:pt idx="186">
                  <c:v>334.44242424242424</c:v>
                </c:pt>
                <c:pt idx="187">
                  <c:v>334.75555555555553</c:v>
                </c:pt>
                <c:pt idx="188">
                  <c:v>335.06868686868683</c:v>
                </c:pt>
                <c:pt idx="189">
                  <c:v>335.38181818181818</c:v>
                </c:pt>
                <c:pt idx="190">
                  <c:v>335.69494949494947</c:v>
                </c:pt>
                <c:pt idx="191">
                  <c:v>336.00808080808065</c:v>
                </c:pt>
                <c:pt idx="192">
                  <c:v>336.32121212121194</c:v>
                </c:pt>
                <c:pt idx="193">
                  <c:v>336.63434343434392</c:v>
                </c:pt>
                <c:pt idx="194">
                  <c:v>336.94747474747413</c:v>
                </c:pt>
                <c:pt idx="195">
                  <c:v>337.26060606060605</c:v>
                </c:pt>
                <c:pt idx="196">
                  <c:v>337.57373737373734</c:v>
                </c:pt>
                <c:pt idx="197">
                  <c:v>337.88686868686915</c:v>
                </c:pt>
                <c:pt idx="198">
                  <c:v>338.2</c:v>
                </c:pt>
                <c:pt idx="199">
                  <c:v>338.51313131313128</c:v>
                </c:pt>
                <c:pt idx="200">
                  <c:v>338.82626262626275</c:v>
                </c:pt>
                <c:pt idx="201">
                  <c:v>339.13939393939398</c:v>
                </c:pt>
                <c:pt idx="202">
                  <c:v>339.45252525252465</c:v>
                </c:pt>
              </c:numCache>
            </c:numRef>
          </c:xVal>
          <c:yVal>
            <c:numRef>
              <c:f>Sheet1!$D$49:$D$251</c:f>
              <c:numCache>
                <c:formatCode>General</c:formatCode>
                <c:ptCount val="203"/>
                <c:pt idx="0">
                  <c:v>15.25</c:v>
                </c:pt>
                <c:pt idx="1">
                  <c:v>15.456010000000004</c:v>
                </c:pt>
                <c:pt idx="2">
                  <c:v>15.66202</c:v>
                </c:pt>
                <c:pt idx="3">
                  <c:v>15.868030000000006</c:v>
                </c:pt>
                <c:pt idx="4">
                  <c:v>16.07404</c:v>
                </c:pt>
                <c:pt idx="5">
                  <c:v>16.280049999999942</c:v>
                </c:pt>
                <c:pt idx="6">
                  <c:v>16.486059999999963</c:v>
                </c:pt>
                <c:pt idx="7">
                  <c:v>16.692070000000001</c:v>
                </c:pt>
                <c:pt idx="8">
                  <c:v>16.89808</c:v>
                </c:pt>
                <c:pt idx="9">
                  <c:v>17.104089999999999</c:v>
                </c:pt>
                <c:pt idx="10">
                  <c:v>17.310099999999988</c:v>
                </c:pt>
                <c:pt idx="11">
                  <c:v>17.516110000000001</c:v>
                </c:pt>
                <c:pt idx="12">
                  <c:v>17.722119999999954</c:v>
                </c:pt>
                <c:pt idx="13">
                  <c:v>17.928129999999943</c:v>
                </c:pt>
                <c:pt idx="14">
                  <c:v>18.134139999999999</c:v>
                </c:pt>
                <c:pt idx="15">
                  <c:v>18.340150000000001</c:v>
                </c:pt>
                <c:pt idx="16">
                  <c:v>18.54616</c:v>
                </c:pt>
                <c:pt idx="17">
                  <c:v>18.75217</c:v>
                </c:pt>
                <c:pt idx="18">
                  <c:v>18.958179999999967</c:v>
                </c:pt>
                <c:pt idx="19">
                  <c:v>19.164190000000001</c:v>
                </c:pt>
                <c:pt idx="20">
                  <c:v>19.370200000000001</c:v>
                </c:pt>
                <c:pt idx="21">
                  <c:v>19.57621</c:v>
                </c:pt>
                <c:pt idx="22">
                  <c:v>19.782219999999942</c:v>
                </c:pt>
                <c:pt idx="23">
                  <c:v>19.988229999999934</c:v>
                </c:pt>
                <c:pt idx="24">
                  <c:v>20.194240000000001</c:v>
                </c:pt>
                <c:pt idx="25">
                  <c:v>20.40025</c:v>
                </c:pt>
                <c:pt idx="26">
                  <c:v>20.606259999999999</c:v>
                </c:pt>
                <c:pt idx="27">
                  <c:v>20.812269999999987</c:v>
                </c:pt>
                <c:pt idx="28">
                  <c:v>21.018280000000001</c:v>
                </c:pt>
                <c:pt idx="29">
                  <c:v>21.22429</c:v>
                </c:pt>
                <c:pt idx="30">
                  <c:v>21.430299999999967</c:v>
                </c:pt>
                <c:pt idx="31">
                  <c:v>21.636310000000005</c:v>
                </c:pt>
                <c:pt idx="32">
                  <c:v>21.842319999999965</c:v>
                </c:pt>
                <c:pt idx="33">
                  <c:v>22.048329999999961</c:v>
                </c:pt>
                <c:pt idx="34">
                  <c:v>22.254339999999971</c:v>
                </c:pt>
                <c:pt idx="35">
                  <c:v>22.460349999999934</c:v>
                </c:pt>
                <c:pt idx="36">
                  <c:v>22.666360000000001</c:v>
                </c:pt>
                <c:pt idx="37">
                  <c:v>22.87237</c:v>
                </c:pt>
                <c:pt idx="38">
                  <c:v>23.078379999999989</c:v>
                </c:pt>
                <c:pt idx="39">
                  <c:v>23.284390000000002</c:v>
                </c:pt>
                <c:pt idx="40">
                  <c:v>23.490399999999966</c:v>
                </c:pt>
                <c:pt idx="41">
                  <c:v>23.69641</c:v>
                </c:pt>
                <c:pt idx="42">
                  <c:v>23.902419999999942</c:v>
                </c:pt>
                <c:pt idx="43">
                  <c:v>24.108429999999963</c:v>
                </c:pt>
                <c:pt idx="44">
                  <c:v>24.314439999999987</c:v>
                </c:pt>
                <c:pt idx="45">
                  <c:v>24.52045</c:v>
                </c:pt>
                <c:pt idx="46">
                  <c:v>24.726459999999989</c:v>
                </c:pt>
                <c:pt idx="47">
                  <c:v>24.932470000000002</c:v>
                </c:pt>
                <c:pt idx="48">
                  <c:v>25.138480000000001</c:v>
                </c:pt>
                <c:pt idx="49">
                  <c:v>25.34449</c:v>
                </c:pt>
                <c:pt idx="50">
                  <c:v>25.5505</c:v>
                </c:pt>
                <c:pt idx="51">
                  <c:v>25.756509999999967</c:v>
                </c:pt>
                <c:pt idx="52">
                  <c:v>25.962519999999934</c:v>
                </c:pt>
                <c:pt idx="53">
                  <c:v>26.168529999999965</c:v>
                </c:pt>
                <c:pt idx="54">
                  <c:v>26.37454</c:v>
                </c:pt>
                <c:pt idx="55">
                  <c:v>26.580550000000002</c:v>
                </c:pt>
                <c:pt idx="56">
                  <c:v>26.786559999999966</c:v>
                </c:pt>
                <c:pt idx="57">
                  <c:v>26.992569999999965</c:v>
                </c:pt>
                <c:pt idx="58">
                  <c:v>27.19858</c:v>
                </c:pt>
                <c:pt idx="59">
                  <c:v>27.404589999999967</c:v>
                </c:pt>
                <c:pt idx="60">
                  <c:v>27.610599999999987</c:v>
                </c:pt>
                <c:pt idx="61">
                  <c:v>27.816610000000001</c:v>
                </c:pt>
                <c:pt idx="62">
                  <c:v>28.022619999999961</c:v>
                </c:pt>
                <c:pt idx="63">
                  <c:v>28.228629999999949</c:v>
                </c:pt>
                <c:pt idx="64">
                  <c:v>28.434640000000002</c:v>
                </c:pt>
                <c:pt idx="65">
                  <c:v>28.640650000000001</c:v>
                </c:pt>
                <c:pt idx="66">
                  <c:v>28.84666</c:v>
                </c:pt>
                <c:pt idx="67">
                  <c:v>29.052669999999971</c:v>
                </c:pt>
                <c:pt idx="68">
                  <c:v>29.258679999999963</c:v>
                </c:pt>
                <c:pt idx="69">
                  <c:v>29.464689999999958</c:v>
                </c:pt>
                <c:pt idx="70">
                  <c:v>29.6707</c:v>
                </c:pt>
                <c:pt idx="71">
                  <c:v>29.876709999999989</c:v>
                </c:pt>
                <c:pt idx="72">
                  <c:v>30.082719999999945</c:v>
                </c:pt>
                <c:pt idx="73">
                  <c:v>30.288729999999934</c:v>
                </c:pt>
                <c:pt idx="74">
                  <c:v>30.494739999999954</c:v>
                </c:pt>
                <c:pt idx="75">
                  <c:v>30.700749999999942</c:v>
                </c:pt>
                <c:pt idx="76">
                  <c:v>30.906759999999963</c:v>
                </c:pt>
                <c:pt idx="77">
                  <c:v>31.112769999999987</c:v>
                </c:pt>
                <c:pt idx="78">
                  <c:v>31.31878</c:v>
                </c:pt>
                <c:pt idx="79">
                  <c:v>31.524789999999989</c:v>
                </c:pt>
                <c:pt idx="80">
                  <c:v>31.730799999999967</c:v>
                </c:pt>
                <c:pt idx="81">
                  <c:v>31.936810000000001</c:v>
                </c:pt>
                <c:pt idx="82">
                  <c:v>32.14282</c:v>
                </c:pt>
                <c:pt idx="83">
                  <c:v>32.34883</c:v>
                </c:pt>
                <c:pt idx="84">
                  <c:v>32.554839999999999</c:v>
                </c:pt>
                <c:pt idx="85">
                  <c:v>32.760850000000012</c:v>
                </c:pt>
                <c:pt idx="86">
                  <c:v>32.966860000000004</c:v>
                </c:pt>
                <c:pt idx="87">
                  <c:v>33.172870000000003</c:v>
                </c:pt>
                <c:pt idx="88">
                  <c:v>33.378879999999995</c:v>
                </c:pt>
                <c:pt idx="89">
                  <c:v>33.584889999999994</c:v>
                </c:pt>
                <c:pt idx="90">
                  <c:v>33.790900000000057</c:v>
                </c:pt>
                <c:pt idx="91">
                  <c:v>33.996910000000057</c:v>
                </c:pt>
                <c:pt idx="92">
                  <c:v>34.202920000000013</c:v>
                </c:pt>
                <c:pt idx="93">
                  <c:v>34.408930000000012</c:v>
                </c:pt>
                <c:pt idx="94">
                  <c:v>34.614940000000004</c:v>
                </c:pt>
                <c:pt idx="95">
                  <c:v>34.820950000000003</c:v>
                </c:pt>
                <c:pt idx="96">
                  <c:v>35.026960000000003</c:v>
                </c:pt>
                <c:pt idx="97">
                  <c:v>35.232970000000066</c:v>
                </c:pt>
                <c:pt idx="98">
                  <c:v>35.438980000000001</c:v>
                </c:pt>
                <c:pt idx="99">
                  <c:v>35.64499</c:v>
                </c:pt>
                <c:pt idx="100">
                  <c:v>35.850999999999999</c:v>
                </c:pt>
                <c:pt idx="101">
                  <c:v>36.057009999999998</c:v>
                </c:pt>
                <c:pt idx="102">
                  <c:v>36.263020000000012</c:v>
                </c:pt>
                <c:pt idx="103">
                  <c:v>36.469030000000011</c:v>
                </c:pt>
                <c:pt idx="104">
                  <c:v>36.67504000000001</c:v>
                </c:pt>
                <c:pt idx="105">
                  <c:v>36.881049999999995</c:v>
                </c:pt>
                <c:pt idx="106">
                  <c:v>37.087060000000001</c:v>
                </c:pt>
                <c:pt idx="107">
                  <c:v>37.293070000000057</c:v>
                </c:pt>
                <c:pt idx="108">
                  <c:v>37.499080000000006</c:v>
                </c:pt>
                <c:pt idx="109">
                  <c:v>37.705090000000013</c:v>
                </c:pt>
                <c:pt idx="110">
                  <c:v>37.911100000000005</c:v>
                </c:pt>
                <c:pt idx="111">
                  <c:v>38.117110000000011</c:v>
                </c:pt>
                <c:pt idx="112">
                  <c:v>38.323120000000003</c:v>
                </c:pt>
                <c:pt idx="113">
                  <c:v>38.529130000000066</c:v>
                </c:pt>
                <c:pt idx="114">
                  <c:v>38.735140000000065</c:v>
                </c:pt>
                <c:pt idx="115">
                  <c:v>38.94115</c:v>
                </c:pt>
                <c:pt idx="116">
                  <c:v>39.14716</c:v>
                </c:pt>
                <c:pt idx="117">
                  <c:v>39.353169999999999</c:v>
                </c:pt>
                <c:pt idx="118">
                  <c:v>39.559180000000005</c:v>
                </c:pt>
                <c:pt idx="119">
                  <c:v>39.765190000000096</c:v>
                </c:pt>
                <c:pt idx="120">
                  <c:v>39.971199999999996</c:v>
                </c:pt>
                <c:pt idx="121">
                  <c:v>40.177210000000002</c:v>
                </c:pt>
                <c:pt idx="122">
                  <c:v>40.383220000000001</c:v>
                </c:pt>
                <c:pt idx="123">
                  <c:v>40.589230000000001</c:v>
                </c:pt>
                <c:pt idx="124">
                  <c:v>40.795240000000057</c:v>
                </c:pt>
                <c:pt idx="125">
                  <c:v>41.001249999999999</c:v>
                </c:pt>
                <c:pt idx="126">
                  <c:v>41.207260000000005</c:v>
                </c:pt>
                <c:pt idx="127">
                  <c:v>41.413269999999997</c:v>
                </c:pt>
                <c:pt idx="128">
                  <c:v>41.619280000000003</c:v>
                </c:pt>
                <c:pt idx="129">
                  <c:v>41.825290000000003</c:v>
                </c:pt>
                <c:pt idx="130">
                  <c:v>42.031300000000002</c:v>
                </c:pt>
                <c:pt idx="131">
                  <c:v>42.237310000000058</c:v>
                </c:pt>
                <c:pt idx="132">
                  <c:v>42.44332</c:v>
                </c:pt>
                <c:pt idx="133">
                  <c:v>42.649330000000013</c:v>
                </c:pt>
                <c:pt idx="134">
                  <c:v>42.855340000000005</c:v>
                </c:pt>
                <c:pt idx="135">
                  <c:v>43.061350000000012</c:v>
                </c:pt>
                <c:pt idx="136">
                  <c:v>43.267360000000011</c:v>
                </c:pt>
                <c:pt idx="137">
                  <c:v>43.473370000000003</c:v>
                </c:pt>
                <c:pt idx="138">
                  <c:v>43.679380000000009</c:v>
                </c:pt>
                <c:pt idx="139">
                  <c:v>43.885390000000001</c:v>
                </c:pt>
                <c:pt idx="140">
                  <c:v>44.0914</c:v>
                </c:pt>
                <c:pt idx="141">
                  <c:v>44.297410000000013</c:v>
                </c:pt>
                <c:pt idx="142">
                  <c:v>44.503420000000006</c:v>
                </c:pt>
                <c:pt idx="143">
                  <c:v>44.709430000000012</c:v>
                </c:pt>
                <c:pt idx="144">
                  <c:v>44.915440000000004</c:v>
                </c:pt>
                <c:pt idx="145">
                  <c:v>45.121450000000003</c:v>
                </c:pt>
                <c:pt idx="146">
                  <c:v>45.327460000000002</c:v>
                </c:pt>
                <c:pt idx="147">
                  <c:v>45.533470000000001</c:v>
                </c:pt>
                <c:pt idx="148">
                  <c:v>45.73948</c:v>
                </c:pt>
                <c:pt idx="149">
                  <c:v>45.945489999999999</c:v>
                </c:pt>
                <c:pt idx="150">
                  <c:v>46.151499999999999</c:v>
                </c:pt>
                <c:pt idx="151">
                  <c:v>46.357510000000005</c:v>
                </c:pt>
                <c:pt idx="152">
                  <c:v>46.563520000000011</c:v>
                </c:pt>
                <c:pt idx="153">
                  <c:v>46.769530000000074</c:v>
                </c:pt>
                <c:pt idx="154">
                  <c:v>46.975540000000009</c:v>
                </c:pt>
                <c:pt idx="155">
                  <c:v>47.181550000000001</c:v>
                </c:pt>
                <c:pt idx="156">
                  <c:v>47.387559999999993</c:v>
                </c:pt>
                <c:pt idx="157">
                  <c:v>47.593570000000057</c:v>
                </c:pt>
                <c:pt idx="158">
                  <c:v>47.799580000000013</c:v>
                </c:pt>
                <c:pt idx="159">
                  <c:v>48.005590000000012</c:v>
                </c:pt>
                <c:pt idx="160">
                  <c:v>48.211600000000004</c:v>
                </c:pt>
                <c:pt idx="161">
                  <c:v>48.417609999999996</c:v>
                </c:pt>
                <c:pt idx="162">
                  <c:v>48.623620000000003</c:v>
                </c:pt>
                <c:pt idx="163">
                  <c:v>48.829630000000002</c:v>
                </c:pt>
                <c:pt idx="164">
                  <c:v>49.035640000000001</c:v>
                </c:pt>
                <c:pt idx="165">
                  <c:v>49.24165</c:v>
                </c:pt>
                <c:pt idx="166">
                  <c:v>49.447659999999999</c:v>
                </c:pt>
                <c:pt idx="167">
                  <c:v>49.653669999999998</c:v>
                </c:pt>
                <c:pt idx="168">
                  <c:v>49.859679999999997</c:v>
                </c:pt>
                <c:pt idx="169">
                  <c:v>50.065690000000011</c:v>
                </c:pt>
                <c:pt idx="170">
                  <c:v>50.271700000000003</c:v>
                </c:pt>
                <c:pt idx="171">
                  <c:v>50.477710000000002</c:v>
                </c:pt>
                <c:pt idx="172">
                  <c:v>50.683720000000001</c:v>
                </c:pt>
                <c:pt idx="173">
                  <c:v>50.88973</c:v>
                </c:pt>
                <c:pt idx="174">
                  <c:v>51.095740000000013</c:v>
                </c:pt>
                <c:pt idx="175">
                  <c:v>51.301749999999998</c:v>
                </c:pt>
                <c:pt idx="176">
                  <c:v>51.507760000000005</c:v>
                </c:pt>
                <c:pt idx="177">
                  <c:v>51.713770000000011</c:v>
                </c:pt>
                <c:pt idx="178">
                  <c:v>51.919780000000003</c:v>
                </c:pt>
                <c:pt idx="179">
                  <c:v>52.125790000000066</c:v>
                </c:pt>
                <c:pt idx="180">
                  <c:v>52.331800000000001</c:v>
                </c:pt>
                <c:pt idx="181">
                  <c:v>52.53781</c:v>
                </c:pt>
                <c:pt idx="182">
                  <c:v>52.743820000000007</c:v>
                </c:pt>
                <c:pt idx="183">
                  <c:v>52.949829999999999</c:v>
                </c:pt>
                <c:pt idx="184">
                  <c:v>53.155840000000005</c:v>
                </c:pt>
                <c:pt idx="185">
                  <c:v>53.361849999999997</c:v>
                </c:pt>
                <c:pt idx="186">
                  <c:v>53.567860000000003</c:v>
                </c:pt>
                <c:pt idx="187">
                  <c:v>53.773870000000002</c:v>
                </c:pt>
                <c:pt idx="188">
                  <c:v>53.979880000000001</c:v>
                </c:pt>
                <c:pt idx="189">
                  <c:v>54.185890000000001</c:v>
                </c:pt>
                <c:pt idx="190">
                  <c:v>54.3919</c:v>
                </c:pt>
                <c:pt idx="191">
                  <c:v>54.597910000000013</c:v>
                </c:pt>
                <c:pt idx="192">
                  <c:v>54.803920000000005</c:v>
                </c:pt>
                <c:pt idx="193">
                  <c:v>55.009930000000011</c:v>
                </c:pt>
                <c:pt idx="194">
                  <c:v>55.215940000000003</c:v>
                </c:pt>
                <c:pt idx="195">
                  <c:v>55.421950000000002</c:v>
                </c:pt>
                <c:pt idx="196">
                  <c:v>55.627960000000002</c:v>
                </c:pt>
                <c:pt idx="197">
                  <c:v>55.833970000000001</c:v>
                </c:pt>
                <c:pt idx="198">
                  <c:v>56.03998</c:v>
                </c:pt>
                <c:pt idx="199">
                  <c:v>56.245990000000013</c:v>
                </c:pt>
                <c:pt idx="200">
                  <c:v>56.451999999999998</c:v>
                </c:pt>
                <c:pt idx="201">
                  <c:v>56.658010000000012</c:v>
                </c:pt>
                <c:pt idx="202">
                  <c:v>56.864020000000004</c:v>
                </c:pt>
              </c:numCache>
            </c:numRef>
          </c:yVal>
        </c:ser>
        <c:ser>
          <c:idx val="4"/>
          <c:order val="4"/>
          <c:tx>
            <c:v>Permafrost</c:v>
          </c:tx>
          <c:xVal>
            <c:numRef>
              <c:f>Sheet1!$G$49:$G$251</c:f>
              <c:numCache>
                <c:formatCode>General</c:formatCode>
                <c:ptCount val="203"/>
                <c:pt idx="0">
                  <c:v>269</c:v>
                </c:pt>
                <c:pt idx="1">
                  <c:v>269.30222222222221</c:v>
                </c:pt>
                <c:pt idx="2">
                  <c:v>269.60444444444448</c:v>
                </c:pt>
                <c:pt idx="3">
                  <c:v>269.90666666666675</c:v>
                </c:pt>
                <c:pt idx="4">
                  <c:v>270.20888888888891</c:v>
                </c:pt>
                <c:pt idx="5">
                  <c:v>270.51111111111061</c:v>
                </c:pt>
                <c:pt idx="6">
                  <c:v>270.81333333333379</c:v>
                </c:pt>
                <c:pt idx="7">
                  <c:v>271.11555555555555</c:v>
                </c:pt>
                <c:pt idx="8">
                  <c:v>271.41777777777713</c:v>
                </c:pt>
                <c:pt idx="9">
                  <c:v>271.72000000000003</c:v>
                </c:pt>
                <c:pt idx="10">
                  <c:v>272.02222222222224</c:v>
                </c:pt>
                <c:pt idx="11">
                  <c:v>272.32444444444445</c:v>
                </c:pt>
                <c:pt idx="12">
                  <c:v>272.62666666666672</c:v>
                </c:pt>
                <c:pt idx="13">
                  <c:v>272.92888888888865</c:v>
                </c:pt>
                <c:pt idx="14">
                  <c:v>273.23111111111035</c:v>
                </c:pt>
                <c:pt idx="15">
                  <c:v>273.53333333333336</c:v>
                </c:pt>
                <c:pt idx="16">
                  <c:v>273.83555555555529</c:v>
                </c:pt>
                <c:pt idx="17">
                  <c:v>274.13777777777733</c:v>
                </c:pt>
                <c:pt idx="18">
                  <c:v>274.44</c:v>
                </c:pt>
                <c:pt idx="19">
                  <c:v>274.74222222222221</c:v>
                </c:pt>
                <c:pt idx="20">
                  <c:v>275.04444444444442</c:v>
                </c:pt>
                <c:pt idx="21">
                  <c:v>275.3466666666672</c:v>
                </c:pt>
                <c:pt idx="22">
                  <c:v>275.64888888888902</c:v>
                </c:pt>
                <c:pt idx="23">
                  <c:v>275.95111111111061</c:v>
                </c:pt>
                <c:pt idx="24">
                  <c:v>276.25333333333379</c:v>
                </c:pt>
                <c:pt idx="25">
                  <c:v>276.55555555555554</c:v>
                </c:pt>
                <c:pt idx="26">
                  <c:v>276.85777777777764</c:v>
                </c:pt>
                <c:pt idx="27">
                  <c:v>277.16000000000008</c:v>
                </c:pt>
                <c:pt idx="28">
                  <c:v>277.46222222222224</c:v>
                </c:pt>
                <c:pt idx="29">
                  <c:v>277.76444444444445</c:v>
                </c:pt>
                <c:pt idx="30">
                  <c:v>278.06666666666672</c:v>
                </c:pt>
                <c:pt idx="31">
                  <c:v>278.36888888888888</c:v>
                </c:pt>
                <c:pt idx="32">
                  <c:v>278.67111111111109</c:v>
                </c:pt>
                <c:pt idx="33">
                  <c:v>278.97333333333336</c:v>
                </c:pt>
                <c:pt idx="34">
                  <c:v>279.27555555555529</c:v>
                </c:pt>
                <c:pt idx="35">
                  <c:v>279.57777777777721</c:v>
                </c:pt>
                <c:pt idx="36">
                  <c:v>279.88</c:v>
                </c:pt>
                <c:pt idx="37">
                  <c:v>280.18222222222221</c:v>
                </c:pt>
                <c:pt idx="38">
                  <c:v>280.48444444444425</c:v>
                </c:pt>
                <c:pt idx="39">
                  <c:v>280.78666666666675</c:v>
                </c:pt>
                <c:pt idx="40">
                  <c:v>281.0888888888889</c:v>
                </c:pt>
                <c:pt idx="41">
                  <c:v>281.3911111111106</c:v>
                </c:pt>
                <c:pt idx="42">
                  <c:v>281.69333333333338</c:v>
                </c:pt>
                <c:pt idx="43">
                  <c:v>281.99555555555497</c:v>
                </c:pt>
                <c:pt idx="44">
                  <c:v>282.29777777777696</c:v>
                </c:pt>
                <c:pt idx="45">
                  <c:v>282.60000000000002</c:v>
                </c:pt>
                <c:pt idx="46">
                  <c:v>282.90222222222224</c:v>
                </c:pt>
                <c:pt idx="47">
                  <c:v>283.20444444444445</c:v>
                </c:pt>
                <c:pt idx="48">
                  <c:v>283.50666666666672</c:v>
                </c:pt>
                <c:pt idx="49">
                  <c:v>283.80888888888887</c:v>
                </c:pt>
                <c:pt idx="50">
                  <c:v>284.11111111111109</c:v>
                </c:pt>
                <c:pt idx="51">
                  <c:v>284.41333333333336</c:v>
                </c:pt>
                <c:pt idx="52">
                  <c:v>284.71555555555523</c:v>
                </c:pt>
                <c:pt idx="53">
                  <c:v>285.01777777777721</c:v>
                </c:pt>
                <c:pt idx="54">
                  <c:v>285.32</c:v>
                </c:pt>
                <c:pt idx="55">
                  <c:v>285.62222222222221</c:v>
                </c:pt>
                <c:pt idx="56">
                  <c:v>285.92444444444425</c:v>
                </c:pt>
                <c:pt idx="57">
                  <c:v>286.22666666666674</c:v>
                </c:pt>
                <c:pt idx="58">
                  <c:v>286.5288888888889</c:v>
                </c:pt>
                <c:pt idx="59">
                  <c:v>286.8311111111106</c:v>
                </c:pt>
                <c:pt idx="60">
                  <c:v>287.13333333333338</c:v>
                </c:pt>
                <c:pt idx="61">
                  <c:v>287.43555555555486</c:v>
                </c:pt>
                <c:pt idx="62">
                  <c:v>287.73777777777696</c:v>
                </c:pt>
                <c:pt idx="63">
                  <c:v>288.04000000000002</c:v>
                </c:pt>
                <c:pt idx="64">
                  <c:v>288.34222222222235</c:v>
                </c:pt>
                <c:pt idx="65">
                  <c:v>288.6444444444449</c:v>
                </c:pt>
                <c:pt idx="66">
                  <c:v>288.94666666666672</c:v>
                </c:pt>
                <c:pt idx="67">
                  <c:v>289.24888888888887</c:v>
                </c:pt>
                <c:pt idx="68">
                  <c:v>289.55111111111114</c:v>
                </c:pt>
                <c:pt idx="69">
                  <c:v>289.85333333333386</c:v>
                </c:pt>
                <c:pt idx="70">
                  <c:v>290.15555555555557</c:v>
                </c:pt>
                <c:pt idx="71">
                  <c:v>290.45777777777721</c:v>
                </c:pt>
                <c:pt idx="72">
                  <c:v>290.76</c:v>
                </c:pt>
                <c:pt idx="73">
                  <c:v>291.0622222222222</c:v>
                </c:pt>
                <c:pt idx="74">
                  <c:v>291.36444444444442</c:v>
                </c:pt>
                <c:pt idx="75">
                  <c:v>291.66666666666708</c:v>
                </c:pt>
                <c:pt idx="76">
                  <c:v>291.9688888888889</c:v>
                </c:pt>
                <c:pt idx="77">
                  <c:v>292.27111111111054</c:v>
                </c:pt>
                <c:pt idx="78">
                  <c:v>292.57333333333332</c:v>
                </c:pt>
                <c:pt idx="79">
                  <c:v>292.87555555555554</c:v>
                </c:pt>
                <c:pt idx="80">
                  <c:v>293.17777777777769</c:v>
                </c:pt>
                <c:pt idx="81">
                  <c:v>293.47999999999956</c:v>
                </c:pt>
                <c:pt idx="82">
                  <c:v>293.78222222222223</c:v>
                </c:pt>
                <c:pt idx="83">
                  <c:v>294.08444444444444</c:v>
                </c:pt>
                <c:pt idx="84">
                  <c:v>294.38666666666671</c:v>
                </c:pt>
                <c:pt idx="85">
                  <c:v>294.68888888888887</c:v>
                </c:pt>
                <c:pt idx="86">
                  <c:v>294.99111111111034</c:v>
                </c:pt>
                <c:pt idx="87">
                  <c:v>295.29333333333335</c:v>
                </c:pt>
                <c:pt idx="88">
                  <c:v>295.59555555555511</c:v>
                </c:pt>
                <c:pt idx="89">
                  <c:v>295.89777777777721</c:v>
                </c:pt>
                <c:pt idx="90">
                  <c:v>296.2</c:v>
                </c:pt>
                <c:pt idx="91">
                  <c:v>296.5022222222222</c:v>
                </c:pt>
                <c:pt idx="92">
                  <c:v>296.80444444444447</c:v>
                </c:pt>
                <c:pt idx="93">
                  <c:v>297.10666666666702</c:v>
                </c:pt>
                <c:pt idx="94">
                  <c:v>297.4088888888889</c:v>
                </c:pt>
                <c:pt idx="95">
                  <c:v>297.71111111111054</c:v>
                </c:pt>
                <c:pt idx="96">
                  <c:v>298.01333333333332</c:v>
                </c:pt>
                <c:pt idx="97">
                  <c:v>298.31555555555553</c:v>
                </c:pt>
                <c:pt idx="98">
                  <c:v>298.61777777777769</c:v>
                </c:pt>
                <c:pt idx="99">
                  <c:v>298.91999999999956</c:v>
                </c:pt>
                <c:pt idx="100">
                  <c:v>299.22222222222223</c:v>
                </c:pt>
                <c:pt idx="101">
                  <c:v>299.52444444444444</c:v>
                </c:pt>
                <c:pt idx="102">
                  <c:v>299.82666666666671</c:v>
                </c:pt>
                <c:pt idx="103">
                  <c:v>300.12888888888887</c:v>
                </c:pt>
                <c:pt idx="104">
                  <c:v>300.43111111111028</c:v>
                </c:pt>
                <c:pt idx="105">
                  <c:v>300.73333333333335</c:v>
                </c:pt>
                <c:pt idx="106">
                  <c:v>301.03555555555511</c:v>
                </c:pt>
                <c:pt idx="107">
                  <c:v>301.33777777777721</c:v>
                </c:pt>
                <c:pt idx="108">
                  <c:v>301.64000000000038</c:v>
                </c:pt>
                <c:pt idx="109">
                  <c:v>301.9422222222222</c:v>
                </c:pt>
                <c:pt idx="110">
                  <c:v>302.24444444444447</c:v>
                </c:pt>
                <c:pt idx="111">
                  <c:v>302.54666666666702</c:v>
                </c:pt>
                <c:pt idx="112">
                  <c:v>302.84888888888901</c:v>
                </c:pt>
                <c:pt idx="113">
                  <c:v>303.15111111111111</c:v>
                </c:pt>
                <c:pt idx="114">
                  <c:v>303.45333333333332</c:v>
                </c:pt>
                <c:pt idx="115">
                  <c:v>303.75555555555559</c:v>
                </c:pt>
                <c:pt idx="116">
                  <c:v>304.05777777777769</c:v>
                </c:pt>
                <c:pt idx="117">
                  <c:v>304.36</c:v>
                </c:pt>
                <c:pt idx="118">
                  <c:v>304.66222222222228</c:v>
                </c:pt>
                <c:pt idx="119">
                  <c:v>304.96444444444444</c:v>
                </c:pt>
                <c:pt idx="120">
                  <c:v>305.26666666666671</c:v>
                </c:pt>
                <c:pt idx="121">
                  <c:v>305.56888888888886</c:v>
                </c:pt>
                <c:pt idx="122">
                  <c:v>305.87111111111113</c:v>
                </c:pt>
                <c:pt idx="123">
                  <c:v>306.17333333333386</c:v>
                </c:pt>
                <c:pt idx="124">
                  <c:v>306.4755555555551</c:v>
                </c:pt>
                <c:pt idx="125">
                  <c:v>306.7777777777772</c:v>
                </c:pt>
                <c:pt idx="126">
                  <c:v>307.08</c:v>
                </c:pt>
                <c:pt idx="127">
                  <c:v>307.38222222222225</c:v>
                </c:pt>
                <c:pt idx="128">
                  <c:v>307.68444444444447</c:v>
                </c:pt>
                <c:pt idx="129">
                  <c:v>307.98666666666668</c:v>
                </c:pt>
                <c:pt idx="130">
                  <c:v>308.28888888888889</c:v>
                </c:pt>
                <c:pt idx="131">
                  <c:v>308.59111111111054</c:v>
                </c:pt>
                <c:pt idx="132">
                  <c:v>308.89333333333332</c:v>
                </c:pt>
                <c:pt idx="133">
                  <c:v>309.19555555555553</c:v>
                </c:pt>
                <c:pt idx="134">
                  <c:v>309.49777777777706</c:v>
                </c:pt>
                <c:pt idx="135">
                  <c:v>309.8</c:v>
                </c:pt>
                <c:pt idx="136">
                  <c:v>310.10222222222222</c:v>
                </c:pt>
                <c:pt idx="137">
                  <c:v>310.40444444444444</c:v>
                </c:pt>
                <c:pt idx="138">
                  <c:v>310.70666666666671</c:v>
                </c:pt>
                <c:pt idx="139">
                  <c:v>311.00888888888892</c:v>
                </c:pt>
                <c:pt idx="140">
                  <c:v>311.31111111111113</c:v>
                </c:pt>
                <c:pt idx="141">
                  <c:v>311.61333333333386</c:v>
                </c:pt>
                <c:pt idx="142">
                  <c:v>311.9155555555551</c:v>
                </c:pt>
                <c:pt idx="143">
                  <c:v>312.21777777777714</c:v>
                </c:pt>
                <c:pt idx="144">
                  <c:v>312.52</c:v>
                </c:pt>
                <c:pt idx="145">
                  <c:v>312.82222222222219</c:v>
                </c:pt>
                <c:pt idx="146">
                  <c:v>313.12444444444446</c:v>
                </c:pt>
                <c:pt idx="147">
                  <c:v>313.42666666666668</c:v>
                </c:pt>
                <c:pt idx="148">
                  <c:v>313.72888888888889</c:v>
                </c:pt>
                <c:pt idx="149">
                  <c:v>314.03111111111053</c:v>
                </c:pt>
                <c:pt idx="150">
                  <c:v>314.33333333333331</c:v>
                </c:pt>
                <c:pt idx="151">
                  <c:v>314.63555555555553</c:v>
                </c:pt>
                <c:pt idx="152">
                  <c:v>314.93777777777694</c:v>
                </c:pt>
                <c:pt idx="153">
                  <c:v>315.24</c:v>
                </c:pt>
                <c:pt idx="154">
                  <c:v>315.54222222222222</c:v>
                </c:pt>
                <c:pt idx="155">
                  <c:v>315.84444444444472</c:v>
                </c:pt>
                <c:pt idx="156">
                  <c:v>316.14666666666722</c:v>
                </c:pt>
                <c:pt idx="157">
                  <c:v>316.44888888888886</c:v>
                </c:pt>
                <c:pt idx="158">
                  <c:v>316.75111111111113</c:v>
                </c:pt>
                <c:pt idx="159">
                  <c:v>317.05333333333385</c:v>
                </c:pt>
                <c:pt idx="160">
                  <c:v>317.35555555555555</c:v>
                </c:pt>
                <c:pt idx="161">
                  <c:v>317.65777777777765</c:v>
                </c:pt>
                <c:pt idx="162">
                  <c:v>317.95999999999964</c:v>
                </c:pt>
                <c:pt idx="163">
                  <c:v>318.26222222222225</c:v>
                </c:pt>
                <c:pt idx="164">
                  <c:v>318.56444444444446</c:v>
                </c:pt>
                <c:pt idx="165">
                  <c:v>318.86666666666702</c:v>
                </c:pt>
                <c:pt idx="166">
                  <c:v>319.168888888889</c:v>
                </c:pt>
                <c:pt idx="167">
                  <c:v>319.47111111111053</c:v>
                </c:pt>
                <c:pt idx="168">
                  <c:v>319.77333333333331</c:v>
                </c:pt>
                <c:pt idx="169">
                  <c:v>320.07555555555524</c:v>
                </c:pt>
                <c:pt idx="170">
                  <c:v>320.37777777777734</c:v>
                </c:pt>
                <c:pt idx="171">
                  <c:v>320.68</c:v>
                </c:pt>
                <c:pt idx="172">
                  <c:v>320.98222222222199</c:v>
                </c:pt>
                <c:pt idx="173">
                  <c:v>321.28444444444443</c:v>
                </c:pt>
                <c:pt idx="174">
                  <c:v>321.5866666666667</c:v>
                </c:pt>
                <c:pt idx="175">
                  <c:v>321.88888888888891</c:v>
                </c:pt>
                <c:pt idx="176">
                  <c:v>322.19111111111113</c:v>
                </c:pt>
                <c:pt idx="177">
                  <c:v>322.49333333333334</c:v>
                </c:pt>
                <c:pt idx="178">
                  <c:v>322.79555555555504</c:v>
                </c:pt>
                <c:pt idx="179">
                  <c:v>323.09777777777714</c:v>
                </c:pt>
                <c:pt idx="180">
                  <c:v>323.39999999999969</c:v>
                </c:pt>
                <c:pt idx="181">
                  <c:v>323.70222222222225</c:v>
                </c:pt>
                <c:pt idx="182">
                  <c:v>324.00444444444446</c:v>
                </c:pt>
                <c:pt idx="183">
                  <c:v>324.30666666666701</c:v>
                </c:pt>
                <c:pt idx="184">
                  <c:v>324.60888888888888</c:v>
                </c:pt>
                <c:pt idx="185">
                  <c:v>324.91111111111047</c:v>
                </c:pt>
                <c:pt idx="186">
                  <c:v>325.21333333333337</c:v>
                </c:pt>
                <c:pt idx="187">
                  <c:v>325.51555555555524</c:v>
                </c:pt>
                <c:pt idx="188">
                  <c:v>325.81777777777734</c:v>
                </c:pt>
                <c:pt idx="189">
                  <c:v>326.12</c:v>
                </c:pt>
                <c:pt idx="190">
                  <c:v>326.42222222222199</c:v>
                </c:pt>
                <c:pt idx="191">
                  <c:v>326.72444444444443</c:v>
                </c:pt>
                <c:pt idx="192">
                  <c:v>327.0266666666667</c:v>
                </c:pt>
                <c:pt idx="193">
                  <c:v>327.32888888888891</c:v>
                </c:pt>
                <c:pt idx="194">
                  <c:v>327.63111111111061</c:v>
                </c:pt>
                <c:pt idx="195">
                  <c:v>327.93333333333334</c:v>
                </c:pt>
                <c:pt idx="196">
                  <c:v>328.23555555555504</c:v>
                </c:pt>
                <c:pt idx="197">
                  <c:v>328.53777777777714</c:v>
                </c:pt>
                <c:pt idx="198">
                  <c:v>328.84000000000032</c:v>
                </c:pt>
                <c:pt idx="199">
                  <c:v>329.1422222222223</c:v>
                </c:pt>
                <c:pt idx="200">
                  <c:v>329.44444444444446</c:v>
                </c:pt>
                <c:pt idx="201">
                  <c:v>329.74666666666678</c:v>
                </c:pt>
                <c:pt idx="202">
                  <c:v>330.04888888888888</c:v>
                </c:pt>
              </c:numCache>
            </c:numRef>
          </c:xVal>
          <c:yVal>
            <c:numRef>
              <c:f>Sheet1!$F$49:$F$251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0.24847500000000025</c:v>
                </c:pt>
                <c:pt idx="2">
                  <c:v>0.3956250000000005</c:v>
                </c:pt>
                <c:pt idx="3">
                  <c:v>0.54277500000000101</c:v>
                </c:pt>
                <c:pt idx="4">
                  <c:v>0.68992500000000101</c:v>
                </c:pt>
                <c:pt idx="5">
                  <c:v>0.83707500000000101</c:v>
                </c:pt>
                <c:pt idx="6">
                  <c:v>0.98422500000000002</c:v>
                </c:pt>
                <c:pt idx="7">
                  <c:v>1.131375</c:v>
                </c:pt>
                <c:pt idx="8">
                  <c:v>1.2785249999999981</c:v>
                </c:pt>
                <c:pt idx="9">
                  <c:v>1.4256749999999976</c:v>
                </c:pt>
                <c:pt idx="10">
                  <c:v>1.5728249999999981</c:v>
                </c:pt>
                <c:pt idx="11">
                  <c:v>1.7199749999999976</c:v>
                </c:pt>
                <c:pt idx="12">
                  <c:v>1.8671249999999981</c:v>
                </c:pt>
                <c:pt idx="13">
                  <c:v>2.0142749999999987</c:v>
                </c:pt>
                <c:pt idx="14">
                  <c:v>2.1614249999999999</c:v>
                </c:pt>
                <c:pt idx="15">
                  <c:v>2.3085749999999998</c:v>
                </c:pt>
                <c:pt idx="16">
                  <c:v>2.4557249999999997</c:v>
                </c:pt>
                <c:pt idx="17">
                  <c:v>2.6028749999999987</c:v>
                </c:pt>
                <c:pt idx="18">
                  <c:v>2.7500249999999999</c:v>
                </c:pt>
                <c:pt idx="19">
                  <c:v>2.8971749999999998</c:v>
                </c:pt>
                <c:pt idx="20">
                  <c:v>3.0443250000000002</c:v>
                </c:pt>
                <c:pt idx="21">
                  <c:v>3.1914749999999987</c:v>
                </c:pt>
                <c:pt idx="22">
                  <c:v>3.3386249999999977</c:v>
                </c:pt>
                <c:pt idx="23">
                  <c:v>3.4857749999999998</c:v>
                </c:pt>
                <c:pt idx="24">
                  <c:v>3.6329249999999997</c:v>
                </c:pt>
                <c:pt idx="25">
                  <c:v>3.7800750000000001</c:v>
                </c:pt>
                <c:pt idx="26">
                  <c:v>3.927225</c:v>
                </c:pt>
                <c:pt idx="27">
                  <c:v>4.0743749999999945</c:v>
                </c:pt>
                <c:pt idx="28">
                  <c:v>4.2215249999999926</c:v>
                </c:pt>
                <c:pt idx="29">
                  <c:v>4.3686749999999916</c:v>
                </c:pt>
                <c:pt idx="30">
                  <c:v>4.5158249999999933</c:v>
                </c:pt>
                <c:pt idx="31">
                  <c:v>4.6629749999999852</c:v>
                </c:pt>
                <c:pt idx="32">
                  <c:v>4.8101249999999913</c:v>
                </c:pt>
                <c:pt idx="33">
                  <c:v>4.9572750000000001</c:v>
                </c:pt>
                <c:pt idx="34">
                  <c:v>5.1044249999999884</c:v>
                </c:pt>
                <c:pt idx="35">
                  <c:v>5.2515749999999946</c:v>
                </c:pt>
                <c:pt idx="36">
                  <c:v>5.3987249999999927</c:v>
                </c:pt>
                <c:pt idx="37">
                  <c:v>5.5458749999999917</c:v>
                </c:pt>
                <c:pt idx="38">
                  <c:v>5.6930249999999916</c:v>
                </c:pt>
                <c:pt idx="39">
                  <c:v>5.8401749999999932</c:v>
                </c:pt>
                <c:pt idx="40">
                  <c:v>5.9873250000000002</c:v>
                </c:pt>
                <c:pt idx="41">
                  <c:v>6.1344749999999904</c:v>
                </c:pt>
                <c:pt idx="42">
                  <c:v>6.281625000000008</c:v>
                </c:pt>
                <c:pt idx="43">
                  <c:v>6.4287749999999955</c:v>
                </c:pt>
                <c:pt idx="44">
                  <c:v>6.5759249999999945</c:v>
                </c:pt>
                <c:pt idx="45">
                  <c:v>6.7230749999999926</c:v>
                </c:pt>
                <c:pt idx="46">
                  <c:v>6.8702249999999996</c:v>
                </c:pt>
                <c:pt idx="47">
                  <c:v>7.0173749999999933</c:v>
                </c:pt>
                <c:pt idx="48">
                  <c:v>7.1645249999999852</c:v>
                </c:pt>
                <c:pt idx="49">
                  <c:v>7.3116750000000001</c:v>
                </c:pt>
                <c:pt idx="50">
                  <c:v>7.458825</c:v>
                </c:pt>
                <c:pt idx="51">
                  <c:v>7.6059749999999866</c:v>
                </c:pt>
                <c:pt idx="52">
                  <c:v>7.7531249999999945</c:v>
                </c:pt>
                <c:pt idx="53">
                  <c:v>7.9002749999999997</c:v>
                </c:pt>
                <c:pt idx="54">
                  <c:v>8.0474250000000005</c:v>
                </c:pt>
                <c:pt idx="55">
                  <c:v>8.1945750000000004</c:v>
                </c:pt>
                <c:pt idx="56">
                  <c:v>8.3417250000000003</c:v>
                </c:pt>
                <c:pt idx="57">
                  <c:v>8.4888750000000002</c:v>
                </c:pt>
                <c:pt idx="58">
                  <c:v>8.6360250000000001</c:v>
                </c:pt>
                <c:pt idx="59">
                  <c:v>8.783175</c:v>
                </c:pt>
                <c:pt idx="60">
                  <c:v>8.9303249999999998</c:v>
                </c:pt>
                <c:pt idx="61">
                  <c:v>9.0774750000000015</c:v>
                </c:pt>
                <c:pt idx="62">
                  <c:v>9.2246249999999996</c:v>
                </c:pt>
                <c:pt idx="63">
                  <c:v>9.3717750000000013</c:v>
                </c:pt>
                <c:pt idx="64">
                  <c:v>9.5189249999999994</c:v>
                </c:pt>
                <c:pt idx="65">
                  <c:v>9.6660750000000011</c:v>
                </c:pt>
                <c:pt idx="66">
                  <c:v>9.813225000000001</c:v>
                </c:pt>
                <c:pt idx="67">
                  <c:v>9.9603750000000009</c:v>
                </c:pt>
                <c:pt idx="68">
                  <c:v>10.107525000000001</c:v>
                </c:pt>
                <c:pt idx="69">
                  <c:v>10.254675000000001</c:v>
                </c:pt>
                <c:pt idx="70">
                  <c:v>10.401825000000001</c:v>
                </c:pt>
                <c:pt idx="71">
                  <c:v>10.548974999999997</c:v>
                </c:pt>
                <c:pt idx="72">
                  <c:v>10.696125</c:v>
                </c:pt>
                <c:pt idx="73">
                  <c:v>10.843275</c:v>
                </c:pt>
                <c:pt idx="74">
                  <c:v>10.990425</c:v>
                </c:pt>
                <c:pt idx="75">
                  <c:v>11.137575</c:v>
                </c:pt>
                <c:pt idx="76">
                  <c:v>11.284725</c:v>
                </c:pt>
                <c:pt idx="77">
                  <c:v>11.431875</c:v>
                </c:pt>
                <c:pt idx="78">
                  <c:v>11.579025</c:v>
                </c:pt>
                <c:pt idx="79">
                  <c:v>11.726175</c:v>
                </c:pt>
                <c:pt idx="80">
                  <c:v>11.873325000000001</c:v>
                </c:pt>
                <c:pt idx="81">
                  <c:v>12.020475000000001</c:v>
                </c:pt>
                <c:pt idx="82">
                  <c:v>12.167625000000001</c:v>
                </c:pt>
                <c:pt idx="83">
                  <c:v>12.314775000000001</c:v>
                </c:pt>
                <c:pt idx="84">
                  <c:v>12.461925000000001</c:v>
                </c:pt>
                <c:pt idx="85">
                  <c:v>12.609075000000001</c:v>
                </c:pt>
                <c:pt idx="86">
                  <c:v>12.756225000000001</c:v>
                </c:pt>
                <c:pt idx="87">
                  <c:v>12.903375</c:v>
                </c:pt>
                <c:pt idx="88">
                  <c:v>13.050525</c:v>
                </c:pt>
                <c:pt idx="89">
                  <c:v>13.197675</c:v>
                </c:pt>
                <c:pt idx="90">
                  <c:v>13.344825</c:v>
                </c:pt>
                <c:pt idx="91">
                  <c:v>13.491975</c:v>
                </c:pt>
                <c:pt idx="92">
                  <c:v>13.639125</c:v>
                </c:pt>
                <c:pt idx="93">
                  <c:v>13.786275</c:v>
                </c:pt>
                <c:pt idx="94">
                  <c:v>13.933425</c:v>
                </c:pt>
                <c:pt idx="95">
                  <c:v>14.080575</c:v>
                </c:pt>
                <c:pt idx="96">
                  <c:v>14.227725</c:v>
                </c:pt>
                <c:pt idx="97">
                  <c:v>14.374875000000001</c:v>
                </c:pt>
                <c:pt idx="98">
                  <c:v>14.522025000000001</c:v>
                </c:pt>
                <c:pt idx="99">
                  <c:v>14.669175000000001</c:v>
                </c:pt>
                <c:pt idx="100">
                  <c:v>14.816325000000001</c:v>
                </c:pt>
                <c:pt idx="101">
                  <c:v>14.963475000000004</c:v>
                </c:pt>
                <c:pt idx="102">
                  <c:v>15.110625000000001</c:v>
                </c:pt>
                <c:pt idx="103">
                  <c:v>15.257775000000001</c:v>
                </c:pt>
                <c:pt idx="104">
                  <c:v>15.404925</c:v>
                </c:pt>
                <c:pt idx="105">
                  <c:v>15.552075</c:v>
                </c:pt>
                <c:pt idx="106">
                  <c:v>15.699225</c:v>
                </c:pt>
                <c:pt idx="107">
                  <c:v>15.846375</c:v>
                </c:pt>
                <c:pt idx="108">
                  <c:v>15.993525</c:v>
                </c:pt>
                <c:pt idx="109">
                  <c:v>16.140675000000005</c:v>
                </c:pt>
                <c:pt idx="110">
                  <c:v>16.287825000000005</c:v>
                </c:pt>
                <c:pt idx="111">
                  <c:v>16.434975000000041</c:v>
                </c:pt>
                <c:pt idx="112">
                  <c:v>16.582124999999966</c:v>
                </c:pt>
                <c:pt idx="113">
                  <c:v>16.729275000000001</c:v>
                </c:pt>
                <c:pt idx="114">
                  <c:v>16.876425000000001</c:v>
                </c:pt>
                <c:pt idx="115">
                  <c:v>17.023575000000001</c:v>
                </c:pt>
                <c:pt idx="116">
                  <c:v>17.170725000000001</c:v>
                </c:pt>
                <c:pt idx="117">
                  <c:v>17.317875000000061</c:v>
                </c:pt>
                <c:pt idx="118">
                  <c:v>17.465024999999965</c:v>
                </c:pt>
                <c:pt idx="119">
                  <c:v>17.612175000000036</c:v>
                </c:pt>
                <c:pt idx="120">
                  <c:v>17.759325</c:v>
                </c:pt>
                <c:pt idx="121">
                  <c:v>17.906475</c:v>
                </c:pt>
                <c:pt idx="122">
                  <c:v>18.053625</c:v>
                </c:pt>
                <c:pt idx="123">
                  <c:v>18.200775</c:v>
                </c:pt>
                <c:pt idx="124">
                  <c:v>18.347925000000028</c:v>
                </c:pt>
                <c:pt idx="125">
                  <c:v>18.495075</c:v>
                </c:pt>
                <c:pt idx="126">
                  <c:v>18.642225</c:v>
                </c:pt>
                <c:pt idx="127">
                  <c:v>18.789375</c:v>
                </c:pt>
                <c:pt idx="128">
                  <c:v>18.936525</c:v>
                </c:pt>
                <c:pt idx="129">
                  <c:v>19.083674999999989</c:v>
                </c:pt>
                <c:pt idx="130">
                  <c:v>19.230824999999999</c:v>
                </c:pt>
                <c:pt idx="131">
                  <c:v>19.377975000000042</c:v>
                </c:pt>
                <c:pt idx="132">
                  <c:v>19.525124999999989</c:v>
                </c:pt>
                <c:pt idx="133">
                  <c:v>19.672274999999999</c:v>
                </c:pt>
                <c:pt idx="134">
                  <c:v>19.819424999999999</c:v>
                </c:pt>
                <c:pt idx="135">
                  <c:v>19.966574999999967</c:v>
                </c:pt>
                <c:pt idx="136">
                  <c:v>20.113724999999999</c:v>
                </c:pt>
                <c:pt idx="137">
                  <c:v>20.260874999999999</c:v>
                </c:pt>
                <c:pt idx="138">
                  <c:v>20.408024999999967</c:v>
                </c:pt>
                <c:pt idx="139">
                  <c:v>20.555174999999988</c:v>
                </c:pt>
                <c:pt idx="140">
                  <c:v>20.702324999999963</c:v>
                </c:pt>
                <c:pt idx="141">
                  <c:v>20.849475000000005</c:v>
                </c:pt>
                <c:pt idx="142">
                  <c:v>20.996625000000002</c:v>
                </c:pt>
                <c:pt idx="143">
                  <c:v>21.143775000000005</c:v>
                </c:pt>
                <c:pt idx="144">
                  <c:v>21.290925000000001</c:v>
                </c:pt>
                <c:pt idx="145">
                  <c:v>21.438075000000001</c:v>
                </c:pt>
                <c:pt idx="146">
                  <c:v>21.585224999999966</c:v>
                </c:pt>
                <c:pt idx="147">
                  <c:v>21.732375000000001</c:v>
                </c:pt>
                <c:pt idx="148">
                  <c:v>21.879525000000001</c:v>
                </c:pt>
                <c:pt idx="149">
                  <c:v>22.026675000000001</c:v>
                </c:pt>
                <c:pt idx="150">
                  <c:v>22.173825000000036</c:v>
                </c:pt>
                <c:pt idx="151">
                  <c:v>22.320975000000036</c:v>
                </c:pt>
                <c:pt idx="152">
                  <c:v>22.468124999999965</c:v>
                </c:pt>
                <c:pt idx="153">
                  <c:v>22.615275000000036</c:v>
                </c:pt>
                <c:pt idx="154">
                  <c:v>22.762424999999954</c:v>
                </c:pt>
                <c:pt idx="155">
                  <c:v>22.909575</c:v>
                </c:pt>
                <c:pt idx="156">
                  <c:v>23.056725</c:v>
                </c:pt>
                <c:pt idx="157">
                  <c:v>23.203875000000028</c:v>
                </c:pt>
                <c:pt idx="158">
                  <c:v>23.351025000000028</c:v>
                </c:pt>
                <c:pt idx="159">
                  <c:v>23.498175</c:v>
                </c:pt>
                <c:pt idx="160">
                  <c:v>23.645325</c:v>
                </c:pt>
                <c:pt idx="161">
                  <c:v>23.792475</c:v>
                </c:pt>
                <c:pt idx="162">
                  <c:v>23.939624999999989</c:v>
                </c:pt>
                <c:pt idx="163">
                  <c:v>24.086774999999989</c:v>
                </c:pt>
                <c:pt idx="164">
                  <c:v>24.233924999999999</c:v>
                </c:pt>
                <c:pt idx="165">
                  <c:v>24.381074999999999</c:v>
                </c:pt>
                <c:pt idx="166">
                  <c:v>24.528224999999971</c:v>
                </c:pt>
                <c:pt idx="167">
                  <c:v>24.675374999999999</c:v>
                </c:pt>
                <c:pt idx="168">
                  <c:v>24.822524999999967</c:v>
                </c:pt>
                <c:pt idx="169">
                  <c:v>24.969674999999967</c:v>
                </c:pt>
                <c:pt idx="170">
                  <c:v>25.116825000000041</c:v>
                </c:pt>
                <c:pt idx="171">
                  <c:v>25.263974999999999</c:v>
                </c:pt>
                <c:pt idx="172">
                  <c:v>25.411124999999988</c:v>
                </c:pt>
                <c:pt idx="173">
                  <c:v>25.558274999999988</c:v>
                </c:pt>
                <c:pt idx="174">
                  <c:v>25.705425000000002</c:v>
                </c:pt>
                <c:pt idx="175">
                  <c:v>25.852575000000005</c:v>
                </c:pt>
                <c:pt idx="176">
                  <c:v>25.999725000000002</c:v>
                </c:pt>
                <c:pt idx="177">
                  <c:v>26.146875000000041</c:v>
                </c:pt>
                <c:pt idx="178">
                  <c:v>26.294025000000001</c:v>
                </c:pt>
                <c:pt idx="179">
                  <c:v>26.441175000000001</c:v>
                </c:pt>
                <c:pt idx="180">
                  <c:v>26.588324999999966</c:v>
                </c:pt>
                <c:pt idx="181">
                  <c:v>26.735475000000001</c:v>
                </c:pt>
                <c:pt idx="182">
                  <c:v>26.882624999999965</c:v>
                </c:pt>
                <c:pt idx="183">
                  <c:v>27.029775000000001</c:v>
                </c:pt>
                <c:pt idx="184">
                  <c:v>27.176925000000036</c:v>
                </c:pt>
                <c:pt idx="185">
                  <c:v>27.324075000000036</c:v>
                </c:pt>
                <c:pt idx="186">
                  <c:v>27.471225</c:v>
                </c:pt>
                <c:pt idx="187">
                  <c:v>27.618375000000036</c:v>
                </c:pt>
                <c:pt idx="188">
                  <c:v>27.765524999999954</c:v>
                </c:pt>
                <c:pt idx="189">
                  <c:v>27.912675</c:v>
                </c:pt>
                <c:pt idx="190">
                  <c:v>28.059825000000028</c:v>
                </c:pt>
                <c:pt idx="191">
                  <c:v>28.206975000000028</c:v>
                </c:pt>
                <c:pt idx="192">
                  <c:v>28.354125000000028</c:v>
                </c:pt>
                <c:pt idx="193">
                  <c:v>28.501275000000028</c:v>
                </c:pt>
                <c:pt idx="194">
                  <c:v>28.648425</c:v>
                </c:pt>
                <c:pt idx="195">
                  <c:v>28.795574999999989</c:v>
                </c:pt>
                <c:pt idx="196">
                  <c:v>28.942724999999943</c:v>
                </c:pt>
                <c:pt idx="197">
                  <c:v>29.089874999999999</c:v>
                </c:pt>
                <c:pt idx="198">
                  <c:v>29.237024999999999</c:v>
                </c:pt>
                <c:pt idx="199">
                  <c:v>29.384174999999999</c:v>
                </c:pt>
                <c:pt idx="200">
                  <c:v>29.531324999999999</c:v>
                </c:pt>
                <c:pt idx="201">
                  <c:v>29.678474999999999</c:v>
                </c:pt>
                <c:pt idx="202">
                  <c:v>29.825624999999967</c:v>
                </c:pt>
              </c:numCache>
            </c:numRef>
          </c:yVal>
        </c:ser>
        <c:ser>
          <c:idx val="5"/>
          <c:order val="5"/>
          <c:tx>
            <c:v>warmer</c:v>
          </c:tx>
          <c:xVal>
            <c:numRef>
              <c:f>Sheet1!$H$49:$H$251</c:f>
              <c:numCache>
                <c:formatCode>General</c:formatCode>
                <c:ptCount val="203"/>
                <c:pt idx="0">
                  <c:v>272</c:v>
                </c:pt>
                <c:pt idx="1">
                  <c:v>272.30222222222221</c:v>
                </c:pt>
                <c:pt idx="2">
                  <c:v>272.60444444444448</c:v>
                </c:pt>
                <c:pt idx="3">
                  <c:v>272.90666666666675</c:v>
                </c:pt>
                <c:pt idx="4">
                  <c:v>273.20888888888891</c:v>
                </c:pt>
                <c:pt idx="5">
                  <c:v>273.51111111111061</c:v>
                </c:pt>
                <c:pt idx="6">
                  <c:v>273.81333333333379</c:v>
                </c:pt>
                <c:pt idx="7">
                  <c:v>274.11555555555555</c:v>
                </c:pt>
                <c:pt idx="8">
                  <c:v>274.41777777777713</c:v>
                </c:pt>
                <c:pt idx="9">
                  <c:v>274.72000000000003</c:v>
                </c:pt>
                <c:pt idx="10">
                  <c:v>275.02222222222224</c:v>
                </c:pt>
                <c:pt idx="11">
                  <c:v>275.32444444444445</c:v>
                </c:pt>
                <c:pt idx="12">
                  <c:v>275.62666666666672</c:v>
                </c:pt>
                <c:pt idx="13">
                  <c:v>275.92888888888865</c:v>
                </c:pt>
                <c:pt idx="14">
                  <c:v>276.23111111111035</c:v>
                </c:pt>
                <c:pt idx="15">
                  <c:v>276.53333333333336</c:v>
                </c:pt>
                <c:pt idx="16">
                  <c:v>276.83555555555529</c:v>
                </c:pt>
                <c:pt idx="17">
                  <c:v>277.13777777777733</c:v>
                </c:pt>
                <c:pt idx="18">
                  <c:v>277.44</c:v>
                </c:pt>
                <c:pt idx="19">
                  <c:v>277.74222222222221</c:v>
                </c:pt>
                <c:pt idx="20">
                  <c:v>278.04444444444442</c:v>
                </c:pt>
                <c:pt idx="21">
                  <c:v>278.3466666666672</c:v>
                </c:pt>
                <c:pt idx="22">
                  <c:v>278.64888888888902</c:v>
                </c:pt>
                <c:pt idx="23">
                  <c:v>278.95111111111061</c:v>
                </c:pt>
                <c:pt idx="24">
                  <c:v>279.25333333333379</c:v>
                </c:pt>
                <c:pt idx="25">
                  <c:v>279.55555555555554</c:v>
                </c:pt>
                <c:pt idx="26">
                  <c:v>279.85777777777764</c:v>
                </c:pt>
                <c:pt idx="27">
                  <c:v>280.16000000000008</c:v>
                </c:pt>
                <c:pt idx="28">
                  <c:v>280.46222222222224</c:v>
                </c:pt>
                <c:pt idx="29">
                  <c:v>280.76444444444445</c:v>
                </c:pt>
                <c:pt idx="30">
                  <c:v>281.06666666666672</c:v>
                </c:pt>
                <c:pt idx="31">
                  <c:v>281.36888888888888</c:v>
                </c:pt>
                <c:pt idx="32">
                  <c:v>281.67111111111109</c:v>
                </c:pt>
                <c:pt idx="33">
                  <c:v>281.97333333333336</c:v>
                </c:pt>
                <c:pt idx="34">
                  <c:v>282.27555555555529</c:v>
                </c:pt>
                <c:pt idx="35">
                  <c:v>282.57777777777721</c:v>
                </c:pt>
                <c:pt idx="36">
                  <c:v>282.88</c:v>
                </c:pt>
                <c:pt idx="37">
                  <c:v>283.18222222222221</c:v>
                </c:pt>
                <c:pt idx="38">
                  <c:v>283.48444444444425</c:v>
                </c:pt>
                <c:pt idx="39">
                  <c:v>283.78666666666675</c:v>
                </c:pt>
                <c:pt idx="40">
                  <c:v>284.0888888888889</c:v>
                </c:pt>
                <c:pt idx="41">
                  <c:v>284.3911111111106</c:v>
                </c:pt>
                <c:pt idx="42">
                  <c:v>284.69333333333338</c:v>
                </c:pt>
                <c:pt idx="43">
                  <c:v>284.99555555555497</c:v>
                </c:pt>
                <c:pt idx="44">
                  <c:v>285.29777777777696</c:v>
                </c:pt>
                <c:pt idx="45">
                  <c:v>285.60000000000002</c:v>
                </c:pt>
                <c:pt idx="46">
                  <c:v>285.90222222222224</c:v>
                </c:pt>
                <c:pt idx="47">
                  <c:v>286.20444444444445</c:v>
                </c:pt>
                <c:pt idx="48">
                  <c:v>286.50666666666672</c:v>
                </c:pt>
                <c:pt idx="49">
                  <c:v>286.80888888888887</c:v>
                </c:pt>
                <c:pt idx="50">
                  <c:v>287.11111111111109</c:v>
                </c:pt>
                <c:pt idx="51">
                  <c:v>287.41333333333336</c:v>
                </c:pt>
                <c:pt idx="52">
                  <c:v>287.71555555555523</c:v>
                </c:pt>
                <c:pt idx="53">
                  <c:v>288.01777777777721</c:v>
                </c:pt>
                <c:pt idx="54">
                  <c:v>288.32</c:v>
                </c:pt>
                <c:pt idx="55">
                  <c:v>288.62222222222221</c:v>
                </c:pt>
                <c:pt idx="56">
                  <c:v>288.92444444444425</c:v>
                </c:pt>
                <c:pt idx="57">
                  <c:v>289.22666666666674</c:v>
                </c:pt>
                <c:pt idx="58">
                  <c:v>289.5288888888889</c:v>
                </c:pt>
                <c:pt idx="59">
                  <c:v>289.8311111111106</c:v>
                </c:pt>
                <c:pt idx="60">
                  <c:v>290.13333333333338</c:v>
                </c:pt>
                <c:pt idx="61">
                  <c:v>290.43555555555486</c:v>
                </c:pt>
                <c:pt idx="62">
                  <c:v>290.73777777777696</c:v>
                </c:pt>
                <c:pt idx="63">
                  <c:v>291.04000000000002</c:v>
                </c:pt>
                <c:pt idx="64">
                  <c:v>291.34222222222235</c:v>
                </c:pt>
                <c:pt idx="65">
                  <c:v>291.6444444444449</c:v>
                </c:pt>
                <c:pt idx="66">
                  <c:v>291.94666666666672</c:v>
                </c:pt>
                <c:pt idx="67">
                  <c:v>292.24888888888887</c:v>
                </c:pt>
                <c:pt idx="68">
                  <c:v>292.55111111111114</c:v>
                </c:pt>
                <c:pt idx="69">
                  <c:v>292.85333333333386</c:v>
                </c:pt>
                <c:pt idx="70">
                  <c:v>293.15555555555557</c:v>
                </c:pt>
                <c:pt idx="71">
                  <c:v>293.45777777777721</c:v>
                </c:pt>
                <c:pt idx="72">
                  <c:v>293.76</c:v>
                </c:pt>
                <c:pt idx="73">
                  <c:v>294.0622222222222</c:v>
                </c:pt>
                <c:pt idx="74">
                  <c:v>294.36444444444442</c:v>
                </c:pt>
                <c:pt idx="75">
                  <c:v>294.66666666666708</c:v>
                </c:pt>
                <c:pt idx="76">
                  <c:v>294.9688888888889</c:v>
                </c:pt>
                <c:pt idx="77">
                  <c:v>295.27111111111054</c:v>
                </c:pt>
                <c:pt idx="78">
                  <c:v>295.57333333333332</c:v>
                </c:pt>
                <c:pt idx="79">
                  <c:v>295.87555555555554</c:v>
                </c:pt>
                <c:pt idx="80">
                  <c:v>296.17777777777769</c:v>
                </c:pt>
                <c:pt idx="81">
                  <c:v>296.47999999999956</c:v>
                </c:pt>
                <c:pt idx="82">
                  <c:v>296.78222222222223</c:v>
                </c:pt>
                <c:pt idx="83">
                  <c:v>297.08444444444444</c:v>
                </c:pt>
                <c:pt idx="84">
                  <c:v>297.38666666666671</c:v>
                </c:pt>
                <c:pt idx="85">
                  <c:v>297.68888888888887</c:v>
                </c:pt>
                <c:pt idx="86">
                  <c:v>297.99111111111034</c:v>
                </c:pt>
                <c:pt idx="87">
                  <c:v>298.29333333333335</c:v>
                </c:pt>
                <c:pt idx="88">
                  <c:v>298.59555555555511</c:v>
                </c:pt>
                <c:pt idx="89">
                  <c:v>298.89777777777721</c:v>
                </c:pt>
                <c:pt idx="90">
                  <c:v>299.2</c:v>
                </c:pt>
                <c:pt idx="91">
                  <c:v>299.5022222222222</c:v>
                </c:pt>
                <c:pt idx="92">
                  <c:v>299.80444444444447</c:v>
                </c:pt>
                <c:pt idx="93">
                  <c:v>300.10666666666702</c:v>
                </c:pt>
                <c:pt idx="94">
                  <c:v>300.4088888888889</c:v>
                </c:pt>
                <c:pt idx="95">
                  <c:v>300.71111111111054</c:v>
                </c:pt>
                <c:pt idx="96">
                  <c:v>301.01333333333332</c:v>
                </c:pt>
                <c:pt idx="97">
                  <c:v>301.31555555555553</c:v>
                </c:pt>
                <c:pt idx="98">
                  <c:v>301.61777777777769</c:v>
                </c:pt>
                <c:pt idx="99">
                  <c:v>301.91999999999956</c:v>
                </c:pt>
                <c:pt idx="100">
                  <c:v>302.22222222222223</c:v>
                </c:pt>
                <c:pt idx="101">
                  <c:v>302.52444444444444</c:v>
                </c:pt>
                <c:pt idx="102">
                  <c:v>302.82666666666671</c:v>
                </c:pt>
                <c:pt idx="103">
                  <c:v>303.12888888888887</c:v>
                </c:pt>
                <c:pt idx="104">
                  <c:v>303.43111111111028</c:v>
                </c:pt>
                <c:pt idx="105">
                  <c:v>303.73333333333335</c:v>
                </c:pt>
                <c:pt idx="106">
                  <c:v>304.03555555555511</c:v>
                </c:pt>
                <c:pt idx="107">
                  <c:v>304.33777777777721</c:v>
                </c:pt>
                <c:pt idx="108">
                  <c:v>304.64000000000038</c:v>
                </c:pt>
                <c:pt idx="109">
                  <c:v>304.9422222222222</c:v>
                </c:pt>
                <c:pt idx="110">
                  <c:v>305.24444444444447</c:v>
                </c:pt>
                <c:pt idx="111">
                  <c:v>305.54666666666702</c:v>
                </c:pt>
                <c:pt idx="112">
                  <c:v>305.84888888888901</c:v>
                </c:pt>
                <c:pt idx="113">
                  <c:v>306.15111111111111</c:v>
                </c:pt>
                <c:pt idx="114">
                  <c:v>306.45333333333332</c:v>
                </c:pt>
                <c:pt idx="115">
                  <c:v>306.75555555555559</c:v>
                </c:pt>
                <c:pt idx="116">
                  <c:v>307.05777777777769</c:v>
                </c:pt>
                <c:pt idx="117">
                  <c:v>307.36</c:v>
                </c:pt>
                <c:pt idx="118">
                  <c:v>307.66222222222228</c:v>
                </c:pt>
                <c:pt idx="119">
                  <c:v>307.96444444444444</c:v>
                </c:pt>
                <c:pt idx="120">
                  <c:v>308.26666666666671</c:v>
                </c:pt>
                <c:pt idx="121">
                  <c:v>308.56888888888886</c:v>
                </c:pt>
                <c:pt idx="122">
                  <c:v>308.87111111111113</c:v>
                </c:pt>
                <c:pt idx="123">
                  <c:v>309.17333333333386</c:v>
                </c:pt>
                <c:pt idx="124">
                  <c:v>309.4755555555551</c:v>
                </c:pt>
                <c:pt idx="125">
                  <c:v>309.7777777777772</c:v>
                </c:pt>
                <c:pt idx="126">
                  <c:v>310.08</c:v>
                </c:pt>
                <c:pt idx="127">
                  <c:v>310.38222222222225</c:v>
                </c:pt>
                <c:pt idx="128">
                  <c:v>310.68444444444447</c:v>
                </c:pt>
                <c:pt idx="129">
                  <c:v>310.98666666666668</c:v>
                </c:pt>
                <c:pt idx="130">
                  <c:v>311.28888888888889</c:v>
                </c:pt>
                <c:pt idx="131">
                  <c:v>311.59111111111054</c:v>
                </c:pt>
                <c:pt idx="132">
                  <c:v>311.89333333333332</c:v>
                </c:pt>
                <c:pt idx="133">
                  <c:v>312.19555555555553</c:v>
                </c:pt>
                <c:pt idx="134">
                  <c:v>312.49777777777706</c:v>
                </c:pt>
                <c:pt idx="135">
                  <c:v>312.8</c:v>
                </c:pt>
                <c:pt idx="136">
                  <c:v>313.10222222222222</c:v>
                </c:pt>
                <c:pt idx="137">
                  <c:v>313.40444444444444</c:v>
                </c:pt>
                <c:pt idx="138">
                  <c:v>313.70666666666671</c:v>
                </c:pt>
                <c:pt idx="139">
                  <c:v>314.00888888888892</c:v>
                </c:pt>
                <c:pt idx="140">
                  <c:v>314.31111111111113</c:v>
                </c:pt>
                <c:pt idx="141">
                  <c:v>314.61333333333386</c:v>
                </c:pt>
                <c:pt idx="142">
                  <c:v>314.9155555555551</c:v>
                </c:pt>
                <c:pt idx="143">
                  <c:v>315.21777777777714</c:v>
                </c:pt>
                <c:pt idx="144">
                  <c:v>315.52</c:v>
                </c:pt>
                <c:pt idx="145">
                  <c:v>315.82222222222219</c:v>
                </c:pt>
                <c:pt idx="146">
                  <c:v>316.12444444444446</c:v>
                </c:pt>
                <c:pt idx="147">
                  <c:v>316.42666666666668</c:v>
                </c:pt>
                <c:pt idx="148">
                  <c:v>316.72888888888889</c:v>
                </c:pt>
                <c:pt idx="149">
                  <c:v>317.03111111111053</c:v>
                </c:pt>
                <c:pt idx="150">
                  <c:v>317.33333333333331</c:v>
                </c:pt>
                <c:pt idx="151">
                  <c:v>317.63555555555553</c:v>
                </c:pt>
                <c:pt idx="152">
                  <c:v>317.93777777777694</c:v>
                </c:pt>
                <c:pt idx="153">
                  <c:v>318.24</c:v>
                </c:pt>
                <c:pt idx="154">
                  <c:v>318.54222222222222</c:v>
                </c:pt>
                <c:pt idx="155">
                  <c:v>318.84444444444472</c:v>
                </c:pt>
                <c:pt idx="156">
                  <c:v>319.14666666666722</c:v>
                </c:pt>
                <c:pt idx="157">
                  <c:v>319.44888888888886</c:v>
                </c:pt>
                <c:pt idx="158">
                  <c:v>319.75111111111113</c:v>
                </c:pt>
                <c:pt idx="159">
                  <c:v>320.05333333333385</c:v>
                </c:pt>
                <c:pt idx="160">
                  <c:v>320.35555555555555</c:v>
                </c:pt>
                <c:pt idx="161">
                  <c:v>320.65777777777765</c:v>
                </c:pt>
                <c:pt idx="162">
                  <c:v>320.95999999999964</c:v>
                </c:pt>
                <c:pt idx="163">
                  <c:v>321.26222222222225</c:v>
                </c:pt>
                <c:pt idx="164">
                  <c:v>321.56444444444446</c:v>
                </c:pt>
                <c:pt idx="165">
                  <c:v>321.86666666666702</c:v>
                </c:pt>
                <c:pt idx="166">
                  <c:v>322.168888888889</c:v>
                </c:pt>
                <c:pt idx="167">
                  <c:v>322.47111111111053</c:v>
                </c:pt>
                <c:pt idx="168">
                  <c:v>322.77333333333331</c:v>
                </c:pt>
                <c:pt idx="169">
                  <c:v>323.07555555555524</c:v>
                </c:pt>
                <c:pt idx="170">
                  <c:v>323.37777777777734</c:v>
                </c:pt>
                <c:pt idx="171">
                  <c:v>323.68</c:v>
                </c:pt>
                <c:pt idx="172">
                  <c:v>323.98222222222199</c:v>
                </c:pt>
                <c:pt idx="173">
                  <c:v>324.28444444444443</c:v>
                </c:pt>
                <c:pt idx="174">
                  <c:v>324.5866666666667</c:v>
                </c:pt>
                <c:pt idx="175">
                  <c:v>324.88888888888891</c:v>
                </c:pt>
                <c:pt idx="176">
                  <c:v>325.19111111111113</c:v>
                </c:pt>
                <c:pt idx="177">
                  <c:v>325.49333333333334</c:v>
                </c:pt>
                <c:pt idx="178">
                  <c:v>325.79555555555504</c:v>
                </c:pt>
                <c:pt idx="179">
                  <c:v>326.09777777777714</c:v>
                </c:pt>
                <c:pt idx="180">
                  <c:v>326.39999999999969</c:v>
                </c:pt>
                <c:pt idx="181">
                  <c:v>326.70222222222225</c:v>
                </c:pt>
                <c:pt idx="182">
                  <c:v>327.00444444444446</c:v>
                </c:pt>
                <c:pt idx="183">
                  <c:v>327.30666666666701</c:v>
                </c:pt>
                <c:pt idx="184">
                  <c:v>327.60888888888888</c:v>
                </c:pt>
                <c:pt idx="185">
                  <c:v>327.91111111111047</c:v>
                </c:pt>
                <c:pt idx="186">
                  <c:v>328.21333333333337</c:v>
                </c:pt>
                <c:pt idx="187">
                  <c:v>328.51555555555524</c:v>
                </c:pt>
                <c:pt idx="188">
                  <c:v>328.81777777777734</c:v>
                </c:pt>
                <c:pt idx="189">
                  <c:v>329.12</c:v>
                </c:pt>
                <c:pt idx="190">
                  <c:v>329.42222222222199</c:v>
                </c:pt>
                <c:pt idx="191">
                  <c:v>329.72444444444443</c:v>
                </c:pt>
                <c:pt idx="192">
                  <c:v>330.0266666666667</c:v>
                </c:pt>
                <c:pt idx="193">
                  <c:v>330.32888888888891</c:v>
                </c:pt>
                <c:pt idx="194">
                  <c:v>330.63111111111061</c:v>
                </c:pt>
                <c:pt idx="195">
                  <c:v>330.93333333333334</c:v>
                </c:pt>
                <c:pt idx="196">
                  <c:v>331.23555555555504</c:v>
                </c:pt>
                <c:pt idx="197">
                  <c:v>331.53777777777714</c:v>
                </c:pt>
                <c:pt idx="198">
                  <c:v>331.84000000000032</c:v>
                </c:pt>
                <c:pt idx="199">
                  <c:v>332.1422222222223</c:v>
                </c:pt>
                <c:pt idx="200">
                  <c:v>332.44444444444446</c:v>
                </c:pt>
                <c:pt idx="201">
                  <c:v>332.74666666666678</c:v>
                </c:pt>
                <c:pt idx="202">
                  <c:v>333.04888888888888</c:v>
                </c:pt>
              </c:numCache>
            </c:numRef>
          </c:xVal>
          <c:yVal>
            <c:numRef>
              <c:f>Sheet1!$F$49:$F$251</c:f>
              <c:numCache>
                <c:formatCode>General</c:formatCode>
                <c:ptCount val="203"/>
                <c:pt idx="0">
                  <c:v>0.10132500000000011</c:v>
                </c:pt>
                <c:pt idx="1">
                  <c:v>0.24847500000000025</c:v>
                </c:pt>
                <c:pt idx="2">
                  <c:v>0.3956250000000005</c:v>
                </c:pt>
                <c:pt idx="3">
                  <c:v>0.54277500000000101</c:v>
                </c:pt>
                <c:pt idx="4">
                  <c:v>0.68992500000000101</c:v>
                </c:pt>
                <c:pt idx="5">
                  <c:v>0.83707500000000101</c:v>
                </c:pt>
                <c:pt idx="6">
                  <c:v>0.98422500000000002</c:v>
                </c:pt>
                <c:pt idx="7">
                  <c:v>1.131375</c:v>
                </c:pt>
                <c:pt idx="8">
                  <c:v>1.2785249999999981</c:v>
                </c:pt>
                <c:pt idx="9">
                  <c:v>1.4256749999999976</c:v>
                </c:pt>
                <c:pt idx="10">
                  <c:v>1.5728249999999981</c:v>
                </c:pt>
                <c:pt idx="11">
                  <c:v>1.7199749999999976</c:v>
                </c:pt>
                <c:pt idx="12">
                  <c:v>1.8671249999999981</c:v>
                </c:pt>
                <c:pt idx="13">
                  <c:v>2.0142749999999987</c:v>
                </c:pt>
                <c:pt idx="14">
                  <c:v>2.1614249999999999</c:v>
                </c:pt>
                <c:pt idx="15">
                  <c:v>2.3085749999999998</c:v>
                </c:pt>
                <c:pt idx="16">
                  <c:v>2.4557249999999997</c:v>
                </c:pt>
                <c:pt idx="17">
                  <c:v>2.6028749999999987</c:v>
                </c:pt>
                <c:pt idx="18">
                  <c:v>2.7500249999999999</c:v>
                </c:pt>
                <c:pt idx="19">
                  <c:v>2.8971749999999998</c:v>
                </c:pt>
                <c:pt idx="20">
                  <c:v>3.0443250000000002</c:v>
                </c:pt>
                <c:pt idx="21">
                  <c:v>3.1914749999999987</c:v>
                </c:pt>
                <c:pt idx="22">
                  <c:v>3.3386249999999977</c:v>
                </c:pt>
                <c:pt idx="23">
                  <c:v>3.4857749999999998</c:v>
                </c:pt>
                <c:pt idx="24">
                  <c:v>3.6329249999999997</c:v>
                </c:pt>
                <c:pt idx="25">
                  <c:v>3.7800750000000001</c:v>
                </c:pt>
                <c:pt idx="26">
                  <c:v>3.927225</c:v>
                </c:pt>
                <c:pt idx="27">
                  <c:v>4.0743749999999945</c:v>
                </c:pt>
                <c:pt idx="28">
                  <c:v>4.2215249999999926</c:v>
                </c:pt>
                <c:pt idx="29">
                  <c:v>4.3686749999999916</c:v>
                </c:pt>
                <c:pt idx="30">
                  <c:v>4.5158249999999933</c:v>
                </c:pt>
                <c:pt idx="31">
                  <c:v>4.6629749999999852</c:v>
                </c:pt>
                <c:pt idx="32">
                  <c:v>4.8101249999999913</c:v>
                </c:pt>
                <c:pt idx="33">
                  <c:v>4.9572750000000001</c:v>
                </c:pt>
                <c:pt idx="34">
                  <c:v>5.1044249999999884</c:v>
                </c:pt>
                <c:pt idx="35">
                  <c:v>5.2515749999999946</c:v>
                </c:pt>
                <c:pt idx="36">
                  <c:v>5.3987249999999927</c:v>
                </c:pt>
                <c:pt idx="37">
                  <c:v>5.5458749999999917</c:v>
                </c:pt>
                <c:pt idx="38">
                  <c:v>5.6930249999999916</c:v>
                </c:pt>
                <c:pt idx="39">
                  <c:v>5.8401749999999932</c:v>
                </c:pt>
                <c:pt idx="40">
                  <c:v>5.9873250000000002</c:v>
                </c:pt>
                <c:pt idx="41">
                  <c:v>6.1344749999999904</c:v>
                </c:pt>
                <c:pt idx="42">
                  <c:v>6.281625000000008</c:v>
                </c:pt>
                <c:pt idx="43">
                  <c:v>6.4287749999999955</c:v>
                </c:pt>
                <c:pt idx="44">
                  <c:v>6.5759249999999945</c:v>
                </c:pt>
                <c:pt idx="45">
                  <c:v>6.7230749999999926</c:v>
                </c:pt>
                <c:pt idx="46">
                  <c:v>6.8702249999999996</c:v>
                </c:pt>
                <c:pt idx="47">
                  <c:v>7.0173749999999933</c:v>
                </c:pt>
                <c:pt idx="48">
                  <c:v>7.1645249999999852</c:v>
                </c:pt>
                <c:pt idx="49">
                  <c:v>7.3116750000000001</c:v>
                </c:pt>
                <c:pt idx="50">
                  <c:v>7.458825</c:v>
                </c:pt>
                <c:pt idx="51">
                  <c:v>7.6059749999999866</c:v>
                </c:pt>
                <c:pt idx="52">
                  <c:v>7.7531249999999945</c:v>
                </c:pt>
                <c:pt idx="53">
                  <c:v>7.9002749999999997</c:v>
                </c:pt>
                <c:pt idx="54">
                  <c:v>8.0474250000000005</c:v>
                </c:pt>
                <c:pt idx="55">
                  <c:v>8.1945750000000004</c:v>
                </c:pt>
                <c:pt idx="56">
                  <c:v>8.3417250000000003</c:v>
                </c:pt>
                <c:pt idx="57">
                  <c:v>8.4888750000000002</c:v>
                </c:pt>
                <c:pt idx="58">
                  <c:v>8.6360250000000001</c:v>
                </c:pt>
                <c:pt idx="59">
                  <c:v>8.783175</c:v>
                </c:pt>
                <c:pt idx="60">
                  <c:v>8.9303249999999998</c:v>
                </c:pt>
                <c:pt idx="61">
                  <c:v>9.0774750000000015</c:v>
                </c:pt>
                <c:pt idx="62">
                  <c:v>9.2246249999999996</c:v>
                </c:pt>
                <c:pt idx="63">
                  <c:v>9.3717750000000013</c:v>
                </c:pt>
                <c:pt idx="64">
                  <c:v>9.5189249999999994</c:v>
                </c:pt>
                <c:pt idx="65">
                  <c:v>9.6660750000000011</c:v>
                </c:pt>
                <c:pt idx="66">
                  <c:v>9.813225000000001</c:v>
                </c:pt>
                <c:pt idx="67">
                  <c:v>9.9603750000000009</c:v>
                </c:pt>
                <c:pt idx="68">
                  <c:v>10.107525000000001</c:v>
                </c:pt>
                <c:pt idx="69">
                  <c:v>10.254675000000001</c:v>
                </c:pt>
                <c:pt idx="70">
                  <c:v>10.401825000000001</c:v>
                </c:pt>
                <c:pt idx="71">
                  <c:v>10.548974999999997</c:v>
                </c:pt>
                <c:pt idx="72">
                  <c:v>10.696125</c:v>
                </c:pt>
                <c:pt idx="73">
                  <c:v>10.843275</c:v>
                </c:pt>
                <c:pt idx="74">
                  <c:v>10.990425</c:v>
                </c:pt>
                <c:pt idx="75">
                  <c:v>11.137575</c:v>
                </c:pt>
                <c:pt idx="76">
                  <c:v>11.284725</c:v>
                </c:pt>
                <c:pt idx="77">
                  <c:v>11.431875</c:v>
                </c:pt>
                <c:pt idx="78">
                  <c:v>11.579025</c:v>
                </c:pt>
                <c:pt idx="79">
                  <c:v>11.726175</c:v>
                </c:pt>
                <c:pt idx="80">
                  <c:v>11.873325000000001</c:v>
                </c:pt>
                <c:pt idx="81">
                  <c:v>12.020475000000001</c:v>
                </c:pt>
                <c:pt idx="82">
                  <c:v>12.167625000000001</c:v>
                </c:pt>
                <c:pt idx="83">
                  <c:v>12.314775000000001</c:v>
                </c:pt>
                <c:pt idx="84">
                  <c:v>12.461925000000001</c:v>
                </c:pt>
                <c:pt idx="85">
                  <c:v>12.609075000000001</c:v>
                </c:pt>
                <c:pt idx="86">
                  <c:v>12.756225000000001</c:v>
                </c:pt>
                <c:pt idx="87">
                  <c:v>12.903375</c:v>
                </c:pt>
                <c:pt idx="88">
                  <c:v>13.050525</c:v>
                </c:pt>
                <c:pt idx="89">
                  <c:v>13.197675</c:v>
                </c:pt>
                <c:pt idx="90">
                  <c:v>13.344825</c:v>
                </c:pt>
                <c:pt idx="91">
                  <c:v>13.491975</c:v>
                </c:pt>
                <c:pt idx="92">
                  <c:v>13.639125</c:v>
                </c:pt>
                <c:pt idx="93">
                  <c:v>13.786275</c:v>
                </c:pt>
                <c:pt idx="94">
                  <c:v>13.933425</c:v>
                </c:pt>
                <c:pt idx="95">
                  <c:v>14.080575</c:v>
                </c:pt>
                <c:pt idx="96">
                  <c:v>14.227725</c:v>
                </c:pt>
                <c:pt idx="97">
                  <c:v>14.374875000000001</c:v>
                </c:pt>
                <c:pt idx="98">
                  <c:v>14.522025000000001</c:v>
                </c:pt>
                <c:pt idx="99">
                  <c:v>14.669175000000001</c:v>
                </c:pt>
                <c:pt idx="100">
                  <c:v>14.816325000000001</c:v>
                </c:pt>
                <c:pt idx="101">
                  <c:v>14.963475000000004</c:v>
                </c:pt>
                <c:pt idx="102">
                  <c:v>15.110625000000001</c:v>
                </c:pt>
                <c:pt idx="103">
                  <c:v>15.257775000000001</c:v>
                </c:pt>
                <c:pt idx="104">
                  <c:v>15.404925</c:v>
                </c:pt>
                <c:pt idx="105">
                  <c:v>15.552075</c:v>
                </c:pt>
                <c:pt idx="106">
                  <c:v>15.699225</c:v>
                </c:pt>
                <c:pt idx="107">
                  <c:v>15.846375</c:v>
                </c:pt>
                <c:pt idx="108">
                  <c:v>15.993525</c:v>
                </c:pt>
                <c:pt idx="109">
                  <c:v>16.140675000000005</c:v>
                </c:pt>
                <c:pt idx="110">
                  <c:v>16.287825000000005</c:v>
                </c:pt>
                <c:pt idx="111">
                  <c:v>16.434975000000041</c:v>
                </c:pt>
                <c:pt idx="112">
                  <c:v>16.582124999999966</c:v>
                </c:pt>
                <c:pt idx="113">
                  <c:v>16.729275000000001</c:v>
                </c:pt>
                <c:pt idx="114">
                  <c:v>16.876425000000001</c:v>
                </c:pt>
                <c:pt idx="115">
                  <c:v>17.023575000000001</c:v>
                </c:pt>
                <c:pt idx="116">
                  <c:v>17.170725000000001</c:v>
                </c:pt>
                <c:pt idx="117">
                  <c:v>17.317875000000061</c:v>
                </c:pt>
                <c:pt idx="118">
                  <c:v>17.465024999999965</c:v>
                </c:pt>
                <c:pt idx="119">
                  <c:v>17.612175000000036</c:v>
                </c:pt>
                <c:pt idx="120">
                  <c:v>17.759325</c:v>
                </c:pt>
                <c:pt idx="121">
                  <c:v>17.906475</c:v>
                </c:pt>
                <c:pt idx="122">
                  <c:v>18.053625</c:v>
                </c:pt>
                <c:pt idx="123">
                  <c:v>18.200775</c:v>
                </c:pt>
                <c:pt idx="124">
                  <c:v>18.347925000000028</c:v>
                </c:pt>
                <c:pt idx="125">
                  <c:v>18.495075</c:v>
                </c:pt>
                <c:pt idx="126">
                  <c:v>18.642225</c:v>
                </c:pt>
                <c:pt idx="127">
                  <c:v>18.789375</c:v>
                </c:pt>
                <c:pt idx="128">
                  <c:v>18.936525</c:v>
                </c:pt>
                <c:pt idx="129">
                  <c:v>19.083674999999989</c:v>
                </c:pt>
                <c:pt idx="130">
                  <c:v>19.230824999999999</c:v>
                </c:pt>
                <c:pt idx="131">
                  <c:v>19.377975000000042</c:v>
                </c:pt>
                <c:pt idx="132">
                  <c:v>19.525124999999989</c:v>
                </c:pt>
                <c:pt idx="133">
                  <c:v>19.672274999999999</c:v>
                </c:pt>
                <c:pt idx="134">
                  <c:v>19.819424999999999</c:v>
                </c:pt>
                <c:pt idx="135">
                  <c:v>19.966574999999967</c:v>
                </c:pt>
                <c:pt idx="136">
                  <c:v>20.113724999999999</c:v>
                </c:pt>
                <c:pt idx="137">
                  <c:v>20.260874999999999</c:v>
                </c:pt>
                <c:pt idx="138">
                  <c:v>20.408024999999967</c:v>
                </c:pt>
                <c:pt idx="139">
                  <c:v>20.555174999999988</c:v>
                </c:pt>
                <c:pt idx="140">
                  <c:v>20.702324999999963</c:v>
                </c:pt>
                <c:pt idx="141">
                  <c:v>20.849475000000005</c:v>
                </c:pt>
                <c:pt idx="142">
                  <c:v>20.996625000000002</c:v>
                </c:pt>
                <c:pt idx="143">
                  <c:v>21.143775000000005</c:v>
                </c:pt>
                <c:pt idx="144">
                  <c:v>21.290925000000001</c:v>
                </c:pt>
                <c:pt idx="145">
                  <c:v>21.438075000000001</c:v>
                </c:pt>
                <c:pt idx="146">
                  <c:v>21.585224999999966</c:v>
                </c:pt>
                <c:pt idx="147">
                  <c:v>21.732375000000001</c:v>
                </c:pt>
                <c:pt idx="148">
                  <c:v>21.879525000000001</c:v>
                </c:pt>
                <c:pt idx="149">
                  <c:v>22.026675000000001</c:v>
                </c:pt>
                <c:pt idx="150">
                  <c:v>22.173825000000036</c:v>
                </c:pt>
                <c:pt idx="151">
                  <c:v>22.320975000000036</c:v>
                </c:pt>
                <c:pt idx="152">
                  <c:v>22.468124999999965</c:v>
                </c:pt>
                <c:pt idx="153">
                  <c:v>22.615275000000036</c:v>
                </c:pt>
                <c:pt idx="154">
                  <c:v>22.762424999999954</c:v>
                </c:pt>
                <c:pt idx="155">
                  <c:v>22.909575</c:v>
                </c:pt>
                <c:pt idx="156">
                  <c:v>23.056725</c:v>
                </c:pt>
                <c:pt idx="157">
                  <c:v>23.203875000000028</c:v>
                </c:pt>
                <c:pt idx="158">
                  <c:v>23.351025000000028</c:v>
                </c:pt>
                <c:pt idx="159">
                  <c:v>23.498175</c:v>
                </c:pt>
                <c:pt idx="160">
                  <c:v>23.645325</c:v>
                </c:pt>
                <c:pt idx="161">
                  <c:v>23.792475</c:v>
                </c:pt>
                <c:pt idx="162">
                  <c:v>23.939624999999989</c:v>
                </c:pt>
                <c:pt idx="163">
                  <c:v>24.086774999999989</c:v>
                </c:pt>
                <c:pt idx="164">
                  <c:v>24.233924999999999</c:v>
                </c:pt>
                <c:pt idx="165">
                  <c:v>24.381074999999999</c:v>
                </c:pt>
                <c:pt idx="166">
                  <c:v>24.528224999999971</c:v>
                </c:pt>
                <c:pt idx="167">
                  <c:v>24.675374999999999</c:v>
                </c:pt>
                <c:pt idx="168">
                  <c:v>24.822524999999967</c:v>
                </c:pt>
                <c:pt idx="169">
                  <c:v>24.969674999999967</c:v>
                </c:pt>
                <c:pt idx="170">
                  <c:v>25.116825000000041</c:v>
                </c:pt>
                <c:pt idx="171">
                  <c:v>25.263974999999999</c:v>
                </c:pt>
                <c:pt idx="172">
                  <c:v>25.411124999999988</c:v>
                </c:pt>
                <c:pt idx="173">
                  <c:v>25.558274999999988</c:v>
                </c:pt>
                <c:pt idx="174">
                  <c:v>25.705425000000002</c:v>
                </c:pt>
                <c:pt idx="175">
                  <c:v>25.852575000000005</c:v>
                </c:pt>
                <c:pt idx="176">
                  <c:v>25.999725000000002</c:v>
                </c:pt>
                <c:pt idx="177">
                  <c:v>26.146875000000041</c:v>
                </c:pt>
                <c:pt idx="178">
                  <c:v>26.294025000000001</c:v>
                </c:pt>
                <c:pt idx="179">
                  <c:v>26.441175000000001</c:v>
                </c:pt>
                <c:pt idx="180">
                  <c:v>26.588324999999966</c:v>
                </c:pt>
                <c:pt idx="181">
                  <c:v>26.735475000000001</c:v>
                </c:pt>
                <c:pt idx="182">
                  <c:v>26.882624999999965</c:v>
                </c:pt>
                <c:pt idx="183">
                  <c:v>27.029775000000001</c:v>
                </c:pt>
                <c:pt idx="184">
                  <c:v>27.176925000000036</c:v>
                </c:pt>
                <c:pt idx="185">
                  <c:v>27.324075000000036</c:v>
                </c:pt>
                <c:pt idx="186">
                  <c:v>27.471225</c:v>
                </c:pt>
                <c:pt idx="187">
                  <c:v>27.618375000000036</c:v>
                </c:pt>
                <c:pt idx="188">
                  <c:v>27.765524999999954</c:v>
                </c:pt>
                <c:pt idx="189">
                  <c:v>27.912675</c:v>
                </c:pt>
                <c:pt idx="190">
                  <c:v>28.059825000000028</c:v>
                </c:pt>
                <c:pt idx="191">
                  <c:v>28.206975000000028</c:v>
                </c:pt>
                <c:pt idx="192">
                  <c:v>28.354125000000028</c:v>
                </c:pt>
                <c:pt idx="193">
                  <c:v>28.501275000000028</c:v>
                </c:pt>
                <c:pt idx="194">
                  <c:v>28.648425</c:v>
                </c:pt>
                <c:pt idx="195">
                  <c:v>28.795574999999989</c:v>
                </c:pt>
                <c:pt idx="196">
                  <c:v>28.942724999999943</c:v>
                </c:pt>
                <c:pt idx="197">
                  <c:v>29.089874999999999</c:v>
                </c:pt>
                <c:pt idx="198">
                  <c:v>29.237024999999999</c:v>
                </c:pt>
                <c:pt idx="199">
                  <c:v>29.384174999999999</c:v>
                </c:pt>
                <c:pt idx="200">
                  <c:v>29.531324999999999</c:v>
                </c:pt>
                <c:pt idx="201">
                  <c:v>29.678474999999999</c:v>
                </c:pt>
                <c:pt idx="202">
                  <c:v>29.825624999999967</c:v>
                </c:pt>
              </c:numCache>
            </c:numRef>
          </c:yVal>
        </c:ser>
        <c:axId val="34425856"/>
        <c:axId val="34440320"/>
      </c:scatterChart>
      <c:valAx>
        <c:axId val="34425856"/>
        <c:scaling>
          <c:orientation val="minMax"/>
          <c:max val="287"/>
          <c:min val="27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(K)</a:t>
                </a:r>
              </a:p>
            </c:rich>
          </c:tx>
        </c:title>
        <c:numFmt formatCode="General" sourceLinked="1"/>
        <c:tickLblPos val="nextTo"/>
        <c:crossAx val="34440320"/>
        <c:crosses val="autoZero"/>
        <c:crossBetween val="midCat"/>
      </c:valAx>
      <c:valAx>
        <c:axId val="34440320"/>
        <c:scaling>
          <c:orientation val="minMax"/>
          <c:max val="1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Pressure (Mpa)</a:t>
                </a:r>
              </a:p>
            </c:rich>
          </c:tx>
        </c:title>
        <c:numFmt formatCode="General" sourceLinked="1"/>
        <c:tickLblPos val="nextTo"/>
        <c:crossAx val="3442585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2229404160300879"/>
          <c:y val="1.4253918260217487E-2"/>
          <c:w val="0.16597926616025099"/>
          <c:h val="0.41332373453318333"/>
        </c:manualLayout>
      </c:layout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29165-1A96-4289-8BBE-267191AE298C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6B577-2BB3-4248-8086-D266BF91E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9467A-D36F-4492-8DB7-F66237ECB763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19CBD-0104-44D5-A924-85188FD0D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A7AA1-DA00-48DF-B9F1-7A4DF40002D6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01C5B-B609-4520-AAEA-36261FFB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7A6DC-545B-4BE3-B189-826337184AFF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E6C5B-81FD-4021-9009-E31A90ABC8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D8A68-E875-40D0-80E0-0FC60D9A60B1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78D7A-460C-4672-B0D4-863D6D817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348E4-DB27-4547-8424-7A78CBB1DB06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65C6C-D5BF-44F4-860C-5E6536D2D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9EFF2-D544-405D-9E61-D41ED2859145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D6ACD-0EFA-4208-8B84-470960A5A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6A9D9-307F-4CE2-B949-E093742AA6D2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75C81-1E33-4FAE-B0AA-2F740BA7A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076B4-D3C4-4717-B8C7-F6D504C79904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85CFC-CDFB-42C7-A535-C349E70E2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AE22E-1D29-4DDE-9F42-0C0FD204A7D4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350F1-E6B0-415A-9CFB-59DB3B8985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B7DE7-6599-43FA-B95F-BB6A77814356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958E99-C9AC-4AA7-BAA9-CEE17E763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E9FB8E-DCF6-4850-92D7-8B7286D9E949}" type="datetimeFigureOut">
              <a:rPr lang="en-US"/>
              <a:pPr>
                <a:defRPr/>
              </a:pPr>
              <a:t>6/15/2010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6CA26B-E573-4BB5-9C56-942ACAA65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melwood@ou.ed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73025"/>
            <a:ext cx="8332788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Gas hydrate P-T conditions: </a:t>
            </a:r>
          </a:p>
          <a:p>
            <a:r>
              <a:rPr lang="en-US" sz="32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Predicting the location of resources and hazards</a:t>
            </a:r>
            <a:endParaRPr lang="en-US" sz="3200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>
                <a:latin typeface="Calibri" pitchFamily="34" charset="0"/>
                <a:ea typeface="Calibri" pitchFamily="34" charset="0"/>
                <a:cs typeface="Times New Roman" pitchFamily="18" charset="0"/>
              </a:rPr>
              <a:t>Megan Elwood Madden, </a:t>
            </a:r>
            <a:r>
              <a:rPr lang="en-US">
                <a:latin typeface="Calibri" pitchFamily="34" charset="0"/>
                <a:ea typeface="Calibri" pitchFamily="34" charset="0"/>
                <a:cs typeface="Times New Roman" pitchFamily="18" charset="0"/>
                <a:hlinkClick r:id="rId2"/>
              </a:rPr>
              <a:t>melwood@ou.edu</a:t>
            </a:r>
            <a:endParaRPr lang="en-US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>
                <a:latin typeface="Calibri" pitchFamily="34" charset="0"/>
                <a:ea typeface="Calibri" pitchFamily="34" charset="0"/>
                <a:cs typeface="Times New Roman" pitchFamily="18" charset="0"/>
              </a:rPr>
              <a:t>Assistant Professor of Geochemistry, School of Geology and Geophysics, </a:t>
            </a:r>
            <a:endParaRPr lang="en-US"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en-US">
                <a:latin typeface="Calibri" pitchFamily="34" charset="0"/>
                <a:ea typeface="Calibri" pitchFamily="34" charset="0"/>
                <a:cs typeface="Times New Roman" pitchFamily="18" charset="0"/>
              </a:rPr>
              <a:t>University of Oklahoma</a:t>
            </a:r>
            <a:endParaRPr lang="en-US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331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58200" y="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Box 7"/>
          <p:cNvSpPr txBox="1">
            <a:spLocks noChangeArrowheads="1"/>
          </p:cNvSpPr>
          <p:nvPr/>
        </p:nvSpPr>
        <p:spPr bwMode="auto">
          <a:xfrm>
            <a:off x="2133600" y="4876800"/>
            <a:ext cx="1320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2"/>
                </a:solidFill>
                <a:latin typeface="Calibri" pitchFamily="34" charset="0"/>
              </a:rPr>
              <a:t>NYDailyNews.com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2133600"/>
            <a:ext cx="8305800" cy="397033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Concepts: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Thermal conductivity and heat flow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</a:t>
            </a:r>
            <a:r>
              <a:rPr lang="en-US" dirty="0" err="1">
                <a:solidFill>
                  <a:schemeClr val="bg1">
                    <a:lumMod val="85000"/>
                  </a:schemeClr>
                </a:solidFill>
                <a:latin typeface="+mn-lt"/>
              </a:rPr>
              <a:t>Lithostatic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/hydrostatic load at depth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Gas hydrates and their potential safety, energy, and environmental impacts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Relevance of phase diagrams to geochemical, environmental, and energy-related   	problems in geology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>
                  <a:lumMod val="85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Skills: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Develop P-T models of the near surface using heat flow, thermal conductivity, 	and density data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Use spreadsheets and graphs to answer geochemical problems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Combine and analyze different types of data sets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Use spatial analysis skills to calculate a volume of hydrate and convert to mass, 	moles of methane, and finally energy and greenhouse gas equivalents.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152400" y="304800"/>
            <a:ext cx="8153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The Questions:</a:t>
            </a:r>
          </a:p>
          <a:p>
            <a:endParaRPr lang="en-US" b="1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1. Use heat flow, thermal conductivity, density and average surface temperature to create a diagram showing pressure and temperature conditions at depth in </a:t>
            </a:r>
          </a:p>
          <a:p>
            <a:endParaRPr lang="en-US" b="1">
              <a:latin typeface="Calibri" pitchFamily="34" charset="0"/>
            </a:endParaRPr>
          </a:p>
          <a:p>
            <a:r>
              <a:rPr lang="en-US" b="1">
                <a:latin typeface="Calibri" pitchFamily="34" charset="0"/>
              </a:rPr>
              <a:t>	</a:t>
            </a:r>
            <a:r>
              <a:rPr lang="en-US">
                <a:latin typeface="Calibri" pitchFamily="34" charset="0"/>
              </a:rPr>
              <a:t>a) seawater in the Gulf of Mexico </a:t>
            </a:r>
          </a:p>
          <a:p>
            <a:r>
              <a:rPr lang="en-US">
                <a:latin typeface="Calibri" pitchFamily="34" charset="0"/>
              </a:rPr>
              <a:t>	b) Gulf of Mexico sediments beneath 1500 m of seawater and </a:t>
            </a:r>
          </a:p>
          <a:p>
            <a:r>
              <a:rPr lang="en-US">
                <a:latin typeface="Calibri" pitchFamily="34" charset="0"/>
              </a:rPr>
              <a:t>	c) permafrost on the North Slope of Alaska. </a:t>
            </a:r>
          </a:p>
          <a:p>
            <a:r>
              <a:rPr lang="en-US" b="1">
                <a:latin typeface="Calibri" pitchFamily="34" charset="0"/>
              </a:rPr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6200" y="2895600"/>
          <a:ext cx="8915400" cy="1892300"/>
        </p:xfrm>
        <a:graphic>
          <a:graphicData uri="http://schemas.openxmlformats.org/drawingml/2006/table">
            <a:tbl>
              <a:tblPr/>
              <a:tblGrid>
                <a:gridCol w="2391936"/>
                <a:gridCol w="1066377"/>
                <a:gridCol w="1604508"/>
                <a:gridCol w="1480409"/>
                <a:gridCol w="2372169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Location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Density (g/cm</a:t>
                      </a:r>
                      <a:r>
                        <a:rPr lang="en-US" sz="1800" b="1" baseline="30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Thermal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Conductivity (W/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mK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Heat Flux (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mW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/m</a:t>
                      </a:r>
                      <a:r>
                        <a:rPr lang="en-US" sz="1800" b="1" baseline="30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Average Surface Temperature (K)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GOM seawater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1.3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0.56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-8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298.7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GOM sediment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0.99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277.5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Alaska  Permafrost</a:t>
                      </a:r>
                      <a:endParaRPr lang="en-US"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1.5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2.25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68 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269.0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55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2255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5334000"/>
            <a:ext cx="17526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2255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562600"/>
            <a:ext cx="21209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0" y="990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4597400" y="1066800"/>
          <a:ext cx="4546600" cy="2727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2514600" y="3962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0" y="0"/>
            <a:ext cx="45307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P-T conditions at depth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52400" y="152400"/>
            <a:ext cx="883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b="1">
                <a:latin typeface="Calibri" pitchFamily="34" charset="0"/>
                <a:ea typeface="Calibri" pitchFamily="34" charset="0"/>
                <a:cs typeface="Times New Roman" pitchFamily="18" charset="0"/>
              </a:rPr>
              <a:t>2. Using the P-T conditions for the methane hydrate stability field in pure water and seawater found in Table 2 (Sloan, 1998; Dickens and Quinby-Hunt, 1994),  create a diagram comparing the P-T curves for each of the three environments with depth and the methane hydrate stability field in pure water and seawater. </a:t>
            </a:r>
            <a:endParaRPr lang="en-US" b="1"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752600"/>
          <a:ext cx="2662238" cy="1682750"/>
        </p:xfrm>
        <a:graphic>
          <a:graphicData uri="http://schemas.openxmlformats.org/drawingml/2006/table">
            <a:tbl>
              <a:tblPr/>
              <a:tblGrid>
                <a:gridCol w="685800"/>
                <a:gridCol w="990600"/>
                <a:gridCol w="98595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latin typeface="Calibri"/>
                          <a:ea typeface="Calibri"/>
                          <a:cs typeface="Times New Roman"/>
                        </a:rPr>
                        <a:t>Pure water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latin typeface="Calibri"/>
                          <a:ea typeface="Calibri"/>
                          <a:cs typeface="Times New Roman"/>
                        </a:rPr>
                        <a:t>Seawater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P (MPa)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T (K)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T(K)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2.9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274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272.5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/>
                          <a:ea typeface="Calibri"/>
                          <a:cs typeface="Times New Roman"/>
                        </a:rPr>
                        <a:t>4.2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278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276.5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latin typeface="Arial"/>
                          <a:ea typeface="Calibri"/>
                          <a:cs typeface="Times New Roman"/>
                        </a:rPr>
                        <a:t>6.2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282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280.5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9.4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286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284.5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14.6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290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288.5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Calibri"/>
                          <a:ea typeface="Calibri"/>
                          <a:cs typeface="Times New Roman"/>
                        </a:rPr>
                        <a:t>23.6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294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Calibri"/>
                          <a:ea typeface="Calibri"/>
                          <a:cs typeface="Times New Roman"/>
                        </a:rPr>
                        <a:t>292.5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460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606" name="TextBox 5"/>
          <p:cNvSpPr txBox="1">
            <a:spLocks noChangeArrowheads="1"/>
          </p:cNvSpPr>
          <p:nvPr/>
        </p:nvSpPr>
        <p:spPr bwMode="auto">
          <a:xfrm>
            <a:off x="228600" y="1371600"/>
            <a:ext cx="21812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Hydrate stability data</a:t>
            </a:r>
          </a:p>
        </p:txBody>
      </p:sp>
      <p:graphicFrame>
        <p:nvGraphicFramePr>
          <p:cNvPr id="7" name="Chart 6"/>
          <p:cNvGraphicFramePr/>
          <p:nvPr/>
        </p:nvGraphicFramePr>
        <p:xfrm>
          <a:off x="2743200" y="2550198"/>
          <a:ext cx="6291262" cy="4073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2590800" y="2590800"/>
            <a:ext cx="6324600" cy="3962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" y="2895600"/>
            <a:ext cx="5334000" cy="2590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3" name="Chart 2"/>
          <p:cNvGraphicFramePr/>
          <p:nvPr/>
        </p:nvGraphicFramePr>
        <p:xfrm>
          <a:off x="152400" y="2971800"/>
          <a:ext cx="5540121" cy="2495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3962400" y="4114800"/>
            <a:ext cx="4953000" cy="2590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604" name="TextBox 1"/>
          <p:cNvSpPr txBox="1">
            <a:spLocks noChangeArrowheads="1"/>
          </p:cNvSpPr>
          <p:nvPr/>
        </p:nvSpPr>
        <p:spPr bwMode="auto">
          <a:xfrm>
            <a:off x="152400" y="0"/>
            <a:ext cx="8458200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3. Use the diagrams you created to answer the following questions: </a:t>
            </a:r>
          </a:p>
          <a:p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	</a:t>
            </a:r>
            <a:r>
              <a:rPr lang="en-US" sz="1600" b="1">
                <a:latin typeface="Calibri" pitchFamily="34" charset="0"/>
              </a:rPr>
              <a:t>A. Over what range of water depths would you expect methane hydrate to form 			in the water column in the Gulf of Mexico?</a:t>
            </a:r>
          </a:p>
          <a:p>
            <a:r>
              <a:rPr lang="en-US" sz="1600" b="1">
                <a:latin typeface="Calibri" pitchFamily="34" charset="0"/>
              </a:rPr>
              <a:t> </a:t>
            </a:r>
          </a:p>
          <a:p>
            <a:r>
              <a:rPr lang="en-US" sz="1600" b="1">
                <a:latin typeface="Calibri" pitchFamily="34" charset="0"/>
              </a:rPr>
              <a:t>	B. You are working with an energy company to drill a deepwater oil well in 1500 m of 			water. Would you expect methane hydrate to form in sediments around 			the well?  If yes, over 	what range in depths? If no, why not?</a:t>
            </a:r>
          </a:p>
          <a:p>
            <a:r>
              <a:rPr lang="en-US" sz="1600" b="1">
                <a:latin typeface="Calibri" pitchFamily="34" charset="0"/>
              </a:rPr>
              <a:t>  </a:t>
            </a:r>
          </a:p>
          <a:p>
            <a:r>
              <a:rPr lang="en-US" sz="1600" b="1">
                <a:latin typeface="Calibri" pitchFamily="34" charset="0"/>
              </a:rPr>
              <a:t>	C. Over what range in depths would you expect to find methane hydrate in permafrost 			on Alaska’s North Slope? </a:t>
            </a:r>
          </a:p>
          <a:p>
            <a:r>
              <a:rPr lang="en-US" sz="1600">
                <a:latin typeface="Calibri" pitchFamily="34" charset="0"/>
              </a:rPr>
              <a:t>  </a:t>
            </a:r>
          </a:p>
          <a:p>
            <a:r>
              <a:rPr lang="en-US" sz="1600">
                <a:latin typeface="Calibri" pitchFamily="34" charset="0"/>
              </a:rPr>
              <a:t>	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4038600" y="4191000"/>
          <a:ext cx="5246743" cy="2444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5606" name="TextBox 6"/>
          <p:cNvSpPr txBox="1">
            <a:spLocks noChangeArrowheads="1"/>
          </p:cNvSpPr>
          <p:nvPr/>
        </p:nvSpPr>
        <p:spPr bwMode="auto">
          <a:xfrm>
            <a:off x="3657600" y="3200400"/>
            <a:ext cx="708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850 m</a:t>
            </a: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2743200" y="4038600"/>
            <a:ext cx="708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600 m</a:t>
            </a:r>
          </a:p>
        </p:txBody>
      </p:sp>
      <p:sp>
        <p:nvSpPr>
          <p:cNvPr id="25608" name="TextBox 8"/>
          <p:cNvSpPr txBox="1">
            <a:spLocks noChangeArrowheads="1"/>
          </p:cNvSpPr>
          <p:nvPr/>
        </p:nvSpPr>
        <p:spPr bwMode="auto">
          <a:xfrm>
            <a:off x="4495800" y="5562600"/>
            <a:ext cx="708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240 m</a:t>
            </a:r>
          </a:p>
        </p:txBody>
      </p:sp>
      <p:sp>
        <p:nvSpPr>
          <p:cNvPr id="25609" name="TextBox 9"/>
          <p:cNvSpPr txBox="1">
            <a:spLocks noChangeArrowheads="1"/>
          </p:cNvSpPr>
          <p:nvPr/>
        </p:nvSpPr>
        <p:spPr bwMode="auto">
          <a:xfrm>
            <a:off x="7239000" y="4876800"/>
            <a:ext cx="7080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Calibri" pitchFamily="34" charset="0"/>
              </a:rPr>
              <a:t>660 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52400" y="152400"/>
            <a:ext cx="868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4. If the average surface temperature on the North Slope increases by 3 degrees 	over the next century, how will this affect the methane hydrate stability zone?  	</a:t>
            </a:r>
          </a:p>
          <a:p>
            <a:endParaRPr lang="en-US" b="1">
              <a:latin typeface="Calibri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685800" y="1905000"/>
          <a:ext cx="7899273" cy="3558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609600" y="1752600"/>
            <a:ext cx="7888288" cy="37385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ChangeArrowheads="1"/>
          </p:cNvSpPr>
          <p:nvPr/>
        </p:nvSpPr>
        <p:spPr bwMode="auto">
          <a:xfrm>
            <a:off x="152400" y="152400"/>
            <a:ext cx="86106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If the porosity of the permafrost sediments is 10% and half of the pore space is filled by methane hydrate, calculate the greenhouse gas equivalent as barrels  of oil which would be released from a 100 km</a:t>
            </a:r>
            <a:r>
              <a:rPr lang="en-US" b="1" baseline="30000">
                <a:latin typeface="Calibri" pitchFamily="34" charset="0"/>
              </a:rPr>
              <a:t>2</a:t>
            </a:r>
            <a:r>
              <a:rPr lang="en-US" b="1" baseline="-25000">
                <a:latin typeface="Calibri" pitchFamily="34" charset="0"/>
              </a:rPr>
              <a:t> </a:t>
            </a:r>
            <a:r>
              <a:rPr lang="en-US" b="1">
                <a:latin typeface="Calibri" pitchFamily="34" charset="0"/>
              </a:rPr>
              <a:t>area given the data below.	</a:t>
            </a:r>
          </a:p>
          <a:p>
            <a:r>
              <a:rPr lang="en-US" b="1">
                <a:latin typeface="Calibri" pitchFamily="34" charset="0"/>
              </a:rPr>
              <a:t>	</a:t>
            </a:r>
          </a:p>
          <a:p>
            <a:r>
              <a:rPr lang="en-US" b="1">
                <a:latin typeface="Calibri" pitchFamily="34" charset="0"/>
              </a:rPr>
              <a:t>Alternatively, this calculation could also be used to determine the energy that could be produced from the region if the methane trapped in the hydrates could be produced as a resource. How many cars could you fuel for 1 year if you produced all the methane hydrate present? </a:t>
            </a:r>
          </a:p>
          <a:p>
            <a:r>
              <a:rPr lang="en-US" b="1">
                <a:latin typeface="Calibri" pitchFamily="34" charset="0"/>
              </a:rPr>
              <a:t> </a:t>
            </a:r>
          </a:p>
          <a:p>
            <a:r>
              <a:rPr lang="en-US" sz="1400" b="1">
                <a:latin typeface="Calibri" pitchFamily="34" charset="0"/>
              </a:rPr>
              <a:t>Molecular Formula: </a:t>
            </a:r>
            <a:r>
              <a:rPr lang="en-US" sz="1400">
                <a:latin typeface="Calibri" pitchFamily="34" charset="0"/>
              </a:rPr>
              <a:t>(CH</a:t>
            </a:r>
            <a:r>
              <a:rPr lang="en-US" sz="1400" baseline="-25000">
                <a:latin typeface="Calibri" pitchFamily="34" charset="0"/>
              </a:rPr>
              <a:t>4</a:t>
            </a:r>
            <a:r>
              <a:rPr lang="en-US" sz="1400">
                <a:latin typeface="Calibri" pitchFamily="34" charset="0"/>
              </a:rPr>
              <a:t>)</a:t>
            </a:r>
            <a:r>
              <a:rPr lang="en-US" sz="1400" baseline="-25000">
                <a:latin typeface="Calibri" pitchFamily="34" charset="0"/>
              </a:rPr>
              <a:t>8</a:t>
            </a:r>
            <a:r>
              <a:rPr lang="en-US" sz="1400">
                <a:latin typeface="Calibri" pitchFamily="34" charset="0"/>
              </a:rPr>
              <a:t>(H</a:t>
            </a:r>
            <a:r>
              <a:rPr lang="en-US" sz="1400" baseline="-25000">
                <a:latin typeface="Calibri" pitchFamily="34" charset="0"/>
              </a:rPr>
              <a:t>2</a:t>
            </a:r>
            <a:r>
              <a:rPr lang="en-US" sz="1400">
                <a:latin typeface="Calibri" pitchFamily="34" charset="0"/>
              </a:rPr>
              <a:t>O)</a:t>
            </a:r>
            <a:r>
              <a:rPr lang="en-US" sz="1400" baseline="-25000">
                <a:latin typeface="Calibri" pitchFamily="34" charset="0"/>
              </a:rPr>
              <a:t>46</a:t>
            </a:r>
            <a:r>
              <a:rPr lang="en-US" sz="1400">
                <a:latin typeface="Calibri" pitchFamily="34" charset="0"/>
              </a:rPr>
              <a:t> 	 </a:t>
            </a:r>
            <a:r>
              <a:rPr lang="en-US" sz="1400" b="1">
                <a:latin typeface="Calibri" pitchFamily="34" charset="0"/>
              </a:rPr>
              <a:t>Molecular Weight</a:t>
            </a:r>
            <a:r>
              <a:rPr lang="en-US" sz="1400">
                <a:latin typeface="Calibri" pitchFamily="34" charset="0"/>
              </a:rPr>
              <a:t>: 957.04 g/mol	</a:t>
            </a:r>
            <a:r>
              <a:rPr lang="en-US" sz="1400" b="1">
                <a:latin typeface="Calibri" pitchFamily="34" charset="0"/>
              </a:rPr>
              <a:t>Density:  </a:t>
            </a:r>
            <a:r>
              <a:rPr lang="en-US" sz="1400">
                <a:latin typeface="Calibri" pitchFamily="34" charset="0"/>
              </a:rPr>
              <a:t>0.95 g/cm</a:t>
            </a:r>
            <a:r>
              <a:rPr lang="en-US" sz="1400" baseline="30000">
                <a:latin typeface="Calibri" pitchFamily="34" charset="0"/>
              </a:rPr>
              <a:t>3</a:t>
            </a:r>
            <a:endParaRPr lang="en-US" sz="1400">
              <a:latin typeface="Calibri" pitchFamily="34" charset="0"/>
            </a:endParaRPr>
          </a:p>
          <a:p>
            <a:r>
              <a:rPr lang="en-US" sz="1400" b="1">
                <a:latin typeface="Calibri" pitchFamily="34" charset="0"/>
              </a:rPr>
              <a:t>Greenhouse gas/energy :  </a:t>
            </a:r>
            <a:r>
              <a:rPr lang="en-US" sz="1400">
                <a:latin typeface="Calibri" pitchFamily="34" charset="0"/>
              </a:rPr>
              <a:t>1kg CH</a:t>
            </a:r>
            <a:r>
              <a:rPr lang="en-US" sz="1400" baseline="-25000">
                <a:latin typeface="Calibri" pitchFamily="34" charset="0"/>
              </a:rPr>
              <a:t>4</a:t>
            </a:r>
            <a:r>
              <a:rPr lang="en-US" sz="1400">
                <a:latin typeface="Calibri" pitchFamily="34" charset="0"/>
              </a:rPr>
              <a:t> =0.05 barrels of oil consumed =  0.004 passenger cars/yr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3200400"/>
            <a:ext cx="8686800" cy="3416300"/>
          </a:xfrm>
          <a:prstGeom prst="rect">
            <a:avLst/>
          </a:prstGeom>
          <a:solidFill>
            <a:schemeClr val="tx2"/>
          </a:solidFill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Thickness of hydrate stability field lost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: 420m</a:t>
            </a:r>
            <a:endParaRPr lang="en-US" dirty="0">
              <a:solidFill>
                <a:schemeClr val="bg1">
                  <a:lumMod val="85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Volume of Hydrate released: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420m* 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10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m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2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*0.05 = 2.1x10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9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m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3\</a:t>
            </a:r>
            <a:endParaRPr lang="en-US" dirty="0">
              <a:solidFill>
                <a:schemeClr val="bg1">
                  <a:lumMod val="85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Mass of hydrate released: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  2.1x10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9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m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3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*950 kg/m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3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*1000g/kg =  2.0x10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15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g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Moles of methane released:  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	2.0x10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15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g Hydrate / 957.04 g/mol *(8/46  mol CH</a:t>
            </a:r>
            <a:r>
              <a:rPr lang="en-US" i="1" baseline="-25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4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/mol H</a:t>
            </a:r>
            <a:r>
              <a:rPr lang="en-US" i="1" baseline="-25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2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O) =  3.6x10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11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moles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Mass of methane Released:  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3.6x10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11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/ 16  =  2.3x 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10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g</a:t>
            </a:r>
            <a:endParaRPr lang="en-US" dirty="0">
              <a:solidFill>
                <a:schemeClr val="bg1">
                  <a:lumMod val="85000"/>
                </a:schemeClr>
              </a:solidFill>
              <a:latin typeface="+mn-lt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Greenhouse gas equivalent =  2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.3 x 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10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g /1000 *0.05 = 1.1x 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6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barrels of oil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Energy Equivalent: 2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.3 x 10</a:t>
            </a:r>
            <a:r>
              <a:rPr lang="en-US" i="1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10</a:t>
            </a:r>
            <a:r>
              <a:rPr lang="en-US" i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g /1000 *0.004 = 90,000 cars</a:t>
            </a:r>
            <a:endParaRPr lang="en-US" dirty="0">
              <a:solidFill>
                <a:schemeClr val="bg1">
                  <a:lumMod val="85000"/>
                </a:schemeClr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457200"/>
            <a:ext cx="8458200" cy="41544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Evaluation: </a:t>
            </a:r>
            <a:endParaRPr lang="en-US" sz="2400" dirty="0">
              <a:solidFill>
                <a:schemeClr val="bg2">
                  <a:lumMod val="90000"/>
                </a:schemeClr>
              </a:solidFill>
              <a:latin typeface="+mn-lt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 Graded as a homework set, with partial to full credit assigned for each question and/or step in the calculations.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bg2">
                  <a:lumMod val="90000"/>
                </a:schemeClr>
              </a:solidFill>
              <a:latin typeface="+mn-lt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 Accurate calculation of P-T conditions at depth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bg2">
                  <a:lumMod val="90000"/>
                </a:schemeClr>
              </a:solidFill>
              <a:latin typeface="+mn-lt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 Formulating graphs and text that communicate their results. 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bg2">
                  <a:lumMod val="90000"/>
                </a:schemeClr>
              </a:solidFill>
              <a:latin typeface="+mn-lt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 How the graphs and spreadsheets were used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400" dirty="0">
              <a:solidFill>
                <a:schemeClr val="bg2">
                  <a:lumMod val="90000"/>
                </a:schemeClr>
              </a:solidFill>
              <a:latin typeface="+mn-lt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2">
                    <a:lumMod val="90000"/>
                  </a:schemeClr>
                </a:solidFill>
                <a:latin typeface="+mn-lt"/>
              </a:rPr>
              <a:t> Successfully complete a series of conversions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45688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800600" y="990600"/>
            <a:ext cx="40386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Gulf Spill: Did Pesky Hydrates Trigger the Blowout?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by Richard A. Kerr on May 10, 2010,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Science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969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6288" y="3505200"/>
            <a:ext cx="5537200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3886200"/>
            <a:ext cx="27432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Hydrates stymie oil spill containment box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by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Erwin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Seba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on May 9, 2010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Reuters</a:t>
            </a:r>
            <a:endParaRPr lang="en-US" b="1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9701" name="TextBox 7"/>
          <p:cNvSpPr txBox="1">
            <a:spLocks noChangeArrowheads="1"/>
          </p:cNvSpPr>
          <p:nvPr/>
        </p:nvSpPr>
        <p:spPr bwMode="auto">
          <a:xfrm>
            <a:off x="4800600" y="152400"/>
            <a:ext cx="4437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Gas Hydrates in the News</a:t>
            </a:r>
          </a:p>
        </p:txBody>
      </p:sp>
      <p:sp>
        <p:nvSpPr>
          <p:cNvPr id="29702" name="TextBox 8"/>
          <p:cNvSpPr txBox="1">
            <a:spLocks noChangeArrowheads="1"/>
          </p:cNvSpPr>
          <p:nvPr/>
        </p:nvSpPr>
        <p:spPr bwMode="auto">
          <a:xfrm>
            <a:off x="5105400" y="2286000"/>
            <a:ext cx="34893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Possibly,  based on stability field….</a:t>
            </a:r>
          </a:p>
        </p:txBody>
      </p:sp>
      <p:sp>
        <p:nvSpPr>
          <p:cNvPr id="29703" name="TextBox 9"/>
          <p:cNvSpPr txBox="1">
            <a:spLocks noChangeArrowheads="1"/>
          </p:cNvSpPr>
          <p:nvPr/>
        </p:nvSpPr>
        <p:spPr bwMode="auto">
          <a:xfrm>
            <a:off x="381000" y="5181600"/>
            <a:ext cx="2005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Of course they did!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45688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800600" y="2438400"/>
            <a:ext cx="40386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Gulf Spill: Did Pesky Hydrates Trigger the Blowout?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by Richard A. Kerr on May 10, 2010,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Science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6288" y="3505200"/>
            <a:ext cx="5537200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228600" y="4572000"/>
            <a:ext cx="304800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Hydrates stymie oil spill containment box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by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Erwin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  <a:latin typeface="+mn-lt"/>
              </a:rPr>
              <a:t>Seba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on May 9, 2010 </a:t>
            </a:r>
            <a:r>
              <a:rPr lang="en-US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Reuters</a:t>
            </a:r>
            <a:endParaRPr lang="en-US" b="1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4341" name="TextBox 7"/>
          <p:cNvSpPr txBox="1">
            <a:spLocks noChangeArrowheads="1"/>
          </p:cNvSpPr>
          <p:nvPr/>
        </p:nvSpPr>
        <p:spPr bwMode="auto">
          <a:xfrm>
            <a:off x="4800600" y="152400"/>
            <a:ext cx="4437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Gas Hydrates in the News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ChangeArrowheads="1"/>
          </p:cNvSpPr>
          <p:nvPr/>
        </p:nvSpPr>
        <p:spPr bwMode="auto">
          <a:xfrm>
            <a:off x="0" y="-228600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>
                <a:latin typeface="Calibri" pitchFamily="34" charset="0"/>
              </a:rPr>
              <a:t>What are gas hydrates?</a:t>
            </a:r>
          </a:p>
        </p:txBody>
      </p:sp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4037013"/>
            <a:ext cx="2792413" cy="282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3" name="Group 6"/>
          <p:cNvGrpSpPr>
            <a:grpSpLocks/>
          </p:cNvGrpSpPr>
          <p:nvPr/>
        </p:nvGrpSpPr>
        <p:grpSpPr bwMode="auto">
          <a:xfrm>
            <a:off x="1219200" y="685800"/>
            <a:ext cx="2743200" cy="3273425"/>
            <a:chOff x="4128" y="1968"/>
            <a:chExt cx="1344" cy="1604"/>
          </a:xfrm>
        </p:grpSpPr>
        <p:sp>
          <p:nvSpPr>
            <p:cNvPr id="15369" name="Text Box 7"/>
            <p:cNvSpPr txBox="1">
              <a:spLocks noChangeArrowheads="1"/>
            </p:cNvSpPr>
            <p:nvPr/>
          </p:nvSpPr>
          <p:spPr bwMode="auto">
            <a:xfrm>
              <a:off x="4128" y="3168"/>
              <a:ext cx="1344" cy="404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Methane Hydrate:</a:t>
              </a:r>
            </a:p>
            <a:p>
              <a:pPr algn="ctr"/>
              <a:r>
                <a:rPr lang="en-US">
                  <a:solidFill>
                    <a:schemeClr val="bg1"/>
                  </a:solidFill>
                </a:rPr>
                <a:t>CH4 * 5.75 H2O</a:t>
              </a:r>
            </a:p>
          </p:txBody>
        </p:sp>
        <p:pic>
          <p:nvPicPr>
            <p:cNvPr id="15370" name="Picture 8" descr="sII_lg_CH4"/>
            <p:cNvPicPr>
              <a:picLocks noChangeAspect="1" noChangeArrowheads="1"/>
            </p:cNvPicPr>
            <p:nvPr/>
          </p:nvPicPr>
          <p:blipFill>
            <a:blip r:embed="rId3"/>
            <a:srcRect l="22179" t="21472" r="23143" b="7687"/>
            <a:stretch>
              <a:fillRect/>
            </a:stretch>
          </p:blipFill>
          <p:spPr bwMode="auto">
            <a:xfrm>
              <a:off x="4128" y="1968"/>
              <a:ext cx="1344" cy="1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364" name="Picture 9" descr="Science methane hydrate 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228600"/>
            <a:ext cx="2803525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5867400" y="-76200"/>
            <a:ext cx="1860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Stern et al. 1996</a:t>
            </a:r>
          </a:p>
        </p:txBody>
      </p:sp>
      <p:pic>
        <p:nvPicPr>
          <p:cNvPr id="15366" name="Picture 11" descr="methane hydrate mound 2"/>
          <p:cNvPicPr>
            <a:picLocks noChangeAspect="1" noChangeArrowheads="1"/>
          </p:cNvPicPr>
          <p:nvPr/>
        </p:nvPicPr>
        <p:blipFill>
          <a:blip r:embed="rId5"/>
          <a:srcRect l="13954" r="6976"/>
          <a:stretch>
            <a:fillRect/>
          </a:stretch>
        </p:blipFill>
        <p:spPr bwMode="auto">
          <a:xfrm>
            <a:off x="2438400" y="4111625"/>
            <a:ext cx="2895600" cy="274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 Box 13"/>
          <p:cNvSpPr txBox="1">
            <a:spLocks noChangeArrowheads="1"/>
          </p:cNvSpPr>
          <p:nvPr/>
        </p:nvSpPr>
        <p:spPr bwMode="auto">
          <a:xfrm>
            <a:off x="1447800" y="6400800"/>
            <a:ext cx="831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NOAA</a:t>
            </a:r>
          </a:p>
        </p:txBody>
      </p:sp>
      <p:pic>
        <p:nvPicPr>
          <p:cNvPr id="15368" name="Picture 7" descr="ed_rock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" y="4114800"/>
            <a:ext cx="21336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4"/>
          <p:cNvSpPr>
            <a:spLocks noChangeArrowheads="1"/>
          </p:cNvSpPr>
          <p:nvPr/>
        </p:nvSpPr>
        <p:spPr bwMode="auto">
          <a:xfrm>
            <a:off x="4479925" y="326072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1600" b="1">
              <a:latin typeface="Times New Roman" pitchFamily="18" charset="0"/>
            </a:endParaRPr>
          </a:p>
        </p:txBody>
      </p:sp>
      <p:sp>
        <p:nvSpPr>
          <p:cNvPr id="16386" name="Rectangle 103"/>
          <p:cNvSpPr>
            <a:spLocks noChangeArrowheads="1"/>
          </p:cNvSpPr>
          <p:nvPr/>
        </p:nvSpPr>
        <p:spPr bwMode="auto">
          <a:xfrm>
            <a:off x="-1143000" y="-76200"/>
            <a:ext cx="8153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latin typeface="Calibri" pitchFamily="34" charset="0"/>
              </a:rPr>
              <a:t>Controls on Hydrate Stability</a:t>
            </a:r>
          </a:p>
        </p:txBody>
      </p:sp>
      <p:sp>
        <p:nvSpPr>
          <p:cNvPr id="16387" name="Line 104"/>
          <p:cNvSpPr>
            <a:spLocks noChangeShapeType="1"/>
          </p:cNvSpPr>
          <p:nvPr/>
        </p:nvSpPr>
        <p:spPr bwMode="auto">
          <a:xfrm>
            <a:off x="76200" y="762000"/>
            <a:ext cx="89916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1981200"/>
            <a:ext cx="4953000" cy="2246313"/>
          </a:xfrm>
          <a:prstGeom prst="rect">
            <a:avLst/>
          </a:prstGeom>
          <a:solidFill>
            <a:srgbClr val="CCCCFF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Pressure			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↑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Stability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↓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Temperature			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↑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Stability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↑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Guest gas concentration	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↑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Stability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↑</a:t>
            </a:r>
            <a:r>
              <a:rPr lang="en-US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Activity of water,  </a:t>
            </a:r>
            <a:r>
              <a:rPr lang="en-US" sz="2000" b="1" dirty="0">
                <a:solidFill>
                  <a:srgbClr val="000000"/>
                </a:solidFill>
                <a:latin typeface="+mn-lt"/>
              </a:rPr>
              <a:t>↓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Salt	</a:t>
            </a:r>
            <a:r>
              <a:rPr lang="en-US" sz="2000" dirty="0">
                <a:solidFill>
                  <a:srgbClr val="000000"/>
                </a:solidFill>
                <a:latin typeface="Times New Roman" pitchFamily="18" charset="0"/>
              </a:rPr>
              <a:t>↑</a:t>
            </a:r>
            <a:r>
              <a:rPr 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</a:rPr>
              <a:t>Stability</a:t>
            </a:r>
          </a:p>
        </p:txBody>
      </p:sp>
      <p:grpSp>
        <p:nvGrpSpPr>
          <p:cNvPr id="16392" name="Group 8"/>
          <p:cNvGrpSpPr>
            <a:grpSpLocks noChangeAspect="1"/>
          </p:cNvGrpSpPr>
          <p:nvPr/>
        </p:nvGrpSpPr>
        <p:grpSpPr bwMode="auto">
          <a:xfrm>
            <a:off x="4557713" y="1295400"/>
            <a:ext cx="4586287" cy="5257800"/>
            <a:chOff x="3206" y="816"/>
            <a:chExt cx="2554" cy="2928"/>
          </a:xfrm>
        </p:grpSpPr>
        <p:sp>
          <p:nvSpPr>
            <p:cNvPr id="16391" name="AutoShape 7"/>
            <p:cNvSpPr>
              <a:spLocks noChangeAspect="1" noChangeArrowheads="1" noTextEdit="1"/>
            </p:cNvSpPr>
            <p:nvPr/>
          </p:nvSpPr>
          <p:spPr bwMode="auto">
            <a:xfrm>
              <a:off x="3206" y="816"/>
              <a:ext cx="2554" cy="29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6393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91" y="644"/>
              <a:ext cx="2677" cy="3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94" name="Line 10"/>
          <p:cNvSpPr>
            <a:spLocks noChangeShapeType="1"/>
          </p:cNvSpPr>
          <p:nvPr/>
        </p:nvSpPr>
        <p:spPr bwMode="auto">
          <a:xfrm flipH="1" flipV="1">
            <a:off x="5715000" y="3352800"/>
            <a:ext cx="2286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V="1">
            <a:off x="7162800" y="2590800"/>
            <a:ext cx="76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 descr="hyd_gas_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7467600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2286000" y="228600"/>
            <a:ext cx="45354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Calibri" pitchFamily="34" charset="0"/>
              </a:rPr>
              <a:t>Seafloor Sediments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41332_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90600"/>
            <a:ext cx="8656638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2133600" y="152400"/>
            <a:ext cx="47196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Calibri" pitchFamily="34" charset="0"/>
              </a:rPr>
              <a:t>Permafrost Deposits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ChangeArrowheads="1"/>
          </p:cNvSpPr>
          <p:nvPr/>
        </p:nvSpPr>
        <p:spPr bwMode="auto">
          <a:xfrm>
            <a:off x="0" y="762000"/>
            <a:ext cx="9144000" cy="28194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9458" name="Picture 4" descr="borrelly_1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9144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5" descr="Europa"/>
          <p:cNvPicPr>
            <a:picLocks noChangeAspect="1" noChangeArrowheads="1"/>
          </p:cNvPicPr>
          <p:nvPr/>
        </p:nvPicPr>
        <p:blipFill>
          <a:blip r:embed="rId3"/>
          <a:srcRect t="3256" b="2307"/>
          <a:stretch>
            <a:fillRect/>
          </a:stretch>
        </p:blipFill>
        <p:spPr bwMode="auto">
          <a:xfrm>
            <a:off x="4114800" y="1828800"/>
            <a:ext cx="14874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marsglob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914400"/>
            <a:ext cx="1600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Titan I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67600" y="19050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2514600" y="2743200"/>
            <a:ext cx="862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Mars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4191000" y="990600"/>
            <a:ext cx="1168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Europa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019800" y="2743200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Comets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7748588" y="1066800"/>
            <a:ext cx="862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Titan</a:t>
            </a:r>
          </a:p>
        </p:txBody>
      </p:sp>
      <p:sp>
        <p:nvSpPr>
          <p:cNvPr id="19466" name="Text Box 12"/>
          <p:cNvSpPr txBox="1">
            <a:spLocks noChangeArrowheads="1"/>
          </p:cNvSpPr>
          <p:nvPr/>
        </p:nvSpPr>
        <p:spPr bwMode="auto">
          <a:xfrm>
            <a:off x="990600" y="3886200"/>
            <a:ext cx="78486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000"/>
              <a:t>Significant reservoirs for water in the outer Solar System</a:t>
            </a:r>
          </a:p>
          <a:p>
            <a:pPr>
              <a:buFontTx/>
              <a:buChar char="•"/>
            </a:pPr>
            <a:endParaRPr lang="en-US" sz="2000"/>
          </a:p>
          <a:p>
            <a:pPr>
              <a:buFontTx/>
              <a:buChar char="•"/>
            </a:pPr>
            <a:r>
              <a:rPr lang="en-US" sz="2000"/>
              <a:t>Planetary-scale reservoirs for greenhouse gases</a:t>
            </a:r>
          </a:p>
          <a:p>
            <a:pPr>
              <a:buFontTx/>
              <a:buChar char="•"/>
            </a:pPr>
            <a:endParaRPr lang="en-US" sz="2000"/>
          </a:p>
          <a:p>
            <a:pPr>
              <a:buFontTx/>
              <a:buChar char="•"/>
            </a:pPr>
            <a:r>
              <a:rPr lang="en-US" sz="2000"/>
              <a:t>Impact on surface features and atmospheres</a:t>
            </a:r>
          </a:p>
        </p:txBody>
      </p:sp>
      <p:pic>
        <p:nvPicPr>
          <p:cNvPr id="19467" name="Picture 13" descr="earth_1_apollo17_bi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676400"/>
            <a:ext cx="18288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382588" y="990600"/>
            <a:ext cx="912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>
                <a:solidFill>
                  <a:schemeClr val="accent1">
                    <a:lumMod val="20000"/>
                    <a:lumOff val="80000"/>
                  </a:schemeClr>
                </a:solidFill>
              </a:rPr>
              <a:t>Earth</a:t>
            </a:r>
          </a:p>
        </p:txBody>
      </p:sp>
      <p:sp>
        <p:nvSpPr>
          <p:cNvPr id="19469" name="Rectangle 17"/>
          <p:cNvSpPr>
            <a:spLocks noChangeArrowheads="1"/>
          </p:cNvSpPr>
          <p:nvPr/>
        </p:nvSpPr>
        <p:spPr bwMode="auto">
          <a:xfrm>
            <a:off x="-200025" y="-76200"/>
            <a:ext cx="8229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latin typeface="Calibri" pitchFamily="34" charset="0"/>
              </a:rPr>
              <a:t>Gas Hydrates as Planetary Materials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8"/>
          <p:cNvPicPr>
            <a:picLocks noChangeAspect="1" noChangeArrowheads="1"/>
          </p:cNvPicPr>
          <p:nvPr/>
        </p:nvPicPr>
        <p:blipFill>
          <a:blip r:embed="rId2"/>
          <a:srcRect l="3117" t="4042" r="2338" b="5011"/>
          <a:stretch>
            <a:fillRect/>
          </a:stretch>
        </p:blipFill>
        <p:spPr bwMode="auto">
          <a:xfrm>
            <a:off x="0" y="152400"/>
            <a:ext cx="6088063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304800" y="4114800"/>
            <a:ext cx="31988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Calibri" pitchFamily="34" charset="0"/>
              </a:rPr>
              <a:t>Mars Hydrate </a:t>
            </a:r>
          </a:p>
          <a:p>
            <a:r>
              <a:rPr lang="en-US" sz="4000">
                <a:latin typeface="Calibri" pitchFamily="34" charset="0"/>
              </a:rPr>
              <a:t>Stability Zones</a:t>
            </a: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228600" y="3124200"/>
            <a:ext cx="2513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Elwood Madden et al. (2007-GRL)</a:t>
            </a:r>
          </a:p>
        </p:txBody>
      </p:sp>
      <p:pic>
        <p:nvPicPr>
          <p:cNvPr id="20484" name="Picture 5" descr="fig4.png"/>
          <p:cNvPicPr>
            <a:picLocks noChangeAspect="1"/>
          </p:cNvPicPr>
          <p:nvPr/>
        </p:nvPicPr>
        <p:blipFill>
          <a:blip r:embed="rId3"/>
          <a:srcRect l="26262"/>
          <a:stretch>
            <a:fillRect/>
          </a:stretch>
        </p:blipFill>
        <p:spPr bwMode="auto">
          <a:xfrm>
            <a:off x="4800600" y="3124200"/>
            <a:ext cx="4071938" cy="354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7"/>
          <p:cNvSpPr txBox="1">
            <a:spLocks noChangeArrowheads="1"/>
          </p:cNvSpPr>
          <p:nvPr/>
        </p:nvSpPr>
        <p:spPr bwMode="auto">
          <a:xfrm>
            <a:off x="2590800" y="6477000"/>
            <a:ext cx="25034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</a:rPr>
              <a:t>Elwood Madden et al. (2010-PSS)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057400"/>
            <a:ext cx="8686800" cy="37861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Context: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Principles of Geochemistry, required upper division course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Mainly inorganic geochemistry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Stresses thermodynamics and kinetics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2</a:t>
            </a:r>
            <a:r>
              <a:rPr lang="en-US" sz="2400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nd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or 3</a:t>
            </a:r>
            <a:r>
              <a:rPr lang="en-US" sz="2400" baseline="300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rd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 homework assignment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Section on geothermal, </a:t>
            </a:r>
            <a:r>
              <a:rPr lang="en-US" sz="2400" dirty="0" err="1">
                <a:solidFill>
                  <a:schemeClr val="bg1">
                    <a:lumMod val="85000"/>
                  </a:schemeClr>
                </a:solidFill>
                <a:latin typeface="+mn-lt"/>
              </a:rPr>
              <a:t>lithostatic</a:t>
            </a: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, and hydrostatic gradients </a:t>
            </a:r>
          </a:p>
          <a:p>
            <a:pPr lvl="1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 Most students go to graduate school or energy industry</a:t>
            </a:r>
          </a:p>
        </p:txBody>
      </p:sp>
      <p:pic>
        <p:nvPicPr>
          <p:cNvPr id="2150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492125"/>
            <a:ext cx="33528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44500"/>
            <a:ext cx="272415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838</Words>
  <Application>Microsoft Office PowerPoint</Application>
  <PresentationFormat>On-screen Show (4:3)</PresentationFormat>
  <Paragraphs>157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The University of Oklahoma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Megan Elwood Madden</dc:creator>
  <cp:lastModifiedBy> </cp:lastModifiedBy>
  <cp:revision>16</cp:revision>
  <dcterms:created xsi:type="dcterms:W3CDTF">2010-06-08T18:19:50Z</dcterms:created>
  <dcterms:modified xsi:type="dcterms:W3CDTF">2010-06-15T14:04:34Z</dcterms:modified>
</cp:coreProperties>
</file>