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2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A2B98-13FA-4A36-8325-966C473C0EB1}" type="datetimeFigureOut">
              <a:rPr lang="en-US" smtClean="0"/>
              <a:t>8/11/2010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25BF4-81DB-482B-9A1B-41317A6C1D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ore_NA_0.t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34925"/>
            <a:ext cx="9144000" cy="5188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Carleton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 Services</dc:creator>
  <cp:lastModifiedBy>Information Technology Services</cp:lastModifiedBy>
  <cp:revision>1</cp:revision>
  <dcterms:created xsi:type="dcterms:W3CDTF">2010-08-11T15:05:08Z</dcterms:created>
  <dcterms:modified xsi:type="dcterms:W3CDTF">2010-08-11T15:05:50Z</dcterms:modified>
</cp:coreProperties>
</file>