
<file path=[Content_Types].xml><?xml version="1.0" encoding="utf-8"?>
<Types xmlns="http://schemas.openxmlformats.org/package/2006/content-types">
  <Default Extension="png" ContentType="image/png"/>
  <Override PartName="/docProps/core.xml" ContentType="application/vnd.openxmlformats-package.core-properties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2.xml" ContentType="application/vnd.openxmlformats-officedocument.theme+xml"/>
  <Default Extension="wmf" ContentType="image/x-wmf"/>
  <Override PartName="/ppt/slides/slide3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slides/slide7.xml" ContentType="application/vnd.openxmlformats-officedocument.presentationml.slide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Default Extension="xml" ContentType="application/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10.xml" ContentType="application/vnd.openxmlformats-officedocument.presentationml.slideLayout+xml"/>
  <Default Extension="rels" ContentType="application/vnd.openxmlformats-package.relationships+xml"/>
  <Override PartName="/ppt/slides/slide10.xml" ContentType="application/vnd.openxmlformats-officedocument.presentationml.slide+xml"/>
  <Default Extension="jpeg" ContentType="image/jpeg"/>
  <Default Extension="tiff" ContentType="image/tiff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tableStyles.xml" ContentType="application/vnd.openxmlformats-officedocument.presentationml.tableStyles+xml"/>
  <Override PartName="/ppt/slides/slide5.xml" ContentType="application/vnd.openxmlformats-officedocument.presentationml.slide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s/slide2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2"/>
  </p:notesMasterIdLst>
  <p:sldIdLst>
    <p:sldId id="257" r:id="rId2"/>
    <p:sldId id="259" r:id="rId3"/>
    <p:sldId id="273" r:id="rId4"/>
    <p:sldId id="277" r:id="rId5"/>
    <p:sldId id="278" r:id="rId6"/>
    <p:sldId id="280" r:id="rId7"/>
    <p:sldId id="281" r:id="rId8"/>
    <p:sldId id="282" r:id="rId9"/>
    <p:sldId id="283" r:id="rId10"/>
    <p:sldId id="284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40" d="100"/>
          <a:sy n="140" d="100"/>
        </p:scale>
        <p:origin x="-68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C71593-A9E9-0146-A1CA-5E8738F56A18}" type="datetimeFigureOut">
              <a:rPr lang="en-US" smtClean="0"/>
              <a:pPr/>
              <a:t>5/24/10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B3F6BA-C3E5-E049-B3CA-C0CCFD4F2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BA376B-E64B-4D45-ABA5-B931DA62D85B}" type="slidenum">
              <a:rPr lang="en-US"/>
              <a:pPr/>
              <a:t>1</a:t>
            </a:fld>
            <a:endParaRPr lang="en-US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465A-1B27-F94C-8050-A4E1EEDD9A92}" type="datetimeFigureOut">
              <a:rPr lang="en-US" smtClean="0"/>
              <a:pPr/>
              <a:t>5/24/10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B513-0C4F-2E4F-AAB9-D60713C163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465A-1B27-F94C-8050-A4E1EEDD9A92}" type="datetimeFigureOut">
              <a:rPr lang="en-US" smtClean="0"/>
              <a:pPr/>
              <a:t>5/24/10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B513-0C4F-2E4F-AAB9-D60713C163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465A-1B27-F94C-8050-A4E1EEDD9A92}" type="datetimeFigureOut">
              <a:rPr lang="en-US" smtClean="0"/>
              <a:pPr/>
              <a:t>5/24/10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B513-0C4F-2E4F-AAB9-D60713C163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fld id="{E4D7C69C-C11E-C748-9E21-4E622AD2C8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465A-1B27-F94C-8050-A4E1EEDD9A92}" type="datetimeFigureOut">
              <a:rPr lang="en-US" smtClean="0"/>
              <a:pPr/>
              <a:t>5/24/10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B513-0C4F-2E4F-AAB9-D60713C163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465A-1B27-F94C-8050-A4E1EEDD9A92}" type="datetimeFigureOut">
              <a:rPr lang="en-US" smtClean="0"/>
              <a:pPr/>
              <a:t>5/24/10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B513-0C4F-2E4F-AAB9-D60713C163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465A-1B27-F94C-8050-A4E1EEDD9A92}" type="datetimeFigureOut">
              <a:rPr lang="en-US" smtClean="0"/>
              <a:pPr/>
              <a:t>5/24/10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B513-0C4F-2E4F-AAB9-D60713C163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465A-1B27-F94C-8050-A4E1EEDD9A92}" type="datetimeFigureOut">
              <a:rPr lang="en-US" smtClean="0"/>
              <a:pPr/>
              <a:t>5/24/10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B513-0C4F-2E4F-AAB9-D60713C163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465A-1B27-F94C-8050-A4E1EEDD9A92}" type="datetimeFigureOut">
              <a:rPr lang="en-US" smtClean="0"/>
              <a:pPr/>
              <a:t>5/24/10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B513-0C4F-2E4F-AAB9-D60713C163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465A-1B27-F94C-8050-A4E1EEDD9A92}" type="datetimeFigureOut">
              <a:rPr lang="en-US" smtClean="0"/>
              <a:pPr/>
              <a:t>5/24/10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B513-0C4F-2E4F-AAB9-D60713C163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465A-1B27-F94C-8050-A4E1EEDD9A92}" type="datetimeFigureOut">
              <a:rPr lang="en-US" smtClean="0"/>
              <a:pPr/>
              <a:t>5/24/10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B513-0C4F-2E4F-AAB9-D60713C163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465A-1B27-F94C-8050-A4E1EEDD9A92}" type="datetimeFigureOut">
              <a:rPr lang="en-US" smtClean="0"/>
              <a:pPr/>
              <a:t>5/24/10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B513-0C4F-2E4F-AAB9-D60713C163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0465A-1B27-F94C-8050-A4E1EEDD9A92}" type="datetimeFigureOut">
              <a:rPr lang="en-US" smtClean="0"/>
              <a:pPr/>
              <a:t>5/24/10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9B513-0C4F-2E4F-AAB9-D60713C1639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tiff"/><Relationship Id="rId3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609600" y="3505200"/>
            <a:ext cx="8001000" cy="29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chemeClr val="bg1"/>
                </a:solidFill>
              </a:rPr>
              <a:t>Important things and dates:</a:t>
            </a:r>
            <a:endParaRPr lang="en-US" sz="20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000">
                <a:solidFill>
                  <a:schemeClr val="bg1"/>
                </a:solidFill>
              </a:rPr>
              <a:t>This is an extra cost short term, approx $ 1,500 per student.</a:t>
            </a:r>
          </a:p>
          <a:p>
            <a:pPr>
              <a:spcBef>
                <a:spcPct val="50000"/>
              </a:spcBef>
            </a:pPr>
            <a:r>
              <a:rPr lang="en-US" sz="2000">
                <a:solidFill>
                  <a:schemeClr val="bg1"/>
                </a:solidFill>
              </a:rPr>
              <a:t>Submit the application form to me before the end of the first week of winter semester if you want to enroll in this short term.</a:t>
            </a:r>
          </a:p>
          <a:p>
            <a:pPr>
              <a:spcBef>
                <a:spcPct val="50000"/>
              </a:spcBef>
            </a:pPr>
            <a:r>
              <a:rPr lang="en-US" sz="2000">
                <a:solidFill>
                  <a:schemeClr val="bg1"/>
                </a:solidFill>
              </a:rPr>
              <a:t>Deadline for financial aid application is January 19, 2009.</a:t>
            </a:r>
          </a:p>
          <a:p>
            <a:pPr>
              <a:spcBef>
                <a:spcPct val="50000"/>
              </a:spcBef>
            </a:pPr>
            <a:r>
              <a:rPr lang="en-US" sz="2000">
                <a:solidFill>
                  <a:schemeClr val="bg1"/>
                </a:solidFill>
              </a:rPr>
              <a:t>Financial aid award decisions are made on February 2, 2009.</a:t>
            </a:r>
          </a:p>
          <a:p>
            <a:pPr>
              <a:spcBef>
                <a:spcPct val="50000"/>
              </a:spcBef>
            </a:pPr>
            <a:r>
              <a:rPr lang="en-US" sz="2000">
                <a:solidFill>
                  <a:schemeClr val="bg1"/>
                </a:solidFill>
              </a:rPr>
              <a:t>Registration for extra cost short terms, February 7-13,  2009.</a:t>
            </a:r>
          </a:p>
        </p:txBody>
      </p:sp>
      <p:pic>
        <p:nvPicPr>
          <p:cNvPr id="5" name="Picture 4" descr="IMG_753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57200" y="381000"/>
            <a:ext cx="7543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lvl="2" algn="ctr"/>
            <a:r>
              <a:rPr lang="en-US" b="1" dirty="0">
                <a:solidFill>
                  <a:schemeClr val="bg1"/>
                </a:solidFill>
              </a:rPr>
              <a:t>S39:  Geology of the Maine Coast by Sea Kayak</a:t>
            </a:r>
            <a:r>
              <a:rPr lang="en-US" b="1" dirty="0" smtClean="0">
                <a:solidFill>
                  <a:schemeClr val="bg1"/>
                </a:solidFill>
              </a:rPr>
              <a:t> 2009</a:t>
            </a:r>
          </a:p>
        </p:txBody>
      </p:sp>
      <p:sp>
        <p:nvSpPr>
          <p:cNvPr id="7" name="TextBox 6"/>
          <p:cNvSpPr txBox="1"/>
          <p:nvPr/>
        </p:nvSpPr>
        <p:spPr>
          <a:xfrm rot="18405639" flipH="1">
            <a:off x="1573913" y="1187883"/>
            <a:ext cx="867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>
                  <a:solidFill>
                    <a:schemeClr val="bg1"/>
                  </a:solidFill>
                </a:ln>
              </a:rPr>
              <a:t>Carter</a:t>
            </a:r>
            <a:endParaRPr lang="en-US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8" name="TextBox 7"/>
          <p:cNvSpPr txBox="1"/>
          <p:nvPr/>
        </p:nvSpPr>
        <p:spPr>
          <a:xfrm rot="18405639" flipH="1">
            <a:off x="2107314" y="1187883"/>
            <a:ext cx="867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n>
                  <a:solidFill>
                    <a:schemeClr val="bg1"/>
                  </a:solidFill>
                </a:ln>
              </a:rPr>
              <a:t>Dava</a:t>
            </a:r>
            <a:endParaRPr lang="en-US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9" name="TextBox 8"/>
          <p:cNvSpPr txBox="1"/>
          <p:nvPr/>
        </p:nvSpPr>
        <p:spPr>
          <a:xfrm rot="18405639" flipH="1">
            <a:off x="2842898" y="982778"/>
            <a:ext cx="99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>
                  <a:solidFill>
                    <a:schemeClr val="bg1"/>
                  </a:solidFill>
                </a:ln>
              </a:rPr>
              <a:t>Sabrina</a:t>
            </a:r>
            <a:endParaRPr lang="en-US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0" name="TextBox 9"/>
          <p:cNvSpPr txBox="1"/>
          <p:nvPr/>
        </p:nvSpPr>
        <p:spPr>
          <a:xfrm rot="18405639" flipH="1">
            <a:off x="3446328" y="894266"/>
            <a:ext cx="1030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>
                  <a:solidFill>
                    <a:schemeClr val="bg1"/>
                  </a:solidFill>
                </a:ln>
              </a:rPr>
              <a:t>Judson</a:t>
            </a:r>
            <a:endParaRPr lang="en-US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1" name="TextBox 10"/>
          <p:cNvSpPr txBox="1"/>
          <p:nvPr/>
        </p:nvSpPr>
        <p:spPr>
          <a:xfrm rot="18405639" flipH="1">
            <a:off x="4088514" y="1035482"/>
            <a:ext cx="867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>
                  <a:solidFill>
                    <a:schemeClr val="bg1"/>
                  </a:solidFill>
                </a:ln>
              </a:rPr>
              <a:t>Miles</a:t>
            </a:r>
            <a:endParaRPr lang="en-US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2" name="TextBox 11"/>
          <p:cNvSpPr txBox="1"/>
          <p:nvPr/>
        </p:nvSpPr>
        <p:spPr>
          <a:xfrm rot="18405639" flipH="1">
            <a:off x="4774314" y="1035483"/>
            <a:ext cx="867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>
                  <a:solidFill>
                    <a:schemeClr val="bg1"/>
                  </a:solidFill>
                </a:ln>
              </a:rPr>
              <a:t>Adam</a:t>
            </a:r>
            <a:endParaRPr lang="en-US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3" name="TextBox 12"/>
          <p:cNvSpPr txBox="1"/>
          <p:nvPr/>
        </p:nvSpPr>
        <p:spPr>
          <a:xfrm rot="18405639" flipH="1">
            <a:off x="5231514" y="1035483"/>
            <a:ext cx="867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>
                  <a:solidFill>
                    <a:schemeClr val="bg1"/>
                  </a:solidFill>
                </a:ln>
              </a:rPr>
              <a:t>Greg</a:t>
            </a:r>
            <a:endParaRPr lang="en-US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4" name="TextBox 13"/>
          <p:cNvSpPr txBox="1"/>
          <p:nvPr/>
        </p:nvSpPr>
        <p:spPr>
          <a:xfrm rot="18405639" flipH="1">
            <a:off x="5612514" y="1111683"/>
            <a:ext cx="867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>
                  <a:solidFill>
                    <a:schemeClr val="bg1"/>
                  </a:solidFill>
                </a:ln>
              </a:rPr>
              <a:t>“Dots”</a:t>
            </a:r>
            <a:endParaRPr lang="en-US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5" name="TextBox 14"/>
          <p:cNvSpPr txBox="1"/>
          <p:nvPr/>
        </p:nvSpPr>
        <p:spPr>
          <a:xfrm rot="18405639" flipH="1">
            <a:off x="5917314" y="1187884"/>
            <a:ext cx="867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>
                  <a:solidFill>
                    <a:schemeClr val="bg1"/>
                  </a:solidFill>
                </a:ln>
              </a:rPr>
              <a:t>“</a:t>
            </a:r>
            <a:r>
              <a:rPr lang="en-US" dirty="0" err="1" smtClean="0">
                <a:ln>
                  <a:solidFill>
                    <a:schemeClr val="bg1"/>
                  </a:solidFill>
                </a:ln>
              </a:rPr>
              <a:t>Kratz</a:t>
            </a:r>
            <a:r>
              <a:rPr lang="en-US" dirty="0" smtClean="0">
                <a:ln>
                  <a:solidFill>
                    <a:schemeClr val="bg1"/>
                  </a:solidFill>
                </a:ln>
              </a:rPr>
              <a:t>”</a:t>
            </a:r>
            <a:endParaRPr lang="en-US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6" name="TextBox 15"/>
          <p:cNvSpPr txBox="1"/>
          <p:nvPr/>
        </p:nvSpPr>
        <p:spPr>
          <a:xfrm rot="18405639" flipH="1">
            <a:off x="6450714" y="1187882"/>
            <a:ext cx="867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>
                  <a:solidFill>
                    <a:schemeClr val="bg1"/>
                  </a:solidFill>
                </a:ln>
              </a:rPr>
              <a:t>Dan</a:t>
            </a:r>
            <a:endParaRPr lang="en-US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7" name="TextBox 16"/>
          <p:cNvSpPr txBox="1"/>
          <p:nvPr/>
        </p:nvSpPr>
        <p:spPr>
          <a:xfrm rot="18405639" flipH="1">
            <a:off x="5688713" y="3321482"/>
            <a:ext cx="867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>
                  <a:solidFill>
                    <a:schemeClr val="bg1"/>
                  </a:solidFill>
                </a:ln>
              </a:rPr>
              <a:t>Molly</a:t>
            </a:r>
            <a:endParaRPr lang="en-US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8" name="TextBox 17"/>
          <p:cNvSpPr txBox="1"/>
          <p:nvPr/>
        </p:nvSpPr>
        <p:spPr>
          <a:xfrm rot="18405639" flipH="1">
            <a:off x="4545714" y="3397683"/>
            <a:ext cx="867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>
                  <a:solidFill>
                    <a:schemeClr val="bg1"/>
                  </a:solidFill>
                </a:ln>
              </a:rPr>
              <a:t>Greg</a:t>
            </a:r>
            <a:endParaRPr lang="en-US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9" name="TextBox 18"/>
          <p:cNvSpPr txBox="1"/>
          <p:nvPr/>
        </p:nvSpPr>
        <p:spPr>
          <a:xfrm rot="18405639" flipH="1">
            <a:off x="3174114" y="3397684"/>
            <a:ext cx="867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>
                  <a:solidFill>
                    <a:schemeClr val="bg1"/>
                  </a:solidFill>
                </a:ln>
              </a:rPr>
              <a:t>Tom</a:t>
            </a:r>
            <a:endParaRPr lang="en-US" dirty="0">
              <a:ln>
                <a:solidFill>
                  <a:schemeClr val="bg1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hlb_a231973.JPG"/>
          <p:cNvPicPr>
            <a:picLocks noGrp="1" noChangeAspect="1"/>
          </p:cNvPicPr>
          <p:nvPr>
            <p:ph idx="1"/>
          </p:nvPr>
        </p:nvPicPr>
        <p:blipFill>
          <a:blip r:embed="rId2"/>
          <a:srcRect l="160" r="-108"/>
          <a:stretch>
            <a:fillRect/>
          </a:stretch>
        </p:blipFill>
        <p:spPr>
          <a:xfrm>
            <a:off x="0" y="190491"/>
            <a:ext cx="9144000" cy="609915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2"/>
          <a:srcRect l="3586" r="-84834"/>
          <a:stretch>
            <a:fillRect/>
          </a:stretch>
        </p:blipFill>
        <p:spPr bwMode="auto">
          <a:xfrm>
            <a:off x="560550" y="0"/>
            <a:ext cx="8456450" cy="648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22860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4967671" y="211137"/>
            <a:ext cx="1909379" cy="14773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 smtClean="0"/>
              <a:t>Isle </a:t>
            </a:r>
            <a:r>
              <a:rPr lang="en-US" dirty="0" smtClean="0"/>
              <a:t>Au Haut – Commingled intrusive igneous rocks, “think like a fluid</a:t>
            </a:r>
            <a:r>
              <a:rPr lang="en-US" dirty="0" smtClean="0"/>
              <a:t>”</a:t>
            </a:r>
            <a:endParaRPr lang="en-US" dirty="0" smtClean="0"/>
          </a:p>
        </p:txBody>
      </p:sp>
      <p:sp>
        <p:nvSpPr>
          <p:cNvPr id="6" name="Diamond 5"/>
          <p:cNvSpPr/>
          <p:nvPr/>
        </p:nvSpPr>
        <p:spPr>
          <a:xfrm>
            <a:off x="3200400" y="4985405"/>
            <a:ext cx="271517" cy="262759"/>
          </a:xfrm>
          <a:prstGeom prst="diamond">
            <a:avLst/>
          </a:prstGeom>
          <a:solidFill>
            <a:schemeClr val="tx1">
              <a:alpha val="12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428999" y="4953000"/>
            <a:ext cx="1262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Isle Au Haut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pman and Rhodes Fig 1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073" y="0"/>
            <a:ext cx="5519854" cy="6858000"/>
          </a:xfrm>
          <a:prstGeom prst="rect">
            <a:avLst/>
          </a:prstGeom>
        </p:spPr>
      </p:pic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265386" y="3484798"/>
            <a:ext cx="343075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FF0000"/>
                </a:solidFill>
              </a:rPr>
              <a:t>Bedrock Geology of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2400" dirty="0" smtClean="0">
                <a:solidFill>
                  <a:srgbClr val="FF0000"/>
                </a:solidFill>
              </a:rPr>
              <a:t>Isle </a:t>
            </a:r>
            <a:r>
              <a:rPr lang="en-US" sz="2400" dirty="0">
                <a:solidFill>
                  <a:srgbClr val="FF0000"/>
                </a:solidFill>
              </a:rPr>
              <a:t>Au Haut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FF0000"/>
                </a:solidFill>
              </a:rPr>
              <a:t>Penobscot Bay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60599" y="1620348"/>
            <a:ext cx="5130399" cy="5174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1" y="700690"/>
            <a:ext cx="2145862" cy="3330903"/>
          </a:xfrm>
        </p:spPr>
        <p:txBody>
          <a:bodyPr>
            <a:normAutofit fontScale="77500" lnSpcReduction="20000"/>
          </a:bodyPr>
          <a:lstStyle/>
          <a:p>
            <a:r>
              <a:rPr lang="en-US" sz="2400" dirty="0"/>
              <a:t>Formed as part of the Coastal Maine Magmatic </a:t>
            </a:r>
            <a:r>
              <a:rPr lang="en-US" sz="2400" dirty="0" smtClean="0"/>
              <a:t>Province</a:t>
            </a:r>
          </a:p>
          <a:p>
            <a:endParaRPr lang="en-US" sz="2400" dirty="0" smtClean="0"/>
          </a:p>
          <a:p>
            <a:r>
              <a:rPr lang="en-US" sz="2400" dirty="0"/>
              <a:t>Formed during the</a:t>
            </a:r>
            <a:r>
              <a:rPr lang="en-US" sz="2400" dirty="0" smtClean="0"/>
              <a:t> Silurian period </a:t>
            </a:r>
            <a:r>
              <a:rPr lang="en-US" sz="2400" dirty="0"/>
              <a:t>as large intrusions </a:t>
            </a:r>
            <a:r>
              <a:rPr lang="en-US" sz="2400"/>
              <a:t>beneath</a:t>
            </a:r>
            <a:r>
              <a:rPr lang="en-US" sz="2400" smtClean="0"/>
              <a:t> Gander</a:t>
            </a:r>
            <a:endParaRPr lang="en-US" sz="2400" dirty="0" smtClean="0"/>
          </a:p>
        </p:txBody>
      </p:sp>
      <p:pic>
        <p:nvPicPr>
          <p:cNvPr id="14341" name="Picture 5" descr="Untitled-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145863" y="834696"/>
            <a:ext cx="6997236" cy="5007304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>
          <a:xfrm>
            <a:off x="5868276" y="376621"/>
            <a:ext cx="2741148" cy="1418896"/>
          </a:xfrm>
        </p:spPr>
        <p:txBody>
          <a:bodyPr>
            <a:normAutofit/>
          </a:bodyPr>
          <a:lstStyle/>
          <a:p>
            <a:r>
              <a:rPr lang="en-US" sz="2000" dirty="0" smtClean="0"/>
              <a:t>Commingling of two magmatic fluids; </a:t>
            </a:r>
            <a:br>
              <a:rPr lang="en-US" sz="2000" dirty="0" smtClean="0"/>
            </a:br>
            <a:r>
              <a:rPr lang="en-US" sz="2000" dirty="0" smtClean="0"/>
              <a:t>one granitic the other gabbroic</a:t>
            </a:r>
            <a:endParaRPr lang="en-US" sz="2000" dirty="0"/>
          </a:p>
        </p:txBody>
      </p:sp>
      <p:pic>
        <p:nvPicPr>
          <p:cNvPr id="12294" name="Picture 6" descr="more geo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52430" y="2332037"/>
            <a:ext cx="4583113" cy="4525963"/>
          </a:xfrm>
          <a:noFill/>
          <a:ln/>
        </p:spPr>
      </p:pic>
      <p:sp>
        <p:nvSpPr>
          <p:cNvPr id="12295" name="Oval 7"/>
          <p:cNvSpPr>
            <a:spLocks noChangeArrowheads="1"/>
          </p:cNvSpPr>
          <p:nvPr/>
        </p:nvSpPr>
        <p:spPr bwMode="auto">
          <a:xfrm>
            <a:off x="8438630" y="4618037"/>
            <a:ext cx="533400" cy="4572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97" name="Oval 9"/>
          <p:cNvSpPr>
            <a:spLocks noChangeArrowheads="1"/>
          </p:cNvSpPr>
          <p:nvPr/>
        </p:nvSpPr>
        <p:spPr bwMode="auto">
          <a:xfrm>
            <a:off x="6533630" y="3627437"/>
            <a:ext cx="533400" cy="4572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Content Placeholder 3" descr="CHapman and Rhodes Fig 2.tiff"/>
          <p:cNvPicPr>
            <a:picLocks noChangeAspect="1"/>
          </p:cNvPicPr>
          <p:nvPr/>
        </p:nvPicPr>
        <p:blipFill>
          <a:blip r:embed="rId3"/>
          <a:srcRect l="2286" r="2909"/>
          <a:stretch>
            <a:fillRect/>
          </a:stretch>
        </p:blipFill>
        <p:spPr>
          <a:xfrm>
            <a:off x="0" y="560551"/>
            <a:ext cx="4548065" cy="514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Hapman and Rhodes Fig 11.tiff"/>
          <p:cNvPicPr>
            <a:picLocks noGrp="1" noChangeAspect="1"/>
          </p:cNvPicPr>
          <p:nvPr>
            <p:ph idx="1"/>
          </p:nvPr>
        </p:nvPicPr>
        <p:blipFill>
          <a:blip r:embed="rId2"/>
          <a:srcRect l="1625" r="8969"/>
          <a:stretch>
            <a:fillRect/>
          </a:stretch>
        </p:blipFill>
        <p:spPr>
          <a:xfrm>
            <a:off x="1016000" y="0"/>
            <a:ext cx="7147034" cy="659497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G_764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3" r="72"/>
          <a:stretch>
            <a:fillRect/>
          </a:stretch>
        </p:blipFill>
        <p:spPr>
          <a:xfrm>
            <a:off x="0" y="0"/>
            <a:ext cx="9144000" cy="6857917"/>
          </a:xfrm>
        </p:spPr>
      </p:pic>
      <p:sp>
        <p:nvSpPr>
          <p:cNvPr id="5" name="TextBox 4"/>
          <p:cNvSpPr txBox="1"/>
          <p:nvPr/>
        </p:nvSpPr>
        <p:spPr>
          <a:xfrm>
            <a:off x="446690" y="2977931"/>
            <a:ext cx="1813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Gabbro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6690" y="4724400"/>
            <a:ext cx="1813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Granite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765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59" r="-359"/>
          <a:stretch>
            <a:fillRect/>
          </a:stretch>
        </p:blipFill>
        <p:spPr>
          <a:xfrm>
            <a:off x="0" y="18142"/>
            <a:ext cx="9144000" cy="6809209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170</Words>
  <Application>Microsoft Macintosh PowerPoint</Application>
  <PresentationFormat>On-screen Show (4:3)</PresentationFormat>
  <Paragraphs>32</Paragraphs>
  <Slides>10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Commingling of two magmatic fluids;  one granitic the other gabbroic</vt:lpstr>
      <vt:lpstr>Slide 6</vt:lpstr>
      <vt:lpstr>Slide 7</vt:lpstr>
      <vt:lpstr>Slide 8</vt:lpstr>
      <vt:lpstr>Slide 9</vt:lpstr>
      <vt:lpstr>Slide 10</vt:lpstr>
    </vt:vector>
  </TitlesOfParts>
  <Company>Bates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and Library Services</dc:creator>
  <cp:lastModifiedBy>Information and Library Services</cp:lastModifiedBy>
  <cp:revision>13</cp:revision>
  <dcterms:created xsi:type="dcterms:W3CDTF">2010-05-24T13:59:57Z</dcterms:created>
  <dcterms:modified xsi:type="dcterms:W3CDTF">2010-05-24T15:01:13Z</dcterms:modified>
</cp:coreProperties>
</file>