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32918400" cy="21945600"/>
  <p:notesSz cx="6858000" cy="9144000"/>
  <p:defaultTextStyle>
    <a:defPPr>
      <a:defRPr lang="en-US"/>
    </a:defPPr>
    <a:lvl1pPr algn="l" rtl="0" eaLnBrk="0" fontAlgn="base" hangingPunct="0">
      <a:spcBef>
        <a:spcPct val="0"/>
      </a:spcBef>
      <a:spcAft>
        <a:spcPct val="0"/>
      </a:spcAft>
      <a:defRPr sz="1600" kern="1200">
        <a:solidFill>
          <a:schemeClr val="tx1"/>
        </a:solidFill>
        <a:latin typeface="Times" charset="0"/>
        <a:ea typeface="ＭＳ Ｐゴシック" charset="0"/>
        <a:cs typeface="+mn-cs"/>
      </a:defRPr>
    </a:lvl1pPr>
    <a:lvl2pPr marL="311692" algn="l" rtl="0" eaLnBrk="0" fontAlgn="base" hangingPunct="0">
      <a:spcBef>
        <a:spcPct val="0"/>
      </a:spcBef>
      <a:spcAft>
        <a:spcPct val="0"/>
      </a:spcAft>
      <a:defRPr sz="1600" kern="1200">
        <a:solidFill>
          <a:schemeClr val="tx1"/>
        </a:solidFill>
        <a:latin typeface="Times" charset="0"/>
        <a:ea typeface="ＭＳ Ｐゴシック" charset="0"/>
        <a:cs typeface="+mn-cs"/>
      </a:defRPr>
    </a:lvl2pPr>
    <a:lvl3pPr marL="623385" algn="l" rtl="0" eaLnBrk="0" fontAlgn="base" hangingPunct="0">
      <a:spcBef>
        <a:spcPct val="0"/>
      </a:spcBef>
      <a:spcAft>
        <a:spcPct val="0"/>
      </a:spcAft>
      <a:defRPr sz="1600" kern="1200">
        <a:solidFill>
          <a:schemeClr val="tx1"/>
        </a:solidFill>
        <a:latin typeface="Times" charset="0"/>
        <a:ea typeface="ＭＳ Ｐゴシック" charset="0"/>
        <a:cs typeface="+mn-cs"/>
      </a:defRPr>
    </a:lvl3pPr>
    <a:lvl4pPr marL="935077" algn="l" rtl="0" eaLnBrk="0" fontAlgn="base" hangingPunct="0">
      <a:spcBef>
        <a:spcPct val="0"/>
      </a:spcBef>
      <a:spcAft>
        <a:spcPct val="0"/>
      </a:spcAft>
      <a:defRPr sz="1600" kern="1200">
        <a:solidFill>
          <a:schemeClr val="tx1"/>
        </a:solidFill>
        <a:latin typeface="Times" charset="0"/>
        <a:ea typeface="ＭＳ Ｐゴシック" charset="0"/>
        <a:cs typeface="+mn-cs"/>
      </a:defRPr>
    </a:lvl4pPr>
    <a:lvl5pPr marL="1246769" algn="l" rtl="0" eaLnBrk="0" fontAlgn="base" hangingPunct="0">
      <a:spcBef>
        <a:spcPct val="0"/>
      </a:spcBef>
      <a:spcAft>
        <a:spcPct val="0"/>
      </a:spcAft>
      <a:defRPr sz="1600" kern="1200">
        <a:solidFill>
          <a:schemeClr val="tx1"/>
        </a:solidFill>
        <a:latin typeface="Times" charset="0"/>
        <a:ea typeface="ＭＳ Ｐゴシック" charset="0"/>
        <a:cs typeface="+mn-cs"/>
      </a:defRPr>
    </a:lvl5pPr>
    <a:lvl6pPr marL="1558462" algn="l" defTabSz="311692" rtl="0" eaLnBrk="1" latinLnBrk="0" hangingPunct="1">
      <a:defRPr sz="1600" kern="1200">
        <a:solidFill>
          <a:schemeClr val="tx1"/>
        </a:solidFill>
        <a:latin typeface="Times" charset="0"/>
        <a:ea typeface="ＭＳ Ｐゴシック" charset="0"/>
        <a:cs typeface="+mn-cs"/>
      </a:defRPr>
    </a:lvl6pPr>
    <a:lvl7pPr marL="1870154" algn="l" defTabSz="311692" rtl="0" eaLnBrk="1" latinLnBrk="0" hangingPunct="1">
      <a:defRPr sz="1600" kern="1200">
        <a:solidFill>
          <a:schemeClr val="tx1"/>
        </a:solidFill>
        <a:latin typeface="Times" charset="0"/>
        <a:ea typeface="ＭＳ Ｐゴシック" charset="0"/>
        <a:cs typeface="+mn-cs"/>
      </a:defRPr>
    </a:lvl7pPr>
    <a:lvl8pPr marL="2181847" algn="l" defTabSz="311692" rtl="0" eaLnBrk="1" latinLnBrk="0" hangingPunct="1">
      <a:defRPr sz="1600" kern="1200">
        <a:solidFill>
          <a:schemeClr val="tx1"/>
        </a:solidFill>
        <a:latin typeface="Times" charset="0"/>
        <a:ea typeface="ＭＳ Ｐゴシック" charset="0"/>
        <a:cs typeface="+mn-cs"/>
      </a:defRPr>
    </a:lvl8pPr>
    <a:lvl9pPr marL="2493539" algn="l" defTabSz="311692" rtl="0" eaLnBrk="1" latinLnBrk="0" hangingPunct="1">
      <a:defRPr sz="1600" kern="1200">
        <a:solidFill>
          <a:schemeClr val="tx1"/>
        </a:solidFill>
        <a:latin typeface="Times" charset="0"/>
        <a:ea typeface="ＭＳ Ｐゴシック"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E1E1"/>
    <a:srgbClr val="FFEFA7"/>
    <a:srgbClr val="FFFF00"/>
    <a:srgbClr val="50FFFF"/>
    <a:srgbClr val="6C2021"/>
    <a:srgbClr val="00C5F8"/>
    <a:srgbClr val="FF0F1E"/>
    <a:srgbClr val="FBFFD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52" autoAdjust="0"/>
    <p:restoredTop sz="96893" autoAdjust="0"/>
  </p:normalViewPr>
  <p:slideViewPr>
    <p:cSldViewPr>
      <p:cViewPr varScale="1">
        <p:scale>
          <a:sx n="57" d="100"/>
          <a:sy n="57" d="100"/>
        </p:scale>
        <p:origin x="-968" y="-160"/>
      </p:cViewPr>
      <p:guideLst>
        <p:guide orient="horz" pos="6912"/>
        <p:guide pos="1036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43074D-75F6-3743-B155-33FFFBC91B68}" type="datetimeFigureOut">
              <a:rPr lang="en-US" smtClean="0"/>
              <a:t>5/28/12</a:t>
            </a:fld>
            <a:endParaRPr lang="en-US"/>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55B6A9-2148-D14D-AAA3-13840002DAC9}" type="slidenum">
              <a:rPr lang="en-US" smtClean="0"/>
              <a:t>‹#›</a:t>
            </a:fld>
            <a:endParaRPr lang="en-US"/>
          </a:p>
        </p:txBody>
      </p:sp>
    </p:spTree>
    <p:extLst>
      <p:ext uri="{BB962C8B-B14F-4D97-AF65-F5344CB8AC3E}">
        <p14:creationId xmlns:p14="http://schemas.microsoft.com/office/powerpoint/2010/main" val="3462581105"/>
      </p:ext>
    </p:extLst>
  </p:cSld>
  <p:clrMap bg1="lt1" tx1="dk1" bg2="lt2" tx2="dk2" accent1="accent1" accent2="accent2" accent3="accent3" accent4="accent4" accent5="accent5" accent6="accent6" hlink="hlink" folHlink="folHlink"/>
  <p:notesStyle>
    <a:lvl1pPr marL="0" algn="l" defTabSz="351678" rtl="0" eaLnBrk="1" latinLnBrk="0" hangingPunct="1">
      <a:defRPr sz="900" kern="1200">
        <a:solidFill>
          <a:schemeClr val="tx1"/>
        </a:solidFill>
        <a:latin typeface="+mn-lt"/>
        <a:ea typeface="+mn-ea"/>
        <a:cs typeface="+mn-cs"/>
      </a:defRPr>
    </a:lvl1pPr>
    <a:lvl2pPr marL="351678" algn="l" defTabSz="351678" rtl="0" eaLnBrk="1" latinLnBrk="0" hangingPunct="1">
      <a:defRPr sz="900" kern="1200">
        <a:solidFill>
          <a:schemeClr val="tx1"/>
        </a:solidFill>
        <a:latin typeface="+mn-lt"/>
        <a:ea typeface="+mn-ea"/>
        <a:cs typeface="+mn-cs"/>
      </a:defRPr>
    </a:lvl2pPr>
    <a:lvl3pPr marL="703356" algn="l" defTabSz="351678" rtl="0" eaLnBrk="1" latinLnBrk="0" hangingPunct="1">
      <a:defRPr sz="900" kern="1200">
        <a:solidFill>
          <a:schemeClr val="tx1"/>
        </a:solidFill>
        <a:latin typeface="+mn-lt"/>
        <a:ea typeface="+mn-ea"/>
        <a:cs typeface="+mn-cs"/>
      </a:defRPr>
    </a:lvl3pPr>
    <a:lvl4pPr marL="1055035" algn="l" defTabSz="351678" rtl="0" eaLnBrk="1" latinLnBrk="0" hangingPunct="1">
      <a:defRPr sz="900" kern="1200">
        <a:solidFill>
          <a:schemeClr val="tx1"/>
        </a:solidFill>
        <a:latin typeface="+mn-lt"/>
        <a:ea typeface="+mn-ea"/>
        <a:cs typeface="+mn-cs"/>
      </a:defRPr>
    </a:lvl4pPr>
    <a:lvl5pPr marL="1406713" algn="l" defTabSz="351678" rtl="0" eaLnBrk="1" latinLnBrk="0" hangingPunct="1">
      <a:defRPr sz="900" kern="1200">
        <a:solidFill>
          <a:schemeClr val="tx1"/>
        </a:solidFill>
        <a:latin typeface="+mn-lt"/>
        <a:ea typeface="+mn-ea"/>
        <a:cs typeface="+mn-cs"/>
      </a:defRPr>
    </a:lvl5pPr>
    <a:lvl6pPr marL="1758391" algn="l" defTabSz="351678" rtl="0" eaLnBrk="1" latinLnBrk="0" hangingPunct="1">
      <a:defRPr sz="900" kern="1200">
        <a:solidFill>
          <a:schemeClr val="tx1"/>
        </a:solidFill>
        <a:latin typeface="+mn-lt"/>
        <a:ea typeface="+mn-ea"/>
        <a:cs typeface="+mn-cs"/>
      </a:defRPr>
    </a:lvl6pPr>
    <a:lvl7pPr marL="2110069" algn="l" defTabSz="351678" rtl="0" eaLnBrk="1" latinLnBrk="0" hangingPunct="1">
      <a:defRPr sz="900" kern="1200">
        <a:solidFill>
          <a:schemeClr val="tx1"/>
        </a:solidFill>
        <a:latin typeface="+mn-lt"/>
        <a:ea typeface="+mn-ea"/>
        <a:cs typeface="+mn-cs"/>
      </a:defRPr>
    </a:lvl7pPr>
    <a:lvl8pPr marL="2461748" algn="l" defTabSz="351678" rtl="0" eaLnBrk="1" latinLnBrk="0" hangingPunct="1">
      <a:defRPr sz="900" kern="1200">
        <a:solidFill>
          <a:schemeClr val="tx1"/>
        </a:solidFill>
        <a:latin typeface="+mn-lt"/>
        <a:ea typeface="+mn-ea"/>
        <a:cs typeface="+mn-cs"/>
      </a:defRPr>
    </a:lvl8pPr>
    <a:lvl9pPr marL="2813426" algn="l" defTabSz="351678"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55B6A9-2148-D14D-AAA3-13840002DAC9}" type="slidenum">
              <a:rPr lang="en-US" smtClean="0"/>
              <a:t>1</a:t>
            </a:fld>
            <a:endParaRPr lang="en-US"/>
          </a:p>
        </p:txBody>
      </p:sp>
    </p:spTree>
    <p:extLst>
      <p:ext uri="{BB962C8B-B14F-4D97-AF65-F5344CB8AC3E}">
        <p14:creationId xmlns:p14="http://schemas.microsoft.com/office/powerpoint/2010/main" val="9560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6817043"/>
            <a:ext cx="27979687" cy="4704397"/>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523" y="12435840"/>
            <a:ext cx="23043356" cy="5608320"/>
          </a:xfrm>
        </p:spPr>
        <p:txBody>
          <a:bodyPr/>
          <a:lstStyle>
            <a:lvl1pPr marL="0" indent="0" algn="ctr">
              <a:buNone/>
              <a:defRPr/>
            </a:lvl1pPr>
            <a:lvl2pPr marL="311692" indent="0" algn="ctr">
              <a:buNone/>
              <a:defRPr/>
            </a:lvl2pPr>
            <a:lvl3pPr marL="623385" indent="0" algn="ctr">
              <a:buNone/>
              <a:defRPr/>
            </a:lvl3pPr>
            <a:lvl4pPr marL="935077" indent="0" algn="ctr">
              <a:buNone/>
              <a:defRPr/>
            </a:lvl4pPr>
            <a:lvl5pPr marL="1246769" indent="0" algn="ctr">
              <a:buNone/>
              <a:defRPr/>
            </a:lvl5pPr>
            <a:lvl6pPr marL="1558462" indent="0" algn="ctr">
              <a:buNone/>
              <a:defRPr/>
            </a:lvl6pPr>
            <a:lvl7pPr marL="1870154" indent="0" algn="ctr">
              <a:buNone/>
              <a:defRPr/>
            </a:lvl7pPr>
            <a:lvl8pPr marL="2181847" indent="0" algn="ctr">
              <a:buNone/>
              <a:defRPr/>
            </a:lvl8pPr>
            <a:lvl9pPr marL="2493539"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F54BBFF-DCEC-E741-8D6D-AD237CD079FA}" type="slidenum">
              <a:rPr lang="en-US"/>
              <a:pPr/>
              <a:t>‹#›</a:t>
            </a:fld>
            <a:endParaRPr lang="en-US"/>
          </a:p>
        </p:txBody>
      </p:sp>
    </p:spTree>
    <p:extLst>
      <p:ext uri="{BB962C8B-B14F-4D97-AF65-F5344CB8AC3E}">
        <p14:creationId xmlns:p14="http://schemas.microsoft.com/office/powerpoint/2010/main" val="1869631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C0831E-45A1-C24E-9335-25652A6D70BA}" type="slidenum">
              <a:rPr lang="en-US"/>
              <a:pPr/>
              <a:t>‹#›</a:t>
            </a:fld>
            <a:endParaRPr lang="en-US"/>
          </a:p>
        </p:txBody>
      </p:sp>
    </p:spTree>
    <p:extLst>
      <p:ext uri="{BB962C8B-B14F-4D97-AF65-F5344CB8AC3E}">
        <p14:creationId xmlns:p14="http://schemas.microsoft.com/office/powerpoint/2010/main" val="111075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454123" y="1950720"/>
            <a:ext cx="6994921" cy="1755648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9356" y="1950720"/>
            <a:ext cx="20870466" cy="175564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83AC70-F029-7D42-8C17-6EA7886AC94B}" type="slidenum">
              <a:rPr lang="en-US"/>
              <a:pPr/>
              <a:t>‹#›</a:t>
            </a:fld>
            <a:endParaRPr lang="en-US"/>
          </a:p>
        </p:txBody>
      </p:sp>
    </p:spTree>
    <p:extLst>
      <p:ext uri="{BB962C8B-B14F-4D97-AF65-F5344CB8AC3E}">
        <p14:creationId xmlns:p14="http://schemas.microsoft.com/office/powerpoint/2010/main" val="99540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04B6F4E-139B-0347-8C32-AB2EA84FF94D}" type="slidenum">
              <a:rPr lang="en-US"/>
              <a:pPr/>
              <a:t>‹#›</a:t>
            </a:fld>
            <a:endParaRPr lang="en-US"/>
          </a:p>
        </p:txBody>
      </p:sp>
    </p:spTree>
    <p:extLst>
      <p:ext uri="{BB962C8B-B14F-4D97-AF65-F5344CB8AC3E}">
        <p14:creationId xmlns:p14="http://schemas.microsoft.com/office/powerpoint/2010/main" val="3341548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0879" cy="4358640"/>
          </a:xfrm>
        </p:spPr>
        <p:txBody>
          <a:bodyPr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5" y="9301163"/>
            <a:ext cx="27980879" cy="4800600"/>
          </a:xfrm>
        </p:spPr>
        <p:txBody>
          <a:bodyPr anchor="b"/>
          <a:lstStyle>
            <a:lvl1pPr marL="0" indent="0">
              <a:buNone/>
              <a:defRPr sz="1400"/>
            </a:lvl1pPr>
            <a:lvl2pPr marL="311692" indent="0">
              <a:buNone/>
              <a:defRPr sz="1200"/>
            </a:lvl2pPr>
            <a:lvl3pPr marL="623385" indent="0">
              <a:buNone/>
              <a:defRPr sz="1100"/>
            </a:lvl3pPr>
            <a:lvl4pPr marL="935077" indent="0">
              <a:buNone/>
              <a:defRPr sz="900"/>
            </a:lvl4pPr>
            <a:lvl5pPr marL="1246769" indent="0">
              <a:buNone/>
              <a:defRPr sz="900"/>
            </a:lvl5pPr>
            <a:lvl6pPr marL="1558462" indent="0">
              <a:buNone/>
              <a:defRPr sz="900"/>
            </a:lvl6pPr>
            <a:lvl7pPr marL="1870154" indent="0">
              <a:buNone/>
              <a:defRPr sz="900"/>
            </a:lvl7pPr>
            <a:lvl8pPr marL="2181847" indent="0">
              <a:buNone/>
              <a:defRPr sz="900"/>
            </a:lvl8pPr>
            <a:lvl9pPr marL="2493539"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B910198-5DFF-1A4F-B21B-E74003A9D77A}" type="slidenum">
              <a:rPr lang="en-US"/>
              <a:pPr/>
              <a:t>‹#›</a:t>
            </a:fld>
            <a:endParaRPr lang="en-US"/>
          </a:p>
        </p:txBody>
      </p:sp>
    </p:spTree>
    <p:extLst>
      <p:ext uri="{BB962C8B-B14F-4D97-AF65-F5344CB8AC3E}">
        <p14:creationId xmlns:p14="http://schemas.microsoft.com/office/powerpoint/2010/main" val="404703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469357" y="6339840"/>
            <a:ext cx="13932694" cy="13167360"/>
          </a:xfrm>
        </p:spPr>
        <p:txBody>
          <a:bodyPr/>
          <a:lstStyle>
            <a:lvl1pPr>
              <a:defRPr sz="19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516351" y="6339840"/>
            <a:ext cx="13932694" cy="13167360"/>
          </a:xfrm>
        </p:spPr>
        <p:txBody>
          <a:bodyPr/>
          <a:lstStyle>
            <a:lvl1pPr>
              <a:defRPr sz="19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F4F203-D32F-754D-9179-CA6BD4FDFEF6}" type="slidenum">
              <a:rPr lang="en-US"/>
              <a:pPr/>
              <a:t>‹#›</a:t>
            </a:fld>
            <a:endParaRPr lang="en-US"/>
          </a:p>
        </p:txBody>
      </p:sp>
    </p:spTree>
    <p:extLst>
      <p:ext uri="{BB962C8B-B14F-4D97-AF65-F5344CB8AC3E}">
        <p14:creationId xmlns:p14="http://schemas.microsoft.com/office/powerpoint/2010/main" val="300658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9158"/>
            <a:ext cx="29627513" cy="3657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444" y="4912043"/>
            <a:ext cx="14544675" cy="2047875"/>
          </a:xfrm>
        </p:spPr>
        <p:txBody>
          <a:bodyPr anchor="b"/>
          <a:lstStyle>
            <a:lvl1pPr marL="0" indent="0">
              <a:buNone/>
              <a:defRPr sz="1600" b="1"/>
            </a:lvl1pPr>
            <a:lvl2pPr marL="311692" indent="0">
              <a:buNone/>
              <a:defRPr sz="1400" b="1"/>
            </a:lvl2pPr>
            <a:lvl3pPr marL="623385" indent="0">
              <a:buNone/>
              <a:defRPr sz="1200" b="1"/>
            </a:lvl3pPr>
            <a:lvl4pPr marL="935077" indent="0">
              <a:buNone/>
              <a:defRPr sz="1100" b="1"/>
            </a:lvl4pPr>
            <a:lvl5pPr marL="1246769" indent="0">
              <a:buNone/>
              <a:defRPr sz="1100" b="1"/>
            </a:lvl5pPr>
            <a:lvl6pPr marL="1558462" indent="0">
              <a:buNone/>
              <a:defRPr sz="1100" b="1"/>
            </a:lvl6pPr>
            <a:lvl7pPr marL="1870154" indent="0">
              <a:buNone/>
              <a:defRPr sz="1100" b="1"/>
            </a:lvl7pPr>
            <a:lvl8pPr marL="2181847" indent="0">
              <a:buNone/>
              <a:defRPr sz="1100" b="1"/>
            </a:lvl8pPr>
            <a:lvl9pPr marL="2493539"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645444" y="6959918"/>
            <a:ext cx="14544675" cy="12643485"/>
          </a:xfrm>
        </p:spPr>
        <p:txBody>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329" y="4912043"/>
            <a:ext cx="14550627" cy="2047875"/>
          </a:xfrm>
        </p:spPr>
        <p:txBody>
          <a:bodyPr anchor="b"/>
          <a:lstStyle>
            <a:lvl1pPr marL="0" indent="0">
              <a:buNone/>
              <a:defRPr sz="1600" b="1"/>
            </a:lvl1pPr>
            <a:lvl2pPr marL="311692" indent="0">
              <a:buNone/>
              <a:defRPr sz="1400" b="1"/>
            </a:lvl2pPr>
            <a:lvl3pPr marL="623385" indent="0">
              <a:buNone/>
              <a:defRPr sz="1200" b="1"/>
            </a:lvl3pPr>
            <a:lvl4pPr marL="935077" indent="0">
              <a:buNone/>
              <a:defRPr sz="1100" b="1"/>
            </a:lvl4pPr>
            <a:lvl5pPr marL="1246769" indent="0">
              <a:buNone/>
              <a:defRPr sz="1100" b="1"/>
            </a:lvl5pPr>
            <a:lvl6pPr marL="1558462" indent="0">
              <a:buNone/>
              <a:defRPr sz="1100" b="1"/>
            </a:lvl6pPr>
            <a:lvl7pPr marL="1870154" indent="0">
              <a:buNone/>
              <a:defRPr sz="1100" b="1"/>
            </a:lvl7pPr>
            <a:lvl8pPr marL="2181847" indent="0">
              <a:buNone/>
              <a:defRPr sz="1100" b="1"/>
            </a:lvl8pPr>
            <a:lvl9pPr marL="2493539"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16722329" y="6959918"/>
            <a:ext cx="14550627" cy="12643485"/>
          </a:xfrm>
        </p:spPr>
        <p:txBody>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0BD32D5-FA25-9E43-B862-16EE3308BC34}" type="slidenum">
              <a:rPr lang="en-US"/>
              <a:pPr/>
              <a:t>‹#›</a:t>
            </a:fld>
            <a:endParaRPr lang="en-US"/>
          </a:p>
        </p:txBody>
      </p:sp>
    </p:spTree>
    <p:extLst>
      <p:ext uri="{BB962C8B-B14F-4D97-AF65-F5344CB8AC3E}">
        <p14:creationId xmlns:p14="http://schemas.microsoft.com/office/powerpoint/2010/main" val="1060166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1CAE55-1DCA-554C-BD9F-7B8596D699A7}" type="slidenum">
              <a:rPr lang="en-US"/>
              <a:pPr/>
              <a:t>‹#›</a:t>
            </a:fld>
            <a:endParaRPr lang="en-US"/>
          </a:p>
        </p:txBody>
      </p:sp>
    </p:spTree>
    <p:extLst>
      <p:ext uri="{BB962C8B-B14F-4D97-AF65-F5344CB8AC3E}">
        <p14:creationId xmlns:p14="http://schemas.microsoft.com/office/powerpoint/2010/main" val="332162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EAD5E9C-A3D2-F640-AAAB-B260CD5A0AB9}" type="slidenum">
              <a:rPr lang="en-US"/>
              <a:pPr/>
              <a:t>‹#›</a:t>
            </a:fld>
            <a:endParaRPr lang="en-US"/>
          </a:p>
        </p:txBody>
      </p:sp>
    </p:spTree>
    <p:extLst>
      <p:ext uri="{BB962C8B-B14F-4D97-AF65-F5344CB8AC3E}">
        <p14:creationId xmlns:p14="http://schemas.microsoft.com/office/powerpoint/2010/main" val="212203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3443"/>
            <a:ext cx="10829925" cy="3718560"/>
          </a:xfrm>
        </p:spPr>
        <p:txBody>
          <a:bodyPr anchor="b"/>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12870657" y="873443"/>
            <a:ext cx="18402300" cy="18729960"/>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444" y="4592003"/>
            <a:ext cx="10829925" cy="15011400"/>
          </a:xfrm>
        </p:spPr>
        <p:txBody>
          <a:bodyPr/>
          <a:lstStyle>
            <a:lvl1pPr marL="0" indent="0">
              <a:buNone/>
              <a:defRPr sz="900"/>
            </a:lvl1pPr>
            <a:lvl2pPr marL="311692" indent="0">
              <a:buNone/>
              <a:defRPr sz="800"/>
            </a:lvl2pPr>
            <a:lvl3pPr marL="623385" indent="0">
              <a:buNone/>
              <a:defRPr sz="700"/>
            </a:lvl3pPr>
            <a:lvl4pPr marL="935077" indent="0">
              <a:buNone/>
              <a:defRPr sz="600"/>
            </a:lvl4pPr>
            <a:lvl5pPr marL="1246769" indent="0">
              <a:buNone/>
              <a:defRPr sz="600"/>
            </a:lvl5pPr>
            <a:lvl6pPr marL="1558462" indent="0">
              <a:buNone/>
              <a:defRPr sz="600"/>
            </a:lvl6pPr>
            <a:lvl7pPr marL="1870154" indent="0">
              <a:buNone/>
              <a:defRPr sz="600"/>
            </a:lvl7pPr>
            <a:lvl8pPr marL="2181847" indent="0">
              <a:buNone/>
              <a:defRPr sz="600"/>
            </a:lvl8pPr>
            <a:lvl9pPr marL="2493539"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C5B163D-CE9B-7E4D-8705-197EAB9AB4D6}" type="slidenum">
              <a:rPr lang="en-US"/>
              <a:pPr/>
              <a:t>‹#›</a:t>
            </a:fld>
            <a:endParaRPr lang="en-US"/>
          </a:p>
        </p:txBody>
      </p:sp>
    </p:spTree>
    <p:extLst>
      <p:ext uri="{BB962C8B-B14F-4D97-AF65-F5344CB8AC3E}">
        <p14:creationId xmlns:p14="http://schemas.microsoft.com/office/powerpoint/2010/main" val="2299674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15361920"/>
            <a:ext cx="19751278" cy="1813560"/>
          </a:xfrm>
        </p:spPr>
        <p:txBody>
          <a:bodyPr anchor="b"/>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6451998" y="1961198"/>
            <a:ext cx="19751278" cy="13167360"/>
          </a:xfrm>
        </p:spPr>
        <p:txBody>
          <a:bodyPr/>
          <a:lstStyle>
            <a:lvl1pPr marL="0" indent="0">
              <a:buNone/>
              <a:defRPr sz="2200"/>
            </a:lvl1pPr>
            <a:lvl2pPr marL="311692" indent="0">
              <a:buNone/>
              <a:defRPr sz="1900"/>
            </a:lvl2pPr>
            <a:lvl3pPr marL="623385" indent="0">
              <a:buNone/>
              <a:defRPr sz="1600"/>
            </a:lvl3pPr>
            <a:lvl4pPr marL="935077" indent="0">
              <a:buNone/>
              <a:defRPr sz="1400"/>
            </a:lvl4pPr>
            <a:lvl5pPr marL="1246769" indent="0">
              <a:buNone/>
              <a:defRPr sz="1400"/>
            </a:lvl5pPr>
            <a:lvl6pPr marL="1558462" indent="0">
              <a:buNone/>
              <a:defRPr sz="1400"/>
            </a:lvl6pPr>
            <a:lvl7pPr marL="1870154" indent="0">
              <a:buNone/>
              <a:defRPr sz="1400"/>
            </a:lvl7pPr>
            <a:lvl8pPr marL="2181847" indent="0">
              <a:buNone/>
              <a:defRPr sz="1400"/>
            </a:lvl8pPr>
            <a:lvl9pPr marL="2493539" indent="0">
              <a:buNone/>
              <a:defRPr sz="1400"/>
            </a:lvl9pPr>
          </a:lstStyle>
          <a:p>
            <a:endParaRPr lang="en-US"/>
          </a:p>
        </p:txBody>
      </p:sp>
      <p:sp>
        <p:nvSpPr>
          <p:cNvPr id="4" name="Text Placeholder 3"/>
          <p:cNvSpPr>
            <a:spLocks noGrp="1"/>
          </p:cNvSpPr>
          <p:nvPr>
            <p:ph type="body" sz="half" idx="2"/>
          </p:nvPr>
        </p:nvSpPr>
        <p:spPr>
          <a:xfrm>
            <a:off x="6451998" y="17175480"/>
            <a:ext cx="19751278" cy="2575560"/>
          </a:xfrm>
        </p:spPr>
        <p:txBody>
          <a:bodyPr/>
          <a:lstStyle>
            <a:lvl1pPr marL="0" indent="0">
              <a:buNone/>
              <a:defRPr sz="900"/>
            </a:lvl1pPr>
            <a:lvl2pPr marL="311692" indent="0">
              <a:buNone/>
              <a:defRPr sz="800"/>
            </a:lvl2pPr>
            <a:lvl3pPr marL="623385" indent="0">
              <a:buNone/>
              <a:defRPr sz="700"/>
            </a:lvl3pPr>
            <a:lvl4pPr marL="935077" indent="0">
              <a:buNone/>
              <a:defRPr sz="600"/>
            </a:lvl4pPr>
            <a:lvl5pPr marL="1246769" indent="0">
              <a:buNone/>
              <a:defRPr sz="600"/>
            </a:lvl5pPr>
            <a:lvl6pPr marL="1558462" indent="0">
              <a:buNone/>
              <a:defRPr sz="600"/>
            </a:lvl6pPr>
            <a:lvl7pPr marL="1870154" indent="0">
              <a:buNone/>
              <a:defRPr sz="600"/>
            </a:lvl7pPr>
            <a:lvl8pPr marL="2181847" indent="0">
              <a:buNone/>
              <a:defRPr sz="600"/>
            </a:lvl8pPr>
            <a:lvl9pPr marL="2493539"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E4472F0-32FA-8A46-B420-7B12A446A820}" type="slidenum">
              <a:rPr lang="en-US"/>
              <a:pPr/>
              <a:t>‹#›</a:t>
            </a:fld>
            <a:endParaRPr lang="en-US"/>
          </a:p>
        </p:txBody>
      </p:sp>
    </p:spTree>
    <p:extLst>
      <p:ext uri="{BB962C8B-B14F-4D97-AF65-F5344CB8AC3E}">
        <p14:creationId xmlns:p14="http://schemas.microsoft.com/office/powerpoint/2010/main" val="40236529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9357" y="1950720"/>
            <a:ext cx="27979687"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299225" tIns="149612" rIns="299225" bIns="14961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469357" y="6339840"/>
            <a:ext cx="27979687" cy="13167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299225" tIns="149612" rIns="299225" bIns="14961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469356" y="19994880"/>
            <a:ext cx="6858000" cy="14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299225" tIns="149612" rIns="299225" bIns="149612" numCol="1" anchor="t" anchorCtr="0" compatLnSpc="1">
            <a:prstTxWarp prst="textNoShape">
              <a:avLst/>
            </a:prstTxWarp>
          </a:bodyPr>
          <a:lstStyle>
            <a:lvl1pPr defTabSz="2992464">
              <a:defRPr sz="4500"/>
            </a:lvl1pPr>
          </a:lstStyle>
          <a:p>
            <a:endParaRPr lang="en-US"/>
          </a:p>
        </p:txBody>
      </p:sp>
      <p:sp>
        <p:nvSpPr>
          <p:cNvPr id="1029" name="Rectangle 5"/>
          <p:cNvSpPr>
            <a:spLocks noGrp="1" noChangeArrowheads="1"/>
          </p:cNvSpPr>
          <p:nvPr>
            <p:ph type="ftr" sz="quarter" idx="3"/>
          </p:nvPr>
        </p:nvSpPr>
        <p:spPr bwMode="auto">
          <a:xfrm>
            <a:off x="11246644" y="19994880"/>
            <a:ext cx="10425113" cy="14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299225" tIns="149612" rIns="299225" bIns="149612" numCol="1" anchor="t" anchorCtr="0" compatLnSpc="1">
            <a:prstTxWarp prst="textNoShape">
              <a:avLst/>
            </a:prstTxWarp>
          </a:bodyPr>
          <a:lstStyle>
            <a:lvl1pPr algn="ctr" defTabSz="2992464">
              <a:defRPr sz="4500"/>
            </a:lvl1pPr>
          </a:lstStyle>
          <a:p>
            <a:endParaRPr lang="en-US"/>
          </a:p>
        </p:txBody>
      </p:sp>
      <p:sp>
        <p:nvSpPr>
          <p:cNvPr id="1030" name="Rectangle 6"/>
          <p:cNvSpPr>
            <a:spLocks noGrp="1" noChangeArrowheads="1"/>
          </p:cNvSpPr>
          <p:nvPr>
            <p:ph type="sldNum" sz="quarter" idx="4"/>
          </p:nvPr>
        </p:nvSpPr>
        <p:spPr bwMode="auto">
          <a:xfrm>
            <a:off x="23591044" y="19994880"/>
            <a:ext cx="6858000" cy="14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299225" tIns="149612" rIns="299225" bIns="149612" numCol="1" anchor="t" anchorCtr="0" compatLnSpc="1">
            <a:prstTxWarp prst="textNoShape">
              <a:avLst/>
            </a:prstTxWarp>
          </a:bodyPr>
          <a:lstStyle>
            <a:lvl1pPr algn="r" defTabSz="2992464">
              <a:defRPr sz="4500"/>
            </a:lvl1pPr>
          </a:lstStyle>
          <a:p>
            <a:fld id="{CABDC812-1A20-E94D-B7B5-A0CD8C0B2ED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92464" rtl="0" fontAlgn="base">
        <a:spcBef>
          <a:spcPct val="0"/>
        </a:spcBef>
        <a:spcAft>
          <a:spcPct val="0"/>
        </a:spcAft>
        <a:defRPr sz="14400">
          <a:solidFill>
            <a:schemeClr val="tx2"/>
          </a:solidFill>
          <a:latin typeface="+mj-lt"/>
          <a:ea typeface="+mj-ea"/>
          <a:cs typeface="+mj-cs"/>
        </a:defRPr>
      </a:lvl1pPr>
      <a:lvl2pPr algn="ctr" defTabSz="2992464" rtl="0" fontAlgn="base">
        <a:spcBef>
          <a:spcPct val="0"/>
        </a:spcBef>
        <a:spcAft>
          <a:spcPct val="0"/>
        </a:spcAft>
        <a:defRPr sz="14400">
          <a:solidFill>
            <a:schemeClr val="tx2"/>
          </a:solidFill>
          <a:latin typeface="Times" charset="0"/>
          <a:ea typeface="ＭＳ Ｐゴシック" charset="0"/>
        </a:defRPr>
      </a:lvl2pPr>
      <a:lvl3pPr algn="ctr" defTabSz="2992464" rtl="0" fontAlgn="base">
        <a:spcBef>
          <a:spcPct val="0"/>
        </a:spcBef>
        <a:spcAft>
          <a:spcPct val="0"/>
        </a:spcAft>
        <a:defRPr sz="14400">
          <a:solidFill>
            <a:schemeClr val="tx2"/>
          </a:solidFill>
          <a:latin typeface="Times" charset="0"/>
          <a:ea typeface="ＭＳ Ｐゴシック" charset="0"/>
        </a:defRPr>
      </a:lvl3pPr>
      <a:lvl4pPr algn="ctr" defTabSz="2992464" rtl="0" fontAlgn="base">
        <a:spcBef>
          <a:spcPct val="0"/>
        </a:spcBef>
        <a:spcAft>
          <a:spcPct val="0"/>
        </a:spcAft>
        <a:defRPr sz="14400">
          <a:solidFill>
            <a:schemeClr val="tx2"/>
          </a:solidFill>
          <a:latin typeface="Times" charset="0"/>
          <a:ea typeface="ＭＳ Ｐゴシック" charset="0"/>
        </a:defRPr>
      </a:lvl4pPr>
      <a:lvl5pPr algn="ctr" defTabSz="2992464" rtl="0" fontAlgn="base">
        <a:spcBef>
          <a:spcPct val="0"/>
        </a:spcBef>
        <a:spcAft>
          <a:spcPct val="0"/>
        </a:spcAft>
        <a:defRPr sz="14400">
          <a:solidFill>
            <a:schemeClr val="tx2"/>
          </a:solidFill>
          <a:latin typeface="Times" charset="0"/>
          <a:ea typeface="ＭＳ Ｐゴシック" charset="0"/>
        </a:defRPr>
      </a:lvl5pPr>
      <a:lvl6pPr marL="311692" algn="ctr" defTabSz="2992464" rtl="0" fontAlgn="base">
        <a:spcBef>
          <a:spcPct val="0"/>
        </a:spcBef>
        <a:spcAft>
          <a:spcPct val="0"/>
        </a:spcAft>
        <a:defRPr sz="14400">
          <a:solidFill>
            <a:schemeClr val="tx2"/>
          </a:solidFill>
          <a:latin typeface="Times" charset="0"/>
          <a:ea typeface="ＭＳ Ｐゴシック" charset="0"/>
        </a:defRPr>
      </a:lvl6pPr>
      <a:lvl7pPr marL="623385" algn="ctr" defTabSz="2992464" rtl="0" fontAlgn="base">
        <a:spcBef>
          <a:spcPct val="0"/>
        </a:spcBef>
        <a:spcAft>
          <a:spcPct val="0"/>
        </a:spcAft>
        <a:defRPr sz="14400">
          <a:solidFill>
            <a:schemeClr val="tx2"/>
          </a:solidFill>
          <a:latin typeface="Times" charset="0"/>
          <a:ea typeface="ＭＳ Ｐゴシック" charset="0"/>
        </a:defRPr>
      </a:lvl7pPr>
      <a:lvl8pPr marL="935077" algn="ctr" defTabSz="2992464" rtl="0" fontAlgn="base">
        <a:spcBef>
          <a:spcPct val="0"/>
        </a:spcBef>
        <a:spcAft>
          <a:spcPct val="0"/>
        </a:spcAft>
        <a:defRPr sz="14400">
          <a:solidFill>
            <a:schemeClr val="tx2"/>
          </a:solidFill>
          <a:latin typeface="Times" charset="0"/>
          <a:ea typeface="ＭＳ Ｐゴシック" charset="0"/>
        </a:defRPr>
      </a:lvl8pPr>
      <a:lvl9pPr marL="1246769" algn="ctr" defTabSz="2992464" rtl="0" fontAlgn="base">
        <a:spcBef>
          <a:spcPct val="0"/>
        </a:spcBef>
        <a:spcAft>
          <a:spcPct val="0"/>
        </a:spcAft>
        <a:defRPr sz="14400">
          <a:solidFill>
            <a:schemeClr val="tx2"/>
          </a:solidFill>
          <a:latin typeface="Times" charset="0"/>
          <a:ea typeface="ＭＳ Ｐゴシック" charset="0"/>
        </a:defRPr>
      </a:lvl9pPr>
    </p:titleStyle>
    <p:bodyStyle>
      <a:lvl1pPr marL="1122310" indent="-1122310" algn="l" defTabSz="2992464" rtl="0" fontAlgn="base">
        <a:spcBef>
          <a:spcPct val="20000"/>
        </a:spcBef>
        <a:spcAft>
          <a:spcPct val="0"/>
        </a:spcAft>
        <a:buChar char="•"/>
        <a:defRPr sz="10500">
          <a:solidFill>
            <a:schemeClr val="tx1"/>
          </a:solidFill>
          <a:latin typeface="+mn-lt"/>
          <a:ea typeface="+mn-ea"/>
          <a:cs typeface="+mn-cs"/>
        </a:defRPr>
      </a:lvl1pPr>
      <a:lvl2pPr marL="2430768" indent="-935077" algn="l" defTabSz="2992464" rtl="0" fontAlgn="base">
        <a:spcBef>
          <a:spcPct val="20000"/>
        </a:spcBef>
        <a:spcAft>
          <a:spcPct val="0"/>
        </a:spcAft>
        <a:buChar char="–"/>
        <a:defRPr sz="9200">
          <a:solidFill>
            <a:schemeClr val="tx1"/>
          </a:solidFill>
          <a:latin typeface="+mn-lt"/>
          <a:ea typeface="+mn-ea"/>
        </a:defRPr>
      </a:lvl2pPr>
      <a:lvl3pPr marL="3740309" indent="-747845" algn="l" defTabSz="2992464" rtl="0" fontAlgn="base">
        <a:spcBef>
          <a:spcPct val="20000"/>
        </a:spcBef>
        <a:spcAft>
          <a:spcPct val="0"/>
        </a:spcAft>
        <a:buChar char="•"/>
        <a:defRPr sz="7800">
          <a:solidFill>
            <a:schemeClr val="tx1"/>
          </a:solidFill>
          <a:latin typeface="+mn-lt"/>
          <a:ea typeface="+mn-ea"/>
        </a:defRPr>
      </a:lvl3pPr>
      <a:lvl4pPr marL="5236000" indent="-747845" algn="l" defTabSz="2992464" rtl="0" fontAlgn="base">
        <a:spcBef>
          <a:spcPct val="20000"/>
        </a:spcBef>
        <a:spcAft>
          <a:spcPct val="0"/>
        </a:spcAft>
        <a:buChar char="–"/>
        <a:defRPr sz="6500">
          <a:solidFill>
            <a:schemeClr val="tx1"/>
          </a:solidFill>
          <a:latin typeface="+mn-lt"/>
          <a:ea typeface="+mn-ea"/>
        </a:defRPr>
      </a:lvl4pPr>
      <a:lvl5pPr marL="6732773" indent="-747845" algn="l" defTabSz="2992464" rtl="0" fontAlgn="base">
        <a:spcBef>
          <a:spcPct val="20000"/>
        </a:spcBef>
        <a:spcAft>
          <a:spcPct val="0"/>
        </a:spcAft>
        <a:buChar char="»"/>
        <a:defRPr sz="6500">
          <a:solidFill>
            <a:schemeClr val="tx1"/>
          </a:solidFill>
          <a:latin typeface="+mn-lt"/>
          <a:ea typeface="+mn-ea"/>
        </a:defRPr>
      </a:lvl5pPr>
      <a:lvl6pPr marL="7044466" indent="-747845" algn="l" defTabSz="2992464" rtl="0" fontAlgn="base">
        <a:spcBef>
          <a:spcPct val="20000"/>
        </a:spcBef>
        <a:spcAft>
          <a:spcPct val="0"/>
        </a:spcAft>
        <a:buChar char="»"/>
        <a:defRPr sz="6500">
          <a:solidFill>
            <a:schemeClr val="tx1"/>
          </a:solidFill>
          <a:latin typeface="+mn-lt"/>
          <a:ea typeface="+mn-ea"/>
        </a:defRPr>
      </a:lvl6pPr>
      <a:lvl7pPr marL="7356158" indent="-747845" algn="l" defTabSz="2992464" rtl="0" fontAlgn="base">
        <a:spcBef>
          <a:spcPct val="20000"/>
        </a:spcBef>
        <a:spcAft>
          <a:spcPct val="0"/>
        </a:spcAft>
        <a:buChar char="»"/>
        <a:defRPr sz="6500">
          <a:solidFill>
            <a:schemeClr val="tx1"/>
          </a:solidFill>
          <a:latin typeface="+mn-lt"/>
          <a:ea typeface="+mn-ea"/>
        </a:defRPr>
      </a:lvl7pPr>
      <a:lvl8pPr marL="7667850" indent="-747845" algn="l" defTabSz="2992464" rtl="0" fontAlgn="base">
        <a:spcBef>
          <a:spcPct val="20000"/>
        </a:spcBef>
        <a:spcAft>
          <a:spcPct val="0"/>
        </a:spcAft>
        <a:buChar char="»"/>
        <a:defRPr sz="6500">
          <a:solidFill>
            <a:schemeClr val="tx1"/>
          </a:solidFill>
          <a:latin typeface="+mn-lt"/>
          <a:ea typeface="+mn-ea"/>
        </a:defRPr>
      </a:lvl8pPr>
      <a:lvl9pPr marL="7979543" indent="-747845" algn="l" defTabSz="2992464" rtl="0" fontAlgn="base">
        <a:spcBef>
          <a:spcPct val="20000"/>
        </a:spcBef>
        <a:spcAft>
          <a:spcPct val="0"/>
        </a:spcAft>
        <a:buChar char="»"/>
        <a:defRPr sz="6500">
          <a:solidFill>
            <a:schemeClr val="tx1"/>
          </a:solidFill>
          <a:latin typeface="+mn-lt"/>
          <a:ea typeface="+mn-ea"/>
        </a:defRPr>
      </a:lvl9pPr>
    </p:bodyStyle>
    <p:otherStyle>
      <a:defPPr>
        <a:defRPr lang="en-US"/>
      </a:defPPr>
      <a:lvl1pPr marL="0" algn="l" defTabSz="311692" rtl="0" eaLnBrk="1" latinLnBrk="0" hangingPunct="1">
        <a:defRPr sz="1200" kern="1200">
          <a:solidFill>
            <a:schemeClr val="tx1"/>
          </a:solidFill>
          <a:latin typeface="+mn-lt"/>
          <a:ea typeface="+mn-ea"/>
          <a:cs typeface="+mn-cs"/>
        </a:defRPr>
      </a:lvl1pPr>
      <a:lvl2pPr marL="311692" algn="l" defTabSz="311692" rtl="0" eaLnBrk="1" latinLnBrk="0" hangingPunct="1">
        <a:defRPr sz="1200" kern="1200">
          <a:solidFill>
            <a:schemeClr val="tx1"/>
          </a:solidFill>
          <a:latin typeface="+mn-lt"/>
          <a:ea typeface="+mn-ea"/>
          <a:cs typeface="+mn-cs"/>
        </a:defRPr>
      </a:lvl2pPr>
      <a:lvl3pPr marL="623385" algn="l" defTabSz="311692" rtl="0" eaLnBrk="1" latinLnBrk="0" hangingPunct="1">
        <a:defRPr sz="1200" kern="1200">
          <a:solidFill>
            <a:schemeClr val="tx1"/>
          </a:solidFill>
          <a:latin typeface="+mn-lt"/>
          <a:ea typeface="+mn-ea"/>
          <a:cs typeface="+mn-cs"/>
        </a:defRPr>
      </a:lvl3pPr>
      <a:lvl4pPr marL="935077" algn="l" defTabSz="311692" rtl="0" eaLnBrk="1" latinLnBrk="0" hangingPunct="1">
        <a:defRPr sz="1200" kern="1200">
          <a:solidFill>
            <a:schemeClr val="tx1"/>
          </a:solidFill>
          <a:latin typeface="+mn-lt"/>
          <a:ea typeface="+mn-ea"/>
          <a:cs typeface="+mn-cs"/>
        </a:defRPr>
      </a:lvl4pPr>
      <a:lvl5pPr marL="1246769" algn="l" defTabSz="311692" rtl="0" eaLnBrk="1" latinLnBrk="0" hangingPunct="1">
        <a:defRPr sz="1200" kern="1200">
          <a:solidFill>
            <a:schemeClr val="tx1"/>
          </a:solidFill>
          <a:latin typeface="+mn-lt"/>
          <a:ea typeface="+mn-ea"/>
          <a:cs typeface="+mn-cs"/>
        </a:defRPr>
      </a:lvl5pPr>
      <a:lvl6pPr marL="1558462" algn="l" defTabSz="311692" rtl="0" eaLnBrk="1" latinLnBrk="0" hangingPunct="1">
        <a:defRPr sz="1200" kern="1200">
          <a:solidFill>
            <a:schemeClr val="tx1"/>
          </a:solidFill>
          <a:latin typeface="+mn-lt"/>
          <a:ea typeface="+mn-ea"/>
          <a:cs typeface="+mn-cs"/>
        </a:defRPr>
      </a:lvl6pPr>
      <a:lvl7pPr marL="1870154" algn="l" defTabSz="311692" rtl="0" eaLnBrk="1" latinLnBrk="0" hangingPunct="1">
        <a:defRPr sz="1200" kern="1200">
          <a:solidFill>
            <a:schemeClr val="tx1"/>
          </a:solidFill>
          <a:latin typeface="+mn-lt"/>
          <a:ea typeface="+mn-ea"/>
          <a:cs typeface="+mn-cs"/>
        </a:defRPr>
      </a:lvl7pPr>
      <a:lvl8pPr marL="2181847" algn="l" defTabSz="311692" rtl="0" eaLnBrk="1" latinLnBrk="0" hangingPunct="1">
        <a:defRPr sz="1200" kern="1200">
          <a:solidFill>
            <a:schemeClr val="tx1"/>
          </a:solidFill>
          <a:latin typeface="+mn-lt"/>
          <a:ea typeface="+mn-ea"/>
          <a:cs typeface="+mn-cs"/>
        </a:defRPr>
      </a:lvl8pPr>
      <a:lvl9pPr marL="2493539" algn="l" defTabSz="311692"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png"/><Relationship Id="rId12" Type="http://schemas.openxmlformats.org/officeDocument/2006/relationships/image" Target="../media/image10.png"/><Relationship Id="rId13" Type="http://schemas.openxmlformats.org/officeDocument/2006/relationships/image" Target="../media/image11.png"/><Relationship Id="rId14" Type="http://schemas.openxmlformats.org/officeDocument/2006/relationships/image" Target="../media/image12.jpeg"/><Relationship Id="rId15" Type="http://schemas.openxmlformats.org/officeDocument/2006/relationships/image" Target="../media/image13.png"/><Relationship Id="rId16" Type="http://schemas.openxmlformats.org/officeDocument/2006/relationships/image" Target="../media/image14.png"/><Relationship Id="rId17"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jpg"/><Relationship Id="rId10"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32918400" cy="21945600"/>
          </a:xfrm>
          <a:prstGeom prst="rect">
            <a:avLst/>
          </a:prstGeom>
          <a:solidFill>
            <a:srgbClr val="6C2021"/>
          </a:solidFill>
          <a:ln w="9525">
            <a:solidFill>
              <a:schemeClr val="accent1">
                <a:lumMod val="90000"/>
              </a:schemeClr>
            </a:solidFill>
            <a:miter lim="800000"/>
            <a:headEnd/>
            <a:tailEnd/>
          </a:ln>
          <a:effectLst/>
        </p:spPr>
        <p:txBody>
          <a:bodyPr wrap="none" lIns="62338" tIns="31170" rIns="62338" bIns="31170" anchor="ctr"/>
          <a:lstStyle/>
          <a:p>
            <a:pPr algn="just"/>
            <a:endParaRPr lang="en-US"/>
          </a:p>
        </p:txBody>
      </p:sp>
      <p:sp>
        <p:nvSpPr>
          <p:cNvPr id="2055" name="Rectangle 7"/>
          <p:cNvSpPr>
            <a:spLocks noChangeArrowheads="1"/>
          </p:cNvSpPr>
          <p:nvPr/>
        </p:nvSpPr>
        <p:spPr bwMode="auto">
          <a:xfrm>
            <a:off x="893136" y="522515"/>
            <a:ext cx="31095553" cy="20800695"/>
          </a:xfrm>
          <a:prstGeom prst="rect">
            <a:avLst/>
          </a:prstGeom>
          <a:solidFill>
            <a:srgbClr val="FFEFA7"/>
          </a:solidFill>
          <a:ln w="228600" cmpd="tri">
            <a:solidFill>
              <a:schemeClr val="tx1"/>
            </a:solidFill>
            <a:miter lim="800000"/>
            <a:headEnd/>
            <a:tailEnd/>
          </a:ln>
          <a:effectLst/>
        </p:spPr>
        <p:txBody>
          <a:bodyPr wrap="none" lIns="62338" tIns="31170" rIns="62338" bIns="31170" anchor="ctr"/>
          <a:lstStyle/>
          <a:p>
            <a:pPr algn="just"/>
            <a:endParaRPr lang="en-US"/>
          </a:p>
        </p:txBody>
      </p:sp>
      <p:pic>
        <p:nvPicPr>
          <p:cNvPr id="2051" name="Picture 3" descr="oberlin_seal250.gif                                            000222FDMacintosh HD                   B74677A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4475" y="783772"/>
            <a:ext cx="1914360" cy="1889804"/>
          </a:xfrm>
          <a:prstGeom prst="rect">
            <a:avLst/>
          </a:prstGeom>
          <a:noFill/>
          <a:extLst>
            <a:ext uri="{909E8E84-426E-40dd-AFC4-6F175D3DCCD1}">
              <a14:hiddenFill xmlns:a14="http://schemas.microsoft.com/office/drawing/2010/main">
                <a:solidFill>
                  <a:srgbClr val="FFFFFF"/>
                </a:solidFill>
              </a14:hiddenFill>
            </a:ext>
          </a:extLst>
        </p:spPr>
      </p:pic>
      <p:sp>
        <p:nvSpPr>
          <p:cNvPr id="2124" name="Rectangle 76"/>
          <p:cNvSpPr>
            <a:spLocks noChangeArrowheads="1"/>
          </p:cNvSpPr>
          <p:nvPr/>
        </p:nvSpPr>
        <p:spPr bwMode="auto">
          <a:xfrm>
            <a:off x="5613991" y="836023"/>
            <a:ext cx="22902530" cy="2709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2338" tIns="31170" rIns="62338" bIns="31170">
            <a:spAutoFit/>
          </a:bodyPr>
          <a:lstStyle/>
          <a:p>
            <a:pPr algn="ctr"/>
            <a:r>
              <a:rPr lang="en-US" sz="6200" b="1" dirty="0">
                <a:solidFill>
                  <a:srgbClr val="000000"/>
                </a:solidFill>
              </a:rPr>
              <a:t>A </a:t>
            </a:r>
            <a:r>
              <a:rPr lang="en-US" sz="6200" b="1" dirty="0">
                <a:solidFill>
                  <a:srgbClr val="FF0000"/>
                </a:solidFill>
              </a:rPr>
              <a:t>Free</a:t>
            </a:r>
            <a:r>
              <a:rPr lang="en-US" sz="6200" b="1" dirty="0">
                <a:solidFill>
                  <a:srgbClr val="000000"/>
                </a:solidFill>
              </a:rPr>
              <a:t> Computer Model</a:t>
            </a:r>
          </a:p>
          <a:p>
            <a:pPr algn="ctr"/>
            <a:r>
              <a:rPr lang="en-US" sz="5500" b="1" dirty="0" smtClean="0">
                <a:solidFill>
                  <a:srgbClr val="000000"/>
                </a:solidFill>
              </a:rPr>
              <a:t>Understanding Environmental </a:t>
            </a:r>
            <a:r>
              <a:rPr lang="en-US" sz="5500" b="1" dirty="0">
                <a:solidFill>
                  <a:srgbClr val="000000"/>
                </a:solidFill>
              </a:rPr>
              <a:t>Change </a:t>
            </a:r>
            <a:endParaRPr lang="en-US" sz="5500" b="1" dirty="0" smtClean="0">
              <a:solidFill>
                <a:srgbClr val="000000"/>
              </a:solidFill>
            </a:endParaRPr>
          </a:p>
          <a:p>
            <a:pPr algn="ctr"/>
            <a:r>
              <a:rPr lang="en-US" sz="5500" b="1" dirty="0" smtClean="0">
                <a:solidFill>
                  <a:srgbClr val="000000"/>
                </a:solidFill>
              </a:rPr>
              <a:t>in </a:t>
            </a:r>
            <a:r>
              <a:rPr lang="en-US" sz="5500" b="1" dirty="0">
                <a:solidFill>
                  <a:srgbClr val="000000"/>
                </a:solidFill>
              </a:rPr>
              <a:t>Coral Reefs </a:t>
            </a:r>
            <a:r>
              <a:rPr lang="en-US" sz="5500" b="1" dirty="0" smtClean="0">
                <a:solidFill>
                  <a:srgbClr val="000000"/>
                </a:solidFill>
              </a:rPr>
              <a:t>and </a:t>
            </a:r>
            <a:r>
              <a:rPr lang="en-US" sz="5500" b="1" dirty="0">
                <a:solidFill>
                  <a:srgbClr val="000000"/>
                </a:solidFill>
              </a:rPr>
              <a:t>Other Natural Systems</a:t>
            </a:r>
            <a:endParaRPr lang="en-US" sz="5500" dirty="0">
              <a:solidFill>
                <a:srgbClr val="000000"/>
              </a:solidFill>
            </a:endParaRPr>
          </a:p>
        </p:txBody>
      </p:sp>
      <p:grpSp>
        <p:nvGrpSpPr>
          <p:cNvPr id="2071" name="Group 2070"/>
          <p:cNvGrpSpPr/>
          <p:nvPr/>
        </p:nvGrpSpPr>
        <p:grpSpPr>
          <a:xfrm>
            <a:off x="1339703" y="995264"/>
            <a:ext cx="5713608" cy="6700936"/>
            <a:chOff x="1339703" y="995265"/>
            <a:chExt cx="5713608" cy="5730240"/>
          </a:xfrm>
        </p:grpSpPr>
        <p:grpSp>
          <p:nvGrpSpPr>
            <p:cNvPr id="8" name="Group 7"/>
            <p:cNvGrpSpPr/>
            <p:nvPr/>
          </p:nvGrpSpPr>
          <p:grpSpPr>
            <a:xfrm>
              <a:off x="1339703" y="2162214"/>
              <a:ext cx="1339360" cy="4563291"/>
              <a:chOff x="1600200" y="3124200"/>
              <a:chExt cx="2463800" cy="10248900"/>
            </a:xfrm>
          </p:grpSpPr>
          <p:pic>
            <p:nvPicPr>
              <p:cNvPr id="3" name="Picture 2" descr="Screen shot 2012-05-25 at 11.34.3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10896600"/>
                <a:ext cx="2451100" cy="2476500"/>
              </a:xfrm>
              <a:prstGeom prst="rect">
                <a:avLst/>
              </a:prstGeom>
            </p:spPr>
          </p:pic>
          <p:pic>
            <p:nvPicPr>
              <p:cNvPr id="4" name="Picture 3" descr="Screen shot 2012-05-25 at 11.34.08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200" y="8305800"/>
                <a:ext cx="2438400" cy="2438400"/>
              </a:xfrm>
              <a:prstGeom prst="rect">
                <a:avLst/>
              </a:prstGeom>
            </p:spPr>
          </p:pic>
          <p:pic>
            <p:nvPicPr>
              <p:cNvPr id="5" name="Picture 4" descr="Screen shot 2012-05-25 at 11.33.35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00" y="5715000"/>
                <a:ext cx="2463800" cy="2451100"/>
              </a:xfrm>
              <a:prstGeom prst="rect">
                <a:avLst/>
              </a:prstGeom>
            </p:spPr>
          </p:pic>
          <p:pic>
            <p:nvPicPr>
              <p:cNvPr id="6" name="Picture 5" descr="Screen shot 2012-05-25 at 11.33.55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00200" y="3124200"/>
                <a:ext cx="2425700" cy="2425700"/>
              </a:xfrm>
              <a:prstGeom prst="rect">
                <a:avLst/>
              </a:prstGeom>
            </p:spPr>
          </p:pic>
        </p:grpSp>
        <p:pic>
          <p:nvPicPr>
            <p:cNvPr id="7" name="Picture 6" descr="Screen shot 2012-05-25 at 11.35.08 A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9703" y="995265"/>
              <a:ext cx="5713608" cy="1058310"/>
            </a:xfrm>
            <a:prstGeom prst="rect">
              <a:avLst/>
            </a:prstGeom>
          </p:spPr>
        </p:pic>
      </p:grpSp>
      <p:pic>
        <p:nvPicPr>
          <p:cNvPr id="75" name="Picture 74"/>
          <p:cNvPicPr/>
          <p:nvPr/>
        </p:nvPicPr>
        <p:blipFill>
          <a:blip r:embed="rId9">
            <a:extLst>
              <a:ext uri="{28A0092B-C50C-407E-A947-70E740481C1C}">
                <a14:useLocalDpi xmlns:a14="http://schemas.microsoft.com/office/drawing/2010/main" val="0"/>
              </a:ext>
            </a:extLst>
          </a:blip>
          <a:stretch>
            <a:fillRect/>
          </a:stretch>
        </p:blipFill>
        <p:spPr>
          <a:xfrm>
            <a:off x="15392400" y="4572000"/>
            <a:ext cx="7901763" cy="4820194"/>
          </a:xfrm>
          <a:prstGeom prst="rect">
            <a:avLst/>
          </a:prstGeom>
        </p:spPr>
      </p:pic>
      <p:sp>
        <p:nvSpPr>
          <p:cNvPr id="9" name="TextBox 8"/>
          <p:cNvSpPr txBox="1"/>
          <p:nvPr/>
        </p:nvSpPr>
        <p:spPr>
          <a:xfrm>
            <a:off x="1749336" y="17068800"/>
            <a:ext cx="4014901" cy="2748679"/>
          </a:xfrm>
          <a:prstGeom prst="rect">
            <a:avLst/>
          </a:prstGeom>
          <a:noFill/>
        </p:spPr>
        <p:txBody>
          <a:bodyPr wrap="none" lIns="70336" tIns="35168" rIns="70336" bIns="35168" rtlCol="0">
            <a:spAutoFit/>
          </a:bodyPr>
          <a:lstStyle/>
          <a:p>
            <a:r>
              <a:rPr lang="en-US" sz="3400" b="1" u="sng" dirty="0"/>
              <a:t>Main Strengths</a:t>
            </a:r>
            <a:r>
              <a:rPr lang="en-US" sz="3400" b="1" dirty="0"/>
              <a:t>:</a:t>
            </a:r>
          </a:p>
          <a:p>
            <a:pPr marL="351678" indent="-351678">
              <a:buFont typeface="Arial"/>
              <a:buChar char="•"/>
            </a:pPr>
            <a:r>
              <a:rPr lang="en-US" sz="2800" b="1" dirty="0"/>
              <a:t>Uses </a:t>
            </a:r>
            <a:r>
              <a:rPr lang="en-US" sz="2800" b="1" dirty="0" err="1" smtClean="0"/>
              <a:t>Netlogo</a:t>
            </a:r>
            <a:r>
              <a:rPr lang="en-US" sz="2800" b="1" dirty="0"/>
              <a:t> </a:t>
            </a:r>
            <a:r>
              <a:rPr lang="en-US" sz="2800" b="1" dirty="0" smtClean="0"/>
              <a:t>(NSF)</a:t>
            </a:r>
            <a:endParaRPr lang="en-US" sz="2800" b="1" dirty="0"/>
          </a:p>
          <a:p>
            <a:pPr marL="351678" indent="-351678">
              <a:buFont typeface="Arial"/>
              <a:buChar char="•"/>
            </a:pPr>
            <a:r>
              <a:rPr lang="en-US" sz="2800" b="1" dirty="0"/>
              <a:t>Software is free</a:t>
            </a:r>
          </a:p>
          <a:p>
            <a:pPr marL="351678" indent="-351678">
              <a:buFont typeface="Arial"/>
              <a:buChar char="•"/>
            </a:pPr>
            <a:r>
              <a:rPr lang="en-US" sz="2800" b="1" dirty="0"/>
              <a:t>Runs on any platform</a:t>
            </a:r>
          </a:p>
          <a:p>
            <a:pPr marL="351678" indent="-351678">
              <a:buFont typeface="Arial"/>
              <a:buChar char="•"/>
            </a:pPr>
            <a:r>
              <a:rPr lang="en-US" sz="2800" b="1" dirty="0"/>
              <a:t>Intuitive and </a:t>
            </a:r>
            <a:r>
              <a:rPr lang="en-US" sz="2800" b="1" dirty="0" smtClean="0"/>
              <a:t>visual</a:t>
            </a:r>
          </a:p>
          <a:p>
            <a:pPr marL="351678" indent="-351678">
              <a:buFont typeface="Arial"/>
              <a:buChar char="•"/>
            </a:pPr>
            <a:r>
              <a:rPr lang="en-US" sz="2800" b="1" dirty="0" smtClean="0"/>
              <a:t>No programming skills</a:t>
            </a:r>
            <a:endParaRPr lang="en-US" sz="2800" b="1" dirty="0"/>
          </a:p>
        </p:txBody>
      </p:sp>
      <p:sp>
        <p:nvSpPr>
          <p:cNvPr id="11" name="TextBox 10"/>
          <p:cNvSpPr txBox="1"/>
          <p:nvPr/>
        </p:nvSpPr>
        <p:spPr>
          <a:xfrm>
            <a:off x="8229600" y="9829800"/>
            <a:ext cx="4150799" cy="5078314"/>
          </a:xfrm>
          <a:prstGeom prst="rect">
            <a:avLst/>
          </a:prstGeom>
          <a:noFill/>
        </p:spPr>
        <p:txBody>
          <a:bodyPr wrap="square" rtlCol="0">
            <a:spAutoFit/>
          </a:bodyPr>
          <a:lstStyle/>
          <a:p>
            <a:r>
              <a:rPr lang="en-US" sz="3600" b="1" u="sng" dirty="0" smtClean="0"/>
              <a:t>Implementation</a:t>
            </a:r>
            <a:r>
              <a:rPr lang="en-US" sz="3600" b="1" dirty="0" smtClean="0"/>
              <a:t>:</a:t>
            </a:r>
            <a:endParaRPr lang="en-US" sz="2800" b="1" dirty="0" smtClean="0"/>
          </a:p>
          <a:p>
            <a:pPr marL="457200" indent="-457200">
              <a:buFont typeface="Arial"/>
              <a:buChar char="•"/>
            </a:pPr>
            <a:r>
              <a:rPr lang="en-US" sz="2800" b="1" dirty="0" smtClean="0"/>
              <a:t>Download Software &amp; Model for </a:t>
            </a:r>
            <a:r>
              <a:rPr lang="en-US" sz="2800" b="1" u="sng" dirty="0" smtClean="0">
                <a:solidFill>
                  <a:srgbClr val="FF0000"/>
                </a:solidFill>
              </a:rPr>
              <a:t>FREE</a:t>
            </a:r>
          </a:p>
          <a:p>
            <a:pPr marL="457200" indent="-457200">
              <a:buFont typeface="Arial"/>
              <a:buChar char="•"/>
            </a:pPr>
            <a:r>
              <a:rPr lang="en-US" sz="2800" b="1" dirty="0" smtClean="0"/>
              <a:t>Background Lecture</a:t>
            </a:r>
          </a:p>
          <a:p>
            <a:pPr marL="768892" lvl="1" indent="-457200">
              <a:buFont typeface="Arial"/>
              <a:buChar char="•"/>
            </a:pPr>
            <a:r>
              <a:rPr lang="en-US" sz="2800" b="1" dirty="0" err="1" smtClean="0"/>
              <a:t>Powerpoint</a:t>
            </a:r>
            <a:endParaRPr lang="en-US" sz="2800" b="1" dirty="0" smtClean="0"/>
          </a:p>
          <a:p>
            <a:pPr marL="768892" lvl="1" indent="-457200">
              <a:buFont typeface="Arial"/>
              <a:buChar char="•"/>
            </a:pPr>
            <a:r>
              <a:rPr lang="en-US" sz="2800" b="1" dirty="0" smtClean="0"/>
              <a:t>Web resources</a:t>
            </a:r>
          </a:p>
          <a:p>
            <a:pPr marL="768892" lvl="1" indent="-457200">
              <a:buFont typeface="Arial"/>
              <a:buChar char="•"/>
            </a:pPr>
            <a:r>
              <a:rPr lang="en-US" sz="2800" b="1" dirty="0" smtClean="0"/>
              <a:t>Other SERC sites </a:t>
            </a:r>
          </a:p>
          <a:p>
            <a:pPr marL="457200" indent="-457200">
              <a:buFont typeface="Arial"/>
              <a:buChar char="•"/>
            </a:pPr>
            <a:r>
              <a:rPr lang="en-US" sz="2800" b="1" dirty="0" smtClean="0"/>
              <a:t>In-class Demo</a:t>
            </a:r>
          </a:p>
          <a:p>
            <a:pPr marL="457200" indent="-457200">
              <a:buFont typeface="Arial"/>
              <a:buChar char="•"/>
            </a:pPr>
            <a:r>
              <a:rPr lang="en-US" sz="2800" b="1" dirty="0" smtClean="0"/>
              <a:t>Exercise</a:t>
            </a:r>
          </a:p>
          <a:p>
            <a:pPr marL="457200" indent="-457200">
              <a:buFont typeface="Arial"/>
              <a:buChar char="•"/>
            </a:pPr>
            <a:r>
              <a:rPr lang="en-US" sz="2800" b="1" dirty="0" smtClean="0"/>
              <a:t>Discussion</a:t>
            </a:r>
            <a:endParaRPr lang="en-US" sz="2800" b="1" dirty="0"/>
          </a:p>
          <a:p>
            <a:pPr marL="285750" indent="-285750">
              <a:buFont typeface="Arial"/>
              <a:buChar char="•"/>
            </a:pPr>
            <a:endParaRPr lang="en-US" sz="3600" b="1" dirty="0"/>
          </a:p>
        </p:txBody>
      </p:sp>
      <p:sp>
        <p:nvSpPr>
          <p:cNvPr id="12" name="TextBox 11"/>
          <p:cNvSpPr txBox="1"/>
          <p:nvPr/>
        </p:nvSpPr>
        <p:spPr>
          <a:xfrm>
            <a:off x="1752600" y="9856886"/>
            <a:ext cx="4343400" cy="4647427"/>
          </a:xfrm>
          <a:prstGeom prst="rect">
            <a:avLst/>
          </a:prstGeom>
          <a:noFill/>
        </p:spPr>
        <p:txBody>
          <a:bodyPr wrap="square" rtlCol="0">
            <a:spAutoFit/>
          </a:bodyPr>
          <a:lstStyle/>
          <a:p>
            <a:r>
              <a:rPr lang="en-US" sz="3600" b="1" u="sng" dirty="0" smtClean="0"/>
              <a:t>Main Lessons</a:t>
            </a:r>
            <a:r>
              <a:rPr lang="en-US" sz="3600" b="1" dirty="0" smtClean="0"/>
              <a:t>:</a:t>
            </a:r>
          </a:p>
          <a:p>
            <a:pPr marL="457200" indent="-457200">
              <a:buFont typeface="Arial"/>
              <a:buChar char="•"/>
            </a:pPr>
            <a:r>
              <a:rPr lang="en-US" sz="2800" b="1" dirty="0" smtClean="0"/>
              <a:t>Stress </a:t>
            </a:r>
            <a:r>
              <a:rPr lang="en-US" sz="2800" b="1" dirty="0" smtClean="0">
                <a:sym typeface="Wingdings"/>
              </a:rPr>
              <a:t> Change</a:t>
            </a:r>
          </a:p>
          <a:p>
            <a:pPr marL="768892" lvl="1" indent="-457200">
              <a:buFont typeface="Arial"/>
              <a:buChar char="•"/>
            </a:pPr>
            <a:r>
              <a:rPr lang="en-US" sz="2800" b="1" dirty="0" smtClean="0">
                <a:sym typeface="Wingdings"/>
              </a:rPr>
              <a:t>Overfishing    algae</a:t>
            </a:r>
          </a:p>
          <a:p>
            <a:pPr marL="768892" lvl="1" indent="-457200">
              <a:buFont typeface="Arial"/>
              <a:buChar char="•"/>
            </a:pPr>
            <a:r>
              <a:rPr lang="en-US" sz="2800" b="1" dirty="0" err="1" smtClean="0">
                <a:sym typeface="Wingdings"/>
              </a:rPr>
              <a:t>Nutrification</a:t>
            </a:r>
            <a:r>
              <a:rPr lang="en-US" sz="2800" b="1" dirty="0" smtClean="0">
                <a:sym typeface="Wingdings"/>
              </a:rPr>
              <a:t>  algae</a:t>
            </a:r>
          </a:p>
          <a:p>
            <a:pPr marL="768892" lvl="1" indent="-457200">
              <a:buFont typeface="Arial"/>
              <a:buChar char="•"/>
            </a:pPr>
            <a:r>
              <a:rPr lang="en-US" sz="2800" b="1" dirty="0" smtClean="0">
                <a:sym typeface="Wingdings"/>
              </a:rPr>
              <a:t>Algae  fewer corals</a:t>
            </a:r>
          </a:p>
          <a:p>
            <a:pPr marL="457200" indent="-457200">
              <a:buFont typeface="Arial"/>
              <a:buChar char="•"/>
            </a:pPr>
            <a:r>
              <a:rPr lang="en-US" sz="2800" b="1" dirty="0" smtClean="0">
                <a:sym typeface="Wingdings"/>
              </a:rPr>
              <a:t>Response is non-linear</a:t>
            </a:r>
          </a:p>
          <a:p>
            <a:pPr marL="457200" indent="-457200">
              <a:buFont typeface="Arial"/>
              <a:buChar char="•"/>
            </a:pPr>
            <a:r>
              <a:rPr lang="en-US" sz="2800" b="1" dirty="0" smtClean="0">
                <a:sym typeface="Wingdings"/>
              </a:rPr>
              <a:t>It’s cheaper not to “break it” in the first place</a:t>
            </a:r>
            <a:endParaRPr lang="en-US" sz="2800" b="1" dirty="0"/>
          </a:p>
          <a:p>
            <a:pPr marL="285750" indent="-285750">
              <a:buFont typeface="Arial"/>
              <a:buChar char="•"/>
            </a:pPr>
            <a:endParaRPr lang="en-US" sz="3600" b="1" dirty="0"/>
          </a:p>
        </p:txBody>
      </p:sp>
      <p:sp>
        <p:nvSpPr>
          <p:cNvPr id="14" name="TextBox 13"/>
          <p:cNvSpPr txBox="1"/>
          <p:nvPr/>
        </p:nvSpPr>
        <p:spPr>
          <a:xfrm>
            <a:off x="7010754" y="19077175"/>
            <a:ext cx="6552846" cy="461665"/>
          </a:xfrm>
          <a:prstGeom prst="rect">
            <a:avLst/>
          </a:prstGeom>
          <a:noFill/>
        </p:spPr>
        <p:txBody>
          <a:bodyPr wrap="none" rtlCol="0">
            <a:spAutoFit/>
          </a:bodyPr>
          <a:lstStyle/>
          <a:p>
            <a:r>
              <a:rPr lang="en-US" sz="2400" dirty="0"/>
              <a:t>http://</a:t>
            </a:r>
            <a:r>
              <a:rPr lang="en-US" sz="2400" dirty="0" err="1"/>
              <a:t>ccl.northwestern.edu</a:t>
            </a:r>
            <a:r>
              <a:rPr lang="en-US" sz="2400" dirty="0"/>
              <a:t>/</a:t>
            </a:r>
            <a:r>
              <a:rPr lang="en-US" sz="2400" dirty="0" err="1"/>
              <a:t>netlogo</a:t>
            </a:r>
            <a:r>
              <a:rPr lang="en-US" sz="2400" dirty="0"/>
              <a:t>/</a:t>
            </a:r>
            <a:r>
              <a:rPr lang="en-US" sz="2400" dirty="0" err="1"/>
              <a:t>download.shtml</a:t>
            </a:r>
            <a:endParaRPr lang="en-US" sz="2400" dirty="0"/>
          </a:p>
        </p:txBody>
      </p:sp>
      <p:pic>
        <p:nvPicPr>
          <p:cNvPr id="18" name="Picture 17" descr="Screen shot 2012-05-28 at 1.26.11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43800" y="15038575"/>
            <a:ext cx="5439914" cy="4055542"/>
          </a:xfrm>
          <a:prstGeom prst="rect">
            <a:avLst/>
          </a:prstGeom>
        </p:spPr>
      </p:pic>
      <p:pic>
        <p:nvPicPr>
          <p:cNvPr id="82"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73413" y="2444750"/>
            <a:ext cx="3176587"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1525" y="4741862"/>
            <a:ext cx="4689475"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01000" y="6324600"/>
            <a:ext cx="4065588"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Rectangle 8"/>
          <p:cNvSpPr>
            <a:spLocks noChangeArrowheads="1"/>
          </p:cNvSpPr>
          <p:nvPr/>
        </p:nvSpPr>
        <p:spPr bwMode="auto">
          <a:xfrm>
            <a:off x="3092560" y="8239780"/>
            <a:ext cx="48338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a:solidFill>
                  <a:srgbClr val="000000"/>
                </a:solidFill>
              </a:rPr>
              <a:t>Photos by Gene Shinn (USGS)</a:t>
            </a:r>
          </a:p>
        </p:txBody>
      </p:sp>
      <p:sp>
        <p:nvSpPr>
          <p:cNvPr id="89" name="Rectangle 9"/>
          <p:cNvSpPr>
            <a:spLocks noChangeArrowheads="1"/>
          </p:cNvSpPr>
          <p:nvPr/>
        </p:nvSpPr>
        <p:spPr bwMode="auto">
          <a:xfrm>
            <a:off x="16611600" y="3733800"/>
            <a:ext cx="57120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smtClean="0">
                <a:solidFill>
                  <a:srgbClr val="000000"/>
                </a:solidFill>
              </a:rPr>
              <a:t>Intuitive Model Interface</a:t>
            </a:r>
            <a:endParaRPr lang="en-US" sz="4000" b="1" dirty="0">
              <a:solidFill>
                <a:srgbClr val="000000"/>
              </a:solidFill>
            </a:endParaRPr>
          </a:p>
        </p:txBody>
      </p:sp>
      <p:pic>
        <p:nvPicPr>
          <p:cNvPr id="90"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76400" y="14173200"/>
            <a:ext cx="4281666" cy="245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90" descr="Picture 2.png"/>
          <p:cNvPicPr/>
          <p:nvPr/>
        </p:nvPicPr>
        <p:blipFill>
          <a:blip r:embed="rId15"/>
          <a:stretch>
            <a:fillRect/>
          </a:stretch>
        </p:blipFill>
        <p:spPr>
          <a:xfrm>
            <a:off x="15392400" y="17221355"/>
            <a:ext cx="3985975" cy="3809845"/>
          </a:xfrm>
          <a:prstGeom prst="rect">
            <a:avLst/>
          </a:prstGeom>
        </p:spPr>
      </p:pic>
      <p:pic>
        <p:nvPicPr>
          <p:cNvPr id="20" name="Picture 19" descr="Screen shot 2012-05-28 at 1.36.53 PM.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9583400" y="17221355"/>
            <a:ext cx="3780744" cy="3793368"/>
          </a:xfrm>
          <a:prstGeom prst="rect">
            <a:avLst/>
          </a:prstGeom>
        </p:spPr>
      </p:pic>
      <p:sp>
        <p:nvSpPr>
          <p:cNvPr id="21" name="TextBox 20"/>
          <p:cNvSpPr txBox="1"/>
          <p:nvPr/>
        </p:nvSpPr>
        <p:spPr>
          <a:xfrm>
            <a:off x="23926800" y="11438215"/>
            <a:ext cx="7467600" cy="3293209"/>
          </a:xfrm>
          <a:prstGeom prst="rect">
            <a:avLst/>
          </a:prstGeom>
          <a:noFill/>
        </p:spPr>
        <p:txBody>
          <a:bodyPr wrap="square" rtlCol="0">
            <a:spAutoFit/>
          </a:bodyPr>
          <a:lstStyle/>
          <a:p>
            <a:r>
              <a:rPr lang="en-US" b="1" u="sng" dirty="0"/>
              <a:t>Run	Coral Average	Coral Range	      Algae Average</a:t>
            </a:r>
            <a:endParaRPr lang="en-US" dirty="0"/>
          </a:p>
          <a:p>
            <a:r>
              <a:rPr lang="en-US" b="1" dirty="0">
                <a:solidFill>
                  <a:srgbClr val="FF0000"/>
                </a:solidFill>
              </a:rPr>
              <a:t>Instructor: </a:t>
            </a:r>
            <a:r>
              <a:rPr lang="en-US" dirty="0">
                <a:solidFill>
                  <a:srgbClr val="FF0000"/>
                </a:solidFill>
              </a:rPr>
              <a:t>In the discussion, ask for "overall averages based on all six runs. Then, ask for any outcomes that are significantly different from what is already up there. Ask the class to come up with a consensus for "typical" values and how often the odd outcomes occurred. At this point, "normal" runs should account for &gt;90% of the student data, but thee may be a few really odd outcome - talk about these too.</a:t>
            </a:r>
          </a:p>
          <a:p>
            <a:r>
              <a:rPr lang="en-US" dirty="0">
                <a:solidFill>
                  <a:srgbClr val="FF0000"/>
                </a:solidFill>
              </a:rPr>
              <a:t>1.</a:t>
            </a:r>
          </a:p>
          <a:p>
            <a:r>
              <a:rPr lang="en-US" dirty="0"/>
              <a:t>2.</a:t>
            </a:r>
          </a:p>
          <a:p>
            <a:r>
              <a:rPr lang="en-US" dirty="0"/>
              <a:t>3.</a:t>
            </a:r>
          </a:p>
          <a:p>
            <a:r>
              <a:rPr lang="en-US" dirty="0"/>
              <a:t>4.</a:t>
            </a:r>
          </a:p>
          <a:p>
            <a:r>
              <a:rPr lang="en-US" dirty="0"/>
              <a:t>5.</a:t>
            </a:r>
          </a:p>
          <a:p>
            <a:r>
              <a:rPr lang="en-US" dirty="0"/>
              <a:t>6.</a:t>
            </a:r>
          </a:p>
          <a:p>
            <a:endParaRPr lang="en-US" dirty="0"/>
          </a:p>
        </p:txBody>
      </p:sp>
      <p:sp>
        <p:nvSpPr>
          <p:cNvPr id="25" name="TextBox 24"/>
          <p:cNvSpPr txBox="1"/>
          <p:nvPr/>
        </p:nvSpPr>
        <p:spPr>
          <a:xfrm>
            <a:off x="24460200" y="6624697"/>
            <a:ext cx="6553200" cy="3539430"/>
          </a:xfrm>
          <a:prstGeom prst="rect">
            <a:avLst/>
          </a:prstGeom>
          <a:noFill/>
        </p:spPr>
        <p:txBody>
          <a:bodyPr wrap="square" rtlCol="0">
            <a:spAutoFit/>
          </a:bodyPr>
          <a:lstStyle/>
          <a:p>
            <a:r>
              <a:rPr lang="en-US" b="1" dirty="0"/>
              <a:t>Simulation 4 - </a:t>
            </a:r>
            <a:r>
              <a:rPr lang="en-US" b="1" i="1" dirty="0"/>
              <a:t>Homo-</a:t>
            </a:r>
            <a:r>
              <a:rPr lang="en-US" b="1" i="1" dirty="0" err="1"/>
              <a:t>stupidus</a:t>
            </a:r>
            <a:r>
              <a:rPr lang="en-US" b="1" i="1" dirty="0"/>
              <a:t> </a:t>
            </a:r>
            <a:r>
              <a:rPr lang="en-US" b="1" dirty="0"/>
              <a:t>gone mad:</a:t>
            </a:r>
            <a:endParaRPr lang="en-US" dirty="0"/>
          </a:p>
          <a:p>
            <a:r>
              <a:rPr lang="en-US" dirty="0"/>
              <a:t> </a:t>
            </a:r>
          </a:p>
          <a:p>
            <a:r>
              <a:rPr lang="en-US" dirty="0"/>
              <a:t>Copy your critical</a:t>
            </a:r>
            <a:r>
              <a:rPr lang="en-US" b="1" dirty="0"/>
              <a:t> </a:t>
            </a:r>
            <a:r>
              <a:rPr lang="en-US" b="1" dirty="0" err="1"/>
              <a:t>NutrientLoad</a:t>
            </a:r>
            <a:r>
              <a:rPr lang="en-US" dirty="0"/>
              <a:t> from Simulation Set 2: </a:t>
            </a:r>
            <a:r>
              <a:rPr lang="en-US" b="1" u="sng" dirty="0" smtClean="0"/>
              <a:t>70</a:t>
            </a:r>
            <a:r>
              <a:rPr lang="en-US" b="1" u="sng" dirty="0"/>
              <a:t>-80</a:t>
            </a:r>
            <a:r>
              <a:rPr lang="en-US" u="sng" dirty="0"/>
              <a:t>	</a:t>
            </a:r>
            <a:endParaRPr lang="en-US" dirty="0"/>
          </a:p>
          <a:p>
            <a:r>
              <a:rPr lang="en-US" dirty="0"/>
              <a:t>Copy your critical </a:t>
            </a:r>
            <a:r>
              <a:rPr lang="en-US" b="1" dirty="0" err="1"/>
              <a:t>FishingPressure</a:t>
            </a:r>
            <a:r>
              <a:rPr lang="en-US" dirty="0"/>
              <a:t> value from the box above: </a:t>
            </a:r>
            <a:r>
              <a:rPr lang="en-US" u="sng" dirty="0"/>
              <a:t>	</a:t>
            </a:r>
            <a:r>
              <a:rPr lang="en-US" b="1" u="sng" dirty="0"/>
              <a:t>80-</a:t>
            </a:r>
            <a:r>
              <a:rPr lang="en-US" b="1" u="sng" dirty="0" smtClean="0"/>
              <a:t>100</a:t>
            </a:r>
            <a:endParaRPr lang="en-US" u="sng" dirty="0"/>
          </a:p>
          <a:p>
            <a:r>
              <a:rPr lang="en-US" dirty="0" smtClean="0"/>
              <a:t>Stop and reset the model as follows:</a:t>
            </a:r>
          </a:p>
          <a:p>
            <a:pPr lvl="0"/>
            <a:r>
              <a:rPr lang="en-US" b="1" dirty="0" err="1" smtClean="0"/>
              <a:t>NutrientLoad</a:t>
            </a:r>
            <a:r>
              <a:rPr lang="en-US" dirty="0" smtClean="0"/>
              <a:t> </a:t>
            </a:r>
            <a:r>
              <a:rPr lang="en-US" dirty="0"/>
              <a:t>= 50</a:t>
            </a:r>
          </a:p>
          <a:p>
            <a:pPr lvl="0"/>
            <a:r>
              <a:rPr lang="en-US" b="1" dirty="0" err="1"/>
              <a:t>FishingPressure</a:t>
            </a:r>
            <a:r>
              <a:rPr lang="en-US" dirty="0"/>
              <a:t> = 60</a:t>
            </a:r>
          </a:p>
          <a:p>
            <a:pPr lvl="0"/>
            <a:r>
              <a:rPr lang="en-US" dirty="0"/>
              <a:t>Click on</a:t>
            </a:r>
            <a:r>
              <a:rPr lang="en-US" b="1" dirty="0"/>
              <a:t> Setup</a:t>
            </a:r>
            <a:endParaRPr lang="en-US" dirty="0"/>
          </a:p>
          <a:p>
            <a:pPr lvl="0"/>
            <a:r>
              <a:rPr lang="en-US" dirty="0"/>
              <a:t>Set the speed slider to the </a:t>
            </a:r>
            <a:r>
              <a:rPr lang="en-US" b="1" dirty="0"/>
              <a:t>maximum</a:t>
            </a:r>
            <a:r>
              <a:rPr lang="en-US" dirty="0"/>
              <a:t> and run the model a few times through 10,000 time steps.</a:t>
            </a:r>
          </a:p>
          <a:p>
            <a:pPr lvl="0"/>
            <a:r>
              <a:rPr lang="en-US" dirty="0"/>
              <a:t>Click on </a:t>
            </a:r>
            <a:r>
              <a:rPr lang="en-US" b="1" dirty="0"/>
              <a:t>Start</a:t>
            </a:r>
            <a:endParaRPr lang="en-US" dirty="0"/>
          </a:p>
          <a:p>
            <a:pPr lvl="0"/>
            <a:r>
              <a:rPr lang="en-US" dirty="0"/>
              <a:t>Watch coral cover (remember that you can get actual numbers in the white boxes to the right of the top graph.</a:t>
            </a:r>
          </a:p>
          <a:p>
            <a:endParaRPr lang="en-US" dirty="0"/>
          </a:p>
        </p:txBody>
      </p:sp>
      <p:pic>
        <p:nvPicPr>
          <p:cNvPr id="30" name="Picture 29" descr="Screen shot 2012-05-28 at 1.40.56 PM.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392400" y="10134600"/>
            <a:ext cx="7861576" cy="6381847"/>
          </a:xfrm>
          <a:prstGeom prst="rect">
            <a:avLst/>
          </a:prstGeom>
        </p:spPr>
      </p:pic>
      <p:sp>
        <p:nvSpPr>
          <p:cNvPr id="2050" name="TextBox 2049"/>
          <p:cNvSpPr txBox="1"/>
          <p:nvPr/>
        </p:nvSpPr>
        <p:spPr>
          <a:xfrm>
            <a:off x="12299840" y="5984600"/>
            <a:ext cx="3048000" cy="2000548"/>
          </a:xfrm>
          <a:prstGeom prst="rect">
            <a:avLst/>
          </a:prstGeom>
          <a:noFill/>
        </p:spPr>
        <p:txBody>
          <a:bodyPr wrap="square" rtlCol="0">
            <a:spAutoFit/>
          </a:bodyPr>
          <a:lstStyle/>
          <a:p>
            <a:r>
              <a:rPr lang="en-US" sz="2800" b="1" dirty="0" smtClean="0"/>
              <a:t>Model Set-Up:</a:t>
            </a:r>
          </a:p>
          <a:p>
            <a:pPr marL="342900" indent="-342900">
              <a:buFont typeface="Arial"/>
              <a:buChar char="•"/>
            </a:pPr>
            <a:r>
              <a:rPr lang="en-US" sz="2400" b="1" dirty="0" smtClean="0"/>
              <a:t>Change fish, corals, </a:t>
            </a:r>
            <a:r>
              <a:rPr lang="en-US" sz="2400" b="1" dirty="0" err="1" smtClean="0"/>
              <a:t>etc</a:t>
            </a:r>
            <a:endParaRPr lang="en-US" sz="2400" b="1" dirty="0" smtClean="0"/>
          </a:p>
          <a:p>
            <a:endParaRPr lang="en-US" sz="2400" b="1" dirty="0"/>
          </a:p>
          <a:p>
            <a:pPr marL="342900" indent="-342900">
              <a:buFont typeface="Arial"/>
              <a:buChar char="•"/>
            </a:pPr>
            <a:r>
              <a:rPr lang="en-US" sz="2400" b="1" dirty="0" smtClean="0"/>
              <a:t>Change stresses</a:t>
            </a:r>
            <a:endParaRPr lang="en-US" sz="2400" b="1" dirty="0"/>
          </a:p>
        </p:txBody>
      </p:sp>
      <p:sp>
        <p:nvSpPr>
          <p:cNvPr id="98" name="TextBox 97"/>
          <p:cNvSpPr txBox="1"/>
          <p:nvPr/>
        </p:nvSpPr>
        <p:spPr>
          <a:xfrm>
            <a:off x="20295040" y="6096000"/>
            <a:ext cx="1905000" cy="954107"/>
          </a:xfrm>
          <a:prstGeom prst="rect">
            <a:avLst/>
          </a:prstGeom>
          <a:noFill/>
        </p:spPr>
        <p:txBody>
          <a:bodyPr wrap="square" rtlCol="0">
            <a:spAutoFit/>
          </a:bodyPr>
          <a:lstStyle/>
          <a:p>
            <a:pPr algn="ctr"/>
            <a:r>
              <a:rPr lang="en-US" sz="2800" b="1" dirty="0" smtClean="0">
                <a:solidFill>
                  <a:srgbClr val="FF0000"/>
                </a:solidFill>
              </a:rPr>
              <a:t>Instructor “tuning”</a:t>
            </a:r>
            <a:endParaRPr lang="en-US" sz="2400" b="1" dirty="0">
              <a:solidFill>
                <a:srgbClr val="FF0000"/>
              </a:solidFill>
            </a:endParaRPr>
          </a:p>
        </p:txBody>
      </p:sp>
      <p:sp>
        <p:nvSpPr>
          <p:cNvPr id="99" name="Rectangle 9"/>
          <p:cNvSpPr>
            <a:spLocks noChangeArrowheads="1"/>
          </p:cNvSpPr>
          <p:nvPr/>
        </p:nvSpPr>
        <p:spPr bwMode="auto">
          <a:xfrm>
            <a:off x="17449800" y="9404240"/>
            <a:ext cx="37753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smtClean="0">
                <a:solidFill>
                  <a:srgbClr val="000000"/>
                </a:solidFill>
              </a:rPr>
              <a:t>Variable Output</a:t>
            </a:r>
            <a:endParaRPr lang="en-US" sz="4000" b="1" dirty="0">
              <a:solidFill>
                <a:srgbClr val="000000"/>
              </a:solidFill>
            </a:endParaRPr>
          </a:p>
        </p:txBody>
      </p:sp>
      <p:sp>
        <p:nvSpPr>
          <p:cNvPr id="2058" name="Rectangle 2057"/>
          <p:cNvSpPr/>
          <p:nvPr/>
        </p:nvSpPr>
        <p:spPr bwMode="auto">
          <a:xfrm>
            <a:off x="16306800" y="11658601"/>
            <a:ext cx="533400" cy="3657600"/>
          </a:xfrm>
          <a:prstGeom prst="rect">
            <a:avLst/>
          </a:prstGeom>
          <a:solidFill>
            <a:schemeClr val="accent1"/>
          </a:solidFill>
          <a:ln w="9525" cap="flat" cmpd="sng" algn="ctr">
            <a:solidFill>
              <a:srgbClr val="B3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2056" name="TextBox 2055"/>
          <p:cNvSpPr txBox="1"/>
          <p:nvPr/>
        </p:nvSpPr>
        <p:spPr>
          <a:xfrm>
            <a:off x="16392360" y="11658601"/>
            <a:ext cx="505267" cy="3539430"/>
          </a:xfrm>
          <a:prstGeom prst="rect">
            <a:avLst/>
          </a:prstGeom>
          <a:noFill/>
          <a:ln>
            <a:solidFill>
              <a:schemeClr val="bg2">
                <a:lumMod val="40000"/>
                <a:lumOff val="60000"/>
              </a:schemeClr>
            </a:solidFill>
          </a:ln>
        </p:spPr>
        <p:txBody>
          <a:bodyPr wrap="none" rtlCol="0">
            <a:spAutoFit/>
          </a:bodyPr>
          <a:lstStyle/>
          <a:p>
            <a:pPr algn="ctr"/>
            <a:r>
              <a:rPr lang="en-US" sz="3200" b="1" dirty="0" smtClean="0"/>
              <a:t>G</a:t>
            </a:r>
          </a:p>
          <a:p>
            <a:pPr algn="ctr"/>
            <a:r>
              <a:rPr lang="en-US" sz="3200" b="1" dirty="0" smtClean="0"/>
              <a:t>R</a:t>
            </a:r>
          </a:p>
          <a:p>
            <a:pPr algn="ctr"/>
            <a:r>
              <a:rPr lang="en-US" sz="3200" b="1" dirty="0" smtClean="0"/>
              <a:t>A</a:t>
            </a:r>
          </a:p>
          <a:p>
            <a:pPr algn="ctr"/>
            <a:r>
              <a:rPr lang="en-US" sz="3200" b="1" dirty="0" smtClean="0"/>
              <a:t>P</a:t>
            </a:r>
          </a:p>
          <a:p>
            <a:pPr algn="ctr"/>
            <a:r>
              <a:rPr lang="en-US" sz="3200" b="1" dirty="0" smtClean="0"/>
              <a:t>H</a:t>
            </a:r>
          </a:p>
          <a:p>
            <a:pPr algn="ctr"/>
            <a:r>
              <a:rPr lang="en-US" sz="3200" b="1" dirty="0" smtClean="0"/>
              <a:t>I</a:t>
            </a:r>
          </a:p>
          <a:p>
            <a:pPr algn="ctr"/>
            <a:r>
              <a:rPr lang="en-US" sz="3200" b="1" dirty="0"/>
              <a:t>C</a:t>
            </a:r>
          </a:p>
        </p:txBody>
      </p:sp>
      <p:sp>
        <p:nvSpPr>
          <p:cNvPr id="102" name="Rectangle 101"/>
          <p:cNvSpPr/>
          <p:nvPr/>
        </p:nvSpPr>
        <p:spPr bwMode="auto">
          <a:xfrm>
            <a:off x="22272681" y="11665718"/>
            <a:ext cx="533400" cy="3657600"/>
          </a:xfrm>
          <a:prstGeom prst="rect">
            <a:avLst/>
          </a:prstGeom>
          <a:solidFill>
            <a:schemeClr val="accent1"/>
          </a:solidFill>
          <a:ln w="9525" cap="flat" cmpd="sng" algn="ctr">
            <a:solidFill>
              <a:srgbClr val="B3E1E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03" name="TextBox 102"/>
          <p:cNvSpPr txBox="1"/>
          <p:nvPr/>
        </p:nvSpPr>
        <p:spPr>
          <a:xfrm>
            <a:off x="22324879" y="11665718"/>
            <a:ext cx="571992" cy="3539430"/>
          </a:xfrm>
          <a:prstGeom prst="rect">
            <a:avLst/>
          </a:prstGeom>
          <a:noFill/>
          <a:ln>
            <a:solidFill>
              <a:schemeClr val="bg2">
                <a:lumMod val="40000"/>
                <a:lumOff val="60000"/>
              </a:schemeClr>
            </a:solidFill>
          </a:ln>
        </p:spPr>
        <p:txBody>
          <a:bodyPr wrap="none" rtlCol="0">
            <a:spAutoFit/>
          </a:bodyPr>
          <a:lstStyle/>
          <a:p>
            <a:pPr algn="ctr"/>
            <a:r>
              <a:rPr lang="en-US" sz="3200" b="1" dirty="0" smtClean="0"/>
              <a:t>N</a:t>
            </a:r>
          </a:p>
          <a:p>
            <a:pPr algn="ctr"/>
            <a:r>
              <a:rPr lang="en-US" sz="3200" b="1" dirty="0" smtClean="0"/>
              <a:t>U</a:t>
            </a:r>
          </a:p>
          <a:p>
            <a:pPr algn="ctr"/>
            <a:r>
              <a:rPr lang="en-US" sz="3200" b="1" dirty="0" smtClean="0"/>
              <a:t>M</a:t>
            </a:r>
          </a:p>
          <a:p>
            <a:pPr algn="ctr"/>
            <a:r>
              <a:rPr lang="en-US" sz="3200" b="1" dirty="0" smtClean="0"/>
              <a:t>E</a:t>
            </a:r>
          </a:p>
          <a:p>
            <a:pPr algn="ctr"/>
            <a:r>
              <a:rPr lang="en-US" sz="3200" b="1" dirty="0"/>
              <a:t>R</a:t>
            </a:r>
            <a:endParaRPr lang="en-US" sz="3200" b="1" dirty="0" smtClean="0"/>
          </a:p>
          <a:p>
            <a:pPr algn="ctr"/>
            <a:r>
              <a:rPr lang="en-US" sz="3200" b="1" dirty="0" smtClean="0"/>
              <a:t>I</a:t>
            </a:r>
          </a:p>
          <a:p>
            <a:pPr algn="ctr"/>
            <a:r>
              <a:rPr lang="en-US" sz="3200" b="1" dirty="0"/>
              <a:t>C</a:t>
            </a:r>
          </a:p>
        </p:txBody>
      </p:sp>
      <p:sp>
        <p:nvSpPr>
          <p:cNvPr id="104" name="Rectangle 9"/>
          <p:cNvSpPr>
            <a:spLocks noChangeArrowheads="1"/>
          </p:cNvSpPr>
          <p:nvPr/>
        </p:nvSpPr>
        <p:spPr bwMode="auto">
          <a:xfrm>
            <a:off x="17449800" y="16459200"/>
            <a:ext cx="40080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smtClean="0">
                <a:solidFill>
                  <a:srgbClr val="000000"/>
                </a:solidFill>
              </a:rPr>
              <a:t>2D or 3D “video”</a:t>
            </a:r>
            <a:endParaRPr lang="en-US" sz="4000" b="1" dirty="0">
              <a:solidFill>
                <a:srgbClr val="000000"/>
              </a:solidFill>
            </a:endParaRPr>
          </a:p>
        </p:txBody>
      </p:sp>
      <p:sp>
        <p:nvSpPr>
          <p:cNvPr id="105" name="TextBox 104"/>
          <p:cNvSpPr txBox="1"/>
          <p:nvPr/>
        </p:nvSpPr>
        <p:spPr>
          <a:xfrm>
            <a:off x="25984200" y="3945791"/>
            <a:ext cx="4267200" cy="2246769"/>
          </a:xfrm>
          <a:prstGeom prst="rect">
            <a:avLst/>
          </a:prstGeom>
          <a:noFill/>
        </p:spPr>
        <p:txBody>
          <a:bodyPr wrap="square" rtlCol="0">
            <a:spAutoFit/>
          </a:bodyPr>
          <a:lstStyle/>
          <a:p>
            <a:r>
              <a:rPr lang="en-US" sz="2800" b="1" dirty="0" smtClean="0"/>
              <a:t>Lesson Plan provided</a:t>
            </a:r>
          </a:p>
          <a:p>
            <a:r>
              <a:rPr lang="en-US" sz="2800" b="1" dirty="0" err="1" smtClean="0"/>
              <a:t>Powerpoint</a:t>
            </a:r>
            <a:r>
              <a:rPr lang="en-US" sz="2800" b="1" dirty="0" smtClean="0"/>
              <a:t> provided</a:t>
            </a:r>
          </a:p>
          <a:p>
            <a:r>
              <a:rPr lang="en-US" sz="2800" b="1" dirty="0" smtClean="0"/>
              <a:t>URLs &amp; other SERC sites</a:t>
            </a:r>
          </a:p>
          <a:p>
            <a:r>
              <a:rPr lang="en-US" sz="2800" b="1" dirty="0" smtClean="0"/>
              <a:t>“Normal” Simulation</a:t>
            </a:r>
          </a:p>
          <a:p>
            <a:r>
              <a:rPr lang="en-US" sz="2800" b="1" dirty="0" smtClean="0"/>
              <a:t>“Stress” Simulations</a:t>
            </a:r>
            <a:endParaRPr lang="en-US" sz="2400" b="1" dirty="0"/>
          </a:p>
        </p:txBody>
      </p:sp>
      <p:sp>
        <p:nvSpPr>
          <p:cNvPr id="107" name="Rectangle 106"/>
          <p:cNvSpPr/>
          <p:nvPr/>
        </p:nvSpPr>
        <p:spPr bwMode="auto">
          <a:xfrm>
            <a:off x="23850600" y="11438215"/>
            <a:ext cx="7543800" cy="3200400"/>
          </a:xfrm>
          <a:prstGeom prst="rect">
            <a:avLst/>
          </a:prstGeom>
          <a:noFill/>
          <a:ln w="57150" cap="flat" cmpd="thickThin"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2065" name="TextBox 2064"/>
          <p:cNvSpPr txBox="1"/>
          <p:nvPr/>
        </p:nvSpPr>
        <p:spPr>
          <a:xfrm>
            <a:off x="24003000" y="15616297"/>
            <a:ext cx="7315200" cy="2062103"/>
          </a:xfrm>
          <a:prstGeom prst="rect">
            <a:avLst/>
          </a:prstGeom>
          <a:noFill/>
        </p:spPr>
        <p:txBody>
          <a:bodyPr wrap="square" rtlCol="0">
            <a:spAutoFit/>
          </a:bodyPr>
          <a:lstStyle/>
          <a:p>
            <a:r>
              <a:rPr lang="en-US" dirty="0"/>
              <a:t>What has happened? How do the Human Pressure settings relate to the thresholds you listed above?  </a:t>
            </a:r>
            <a:r>
              <a:rPr lang="en-US" b="1" dirty="0">
                <a:solidFill>
                  <a:srgbClr val="FF0000"/>
                </a:solidFill>
              </a:rPr>
              <a:t>Coral cover is almost always low and algal cover is high. The threshold values are lower than the critical values recorded above for each individual stress.</a:t>
            </a:r>
            <a:endParaRPr lang="en-US" dirty="0">
              <a:solidFill>
                <a:srgbClr val="FF0000"/>
              </a:solidFill>
            </a:endParaRPr>
          </a:p>
          <a:p>
            <a:r>
              <a:rPr lang="en-US" dirty="0"/>
              <a:t> </a:t>
            </a:r>
          </a:p>
          <a:p>
            <a:r>
              <a:rPr lang="en-US" dirty="0"/>
              <a:t>What is going on? </a:t>
            </a:r>
            <a:r>
              <a:rPr lang="en-US" b="1" dirty="0">
                <a:solidFill>
                  <a:srgbClr val="FF0000"/>
                </a:solidFill>
              </a:rPr>
              <a:t>In combination, the two stresses are causing the system to decline at levels lower than what either stress would create individually.</a:t>
            </a:r>
            <a:endParaRPr lang="en-US" dirty="0">
              <a:solidFill>
                <a:srgbClr val="FF0000"/>
              </a:solidFill>
            </a:endParaRPr>
          </a:p>
          <a:p>
            <a:endParaRPr lang="en-US" dirty="0"/>
          </a:p>
        </p:txBody>
      </p:sp>
      <p:sp>
        <p:nvSpPr>
          <p:cNvPr id="109" name="TextBox 108"/>
          <p:cNvSpPr txBox="1"/>
          <p:nvPr/>
        </p:nvSpPr>
        <p:spPr>
          <a:xfrm>
            <a:off x="24765000" y="10815697"/>
            <a:ext cx="5562600" cy="523220"/>
          </a:xfrm>
          <a:prstGeom prst="rect">
            <a:avLst/>
          </a:prstGeom>
          <a:noFill/>
        </p:spPr>
        <p:txBody>
          <a:bodyPr wrap="square" rtlCol="0">
            <a:spAutoFit/>
          </a:bodyPr>
          <a:lstStyle/>
          <a:p>
            <a:r>
              <a:rPr lang="en-US" sz="2800" b="1" dirty="0" smtClean="0"/>
              <a:t>Templates for Recording Output</a:t>
            </a:r>
            <a:endParaRPr lang="en-US" sz="2400" b="1" dirty="0"/>
          </a:p>
        </p:txBody>
      </p:sp>
      <p:sp>
        <p:nvSpPr>
          <p:cNvPr id="110" name="Rectangle 109"/>
          <p:cNvSpPr/>
          <p:nvPr/>
        </p:nvSpPr>
        <p:spPr bwMode="auto">
          <a:xfrm>
            <a:off x="24079200" y="6548497"/>
            <a:ext cx="7010400" cy="3657600"/>
          </a:xfrm>
          <a:prstGeom prst="rect">
            <a:avLst/>
          </a:prstGeom>
          <a:noFill/>
          <a:ln w="57150" cap="flat" cmpd="thickThin"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11" name="TextBox 110"/>
          <p:cNvSpPr txBox="1"/>
          <p:nvPr/>
        </p:nvSpPr>
        <p:spPr>
          <a:xfrm>
            <a:off x="24917400" y="14930497"/>
            <a:ext cx="5562600" cy="523220"/>
          </a:xfrm>
          <a:prstGeom prst="rect">
            <a:avLst/>
          </a:prstGeom>
          <a:noFill/>
        </p:spPr>
        <p:txBody>
          <a:bodyPr wrap="square" rtlCol="0">
            <a:spAutoFit/>
          </a:bodyPr>
          <a:lstStyle/>
          <a:p>
            <a:r>
              <a:rPr lang="en-US" sz="2800" b="1" dirty="0" smtClean="0"/>
              <a:t>Exercise Questions  (with Key)</a:t>
            </a:r>
            <a:endParaRPr lang="en-US" sz="2400" b="1" dirty="0"/>
          </a:p>
        </p:txBody>
      </p:sp>
      <p:sp>
        <p:nvSpPr>
          <p:cNvPr id="112" name="Rectangle 111"/>
          <p:cNvSpPr/>
          <p:nvPr/>
        </p:nvSpPr>
        <p:spPr bwMode="auto">
          <a:xfrm>
            <a:off x="23850600" y="15540097"/>
            <a:ext cx="7543800" cy="2057400"/>
          </a:xfrm>
          <a:prstGeom prst="rect">
            <a:avLst/>
          </a:prstGeom>
          <a:noFill/>
          <a:ln w="57150" cap="flat" cmpd="thickThin"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13" name="Rectangle 112"/>
          <p:cNvSpPr/>
          <p:nvPr/>
        </p:nvSpPr>
        <p:spPr bwMode="auto">
          <a:xfrm>
            <a:off x="1447800" y="9601200"/>
            <a:ext cx="12496800" cy="10439400"/>
          </a:xfrm>
          <a:prstGeom prst="rect">
            <a:avLst/>
          </a:prstGeom>
          <a:noFill/>
          <a:ln w="57150" cap="flat" cmpd="thickThin"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2067" name="TextBox 2066"/>
          <p:cNvSpPr txBox="1"/>
          <p:nvPr/>
        </p:nvSpPr>
        <p:spPr>
          <a:xfrm>
            <a:off x="24157265" y="18211800"/>
            <a:ext cx="7160935" cy="2308324"/>
          </a:xfrm>
          <a:prstGeom prst="rect">
            <a:avLst/>
          </a:prstGeom>
          <a:noFill/>
        </p:spPr>
        <p:txBody>
          <a:bodyPr wrap="none" rtlCol="0">
            <a:spAutoFit/>
          </a:bodyPr>
          <a:lstStyle/>
          <a:p>
            <a:pPr marL="285750" indent="-285750">
              <a:buFont typeface="Arial"/>
              <a:buChar char="•"/>
            </a:pPr>
            <a:r>
              <a:rPr lang="en-US" sz="3600" b="1" dirty="0" smtClean="0"/>
              <a:t>Try it out on this computer</a:t>
            </a:r>
          </a:p>
          <a:p>
            <a:pPr marL="285750" indent="-285750">
              <a:buFont typeface="Arial"/>
              <a:buChar char="•"/>
            </a:pPr>
            <a:r>
              <a:rPr lang="en-US" sz="3600" b="1" dirty="0" smtClean="0"/>
              <a:t>Download it to yours &amp; try it here</a:t>
            </a:r>
          </a:p>
          <a:p>
            <a:pPr marL="285750" indent="-285750">
              <a:buFont typeface="Arial"/>
              <a:buChar char="•"/>
            </a:pPr>
            <a:r>
              <a:rPr lang="en-US" sz="3600" b="1" dirty="0" smtClean="0"/>
              <a:t>Pick up resources</a:t>
            </a:r>
          </a:p>
          <a:p>
            <a:pPr marL="285750" indent="-285750">
              <a:buFont typeface="Arial"/>
              <a:buChar char="•"/>
            </a:pPr>
            <a:r>
              <a:rPr lang="en-US" sz="3600" b="1" dirty="0" smtClean="0"/>
              <a:t>Leave email or card</a:t>
            </a:r>
          </a:p>
        </p:txBody>
      </p:sp>
      <p:cxnSp>
        <p:nvCxnSpPr>
          <p:cNvPr id="2069" name="Straight Arrow Connector 2068"/>
          <p:cNvCxnSpPr/>
          <p:nvPr/>
        </p:nvCxnSpPr>
        <p:spPr bwMode="auto">
          <a:xfrm>
            <a:off x="14392749" y="6858000"/>
            <a:ext cx="891192" cy="0"/>
          </a:xfrm>
          <a:prstGeom prst="straightConnector1">
            <a:avLst/>
          </a:prstGeom>
          <a:solidFill>
            <a:schemeClr val="accent1"/>
          </a:solidFill>
          <a:ln w="50800" cap="flat" cmpd="sng" algn="ctr">
            <a:solidFill>
              <a:srgbClr val="008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7" name="Straight Arrow Connector 116"/>
          <p:cNvCxnSpPr/>
          <p:nvPr/>
        </p:nvCxnSpPr>
        <p:spPr bwMode="auto">
          <a:xfrm>
            <a:off x="14859000" y="7772400"/>
            <a:ext cx="424941" cy="0"/>
          </a:xfrm>
          <a:prstGeom prst="straightConnector1">
            <a:avLst/>
          </a:prstGeom>
          <a:solidFill>
            <a:schemeClr val="accent1"/>
          </a:solidFill>
          <a:ln w="50800" cap="flat" cmpd="sng" algn="ctr">
            <a:solidFill>
              <a:srgbClr val="008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796</TotalTime>
  <Words>254</Words>
  <Application>Microsoft Macintosh PowerPoint</Application>
  <PresentationFormat>Custom</PresentationFormat>
  <Paragraphs>83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 Presentation</vt:lpstr>
      <vt:lpstr>PowerPoint Presentation</vt:lpstr>
    </vt:vector>
  </TitlesOfParts>
  <Company>Oberlin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Hubbard</dc:creator>
  <cp:lastModifiedBy>Dennis Hubbard</cp:lastModifiedBy>
  <cp:revision>63</cp:revision>
  <dcterms:created xsi:type="dcterms:W3CDTF">2005-07-08T17:09:50Z</dcterms:created>
  <dcterms:modified xsi:type="dcterms:W3CDTF">2012-05-28T18:06:47Z</dcterms:modified>
</cp:coreProperties>
</file>