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4" r:id="rId8"/>
    <p:sldId id="267" r:id="rId9"/>
    <p:sldId id="265" r:id="rId10"/>
    <p:sldId id="261" r:id="rId11"/>
    <p:sldId id="262" r:id="rId12"/>
    <p:sldId id="26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4" autoAdjust="0"/>
    <p:restoredTop sz="86325" autoAdjust="0"/>
  </p:normalViewPr>
  <p:slideViewPr>
    <p:cSldViewPr>
      <p:cViewPr varScale="1">
        <p:scale>
          <a:sx n="89" d="100"/>
          <a:sy n="89" d="100"/>
        </p:scale>
        <p:origin x="-8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808C57-2B72-459D-B812-3415B5DFC6FC}" type="datetimeFigureOut">
              <a:rPr lang="en-US" smtClean="0"/>
              <a:t>6/3/12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46DDE4-5D51-448F-80D0-EB0374AEB1C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ivcc.edu/phillips/courses/bio1000we/assignments/group_resources.htm" TargetMode="External"/><Relationship Id="rId4" Type="http://schemas.openxmlformats.org/officeDocument/2006/relationships/hyperlink" Target="http://www2.ivcc.edu/phillips/courses/gel1005/GEO207/assignments/week2/207-week2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2.ivcc.edu/phillips/geology/environmental_research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Finding and Using Planning &amp; Response Agency Resources:</a:t>
            </a:r>
            <a:br>
              <a:rPr lang="en-US" b="1" dirty="0" smtClean="0"/>
            </a:br>
            <a:r>
              <a:rPr lang="en-US" b="1" dirty="0" smtClean="0"/>
              <a:t>FEMA, EPA, CDC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r>
              <a:rPr lang="en-US" b="1" dirty="0" smtClean="0"/>
              <a:t>Mike Phillips</a:t>
            </a:r>
          </a:p>
          <a:p>
            <a:r>
              <a:rPr lang="en-US" b="1" dirty="0" smtClean="0"/>
              <a:t>Illinois Valley Community College</a:t>
            </a:r>
          </a:p>
          <a:p>
            <a:r>
              <a:rPr lang="en-US" b="1" dirty="0" smtClean="0"/>
              <a:t>&amp; </a:t>
            </a:r>
            <a:r>
              <a:rPr lang="en-US" b="1" dirty="0" smtClean="0"/>
              <a:t>group participants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7977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State Agencies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Environmental Protection Agency</a:t>
            </a:r>
          </a:p>
          <a:p>
            <a:r>
              <a:rPr lang="en-US" b="1" dirty="0" smtClean="0"/>
              <a:t>Geological Survey/State Geologist</a:t>
            </a:r>
          </a:p>
          <a:p>
            <a:r>
              <a:rPr lang="en-US" b="1" dirty="0" smtClean="0"/>
              <a:t>Cooperative Extension</a:t>
            </a:r>
          </a:p>
          <a:p>
            <a:r>
              <a:rPr lang="en-US" b="1" dirty="0" smtClean="0"/>
              <a:t>Emergency </a:t>
            </a:r>
            <a:r>
              <a:rPr lang="en-US" b="1" dirty="0" smtClean="0"/>
              <a:t>Management</a:t>
            </a:r>
          </a:p>
          <a:p>
            <a:r>
              <a:rPr lang="en-US" b="1" dirty="0" smtClean="0"/>
              <a:t>Public Health</a:t>
            </a:r>
          </a:p>
          <a:p>
            <a:endParaRPr lang="en-US" b="1" dirty="0" smtClean="0"/>
          </a:p>
          <a:p>
            <a:r>
              <a:rPr lang="en-US" b="1" dirty="0" smtClean="0"/>
              <a:t>each state has its own structure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9724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Local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City Hall</a:t>
            </a:r>
          </a:p>
          <a:p>
            <a:pPr lvl="1"/>
            <a:r>
              <a:rPr lang="en-US" b="1" dirty="0" smtClean="0"/>
              <a:t>clerk</a:t>
            </a:r>
          </a:p>
          <a:p>
            <a:pPr lvl="1"/>
            <a:r>
              <a:rPr lang="en-US" b="1" dirty="0" smtClean="0"/>
              <a:t>mayor</a:t>
            </a:r>
          </a:p>
          <a:p>
            <a:pPr lvl="1"/>
            <a:r>
              <a:rPr lang="en-US" b="1" dirty="0" smtClean="0"/>
              <a:t>zoning office</a:t>
            </a:r>
          </a:p>
          <a:p>
            <a:pPr lvl="1"/>
            <a:r>
              <a:rPr lang="en-US" b="1" dirty="0" smtClean="0"/>
              <a:t>emergency response office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ire </a:t>
            </a:r>
            <a:r>
              <a:rPr lang="en-US" b="1" dirty="0" smtClean="0"/>
              <a:t>D</a:t>
            </a:r>
            <a:r>
              <a:rPr lang="en-US" b="1" dirty="0" smtClean="0"/>
              <a:t>epartment</a:t>
            </a:r>
          </a:p>
          <a:p>
            <a:r>
              <a:rPr lang="en-US" b="1" dirty="0" smtClean="0"/>
              <a:t>Sewage Dept.</a:t>
            </a:r>
          </a:p>
          <a:p>
            <a:r>
              <a:rPr lang="en-US" b="1" dirty="0" smtClean="0"/>
              <a:t>Water Dept.</a:t>
            </a:r>
          </a:p>
          <a:p>
            <a:endParaRPr lang="en-US" b="1" dirty="0"/>
          </a:p>
          <a:p>
            <a:r>
              <a:rPr lang="en-US" b="1" dirty="0" smtClean="0"/>
              <a:t>Students should be encouraged to visit or call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4038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International</a:t>
            </a:r>
          </a:p>
          <a:p>
            <a:r>
              <a:rPr lang="en-US" b="1" dirty="0" smtClean="0"/>
              <a:t>Private for-profit</a:t>
            </a:r>
          </a:p>
          <a:p>
            <a:r>
              <a:rPr lang="en-US" b="1" dirty="0" smtClean="0"/>
              <a:t>Not for </a:t>
            </a:r>
            <a:r>
              <a:rPr lang="en-US" b="1" dirty="0" smtClean="0"/>
              <a:t>profit</a:t>
            </a:r>
          </a:p>
        </p:txBody>
      </p:sp>
    </p:spTree>
    <p:extLst>
      <p:ext uri="{BB962C8B-B14F-4D97-AF65-F5344CB8AC3E}">
        <p14:creationId xmlns:p14="http://schemas.microsoft.com/office/powerpoint/2010/main" val="2867138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Mike’s Resource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students &amp; community</a:t>
            </a:r>
          </a:p>
          <a:p>
            <a:pPr lvl="1"/>
            <a:r>
              <a:rPr lang="en-US" dirty="0">
                <a:hlinkClick r:id="rId2"/>
              </a:rPr>
              <a:t>http://www2.ivcc.edu/phillips/geology/</a:t>
            </a:r>
            <a:r>
              <a:rPr lang="en-US" dirty="0" smtClean="0">
                <a:hlinkClick r:id="rId2"/>
              </a:rPr>
              <a:t>environmental_research.htm</a:t>
            </a:r>
            <a:endParaRPr lang="en-US" dirty="0" smtClean="0"/>
          </a:p>
          <a:p>
            <a:r>
              <a:rPr lang="en-US" dirty="0" smtClean="0"/>
              <a:t>Project specific (for a project on international energy policy</a:t>
            </a:r>
          </a:p>
          <a:p>
            <a:pPr lvl="1"/>
            <a:r>
              <a:rPr lang="en-US" dirty="0">
                <a:hlinkClick r:id="rId3"/>
              </a:rPr>
              <a:t>http://www2.ivcc.edu/phillips/courses/bio1000we/assignments/</a:t>
            </a:r>
            <a:r>
              <a:rPr lang="en-US" dirty="0" smtClean="0">
                <a:hlinkClick r:id="rId3"/>
              </a:rPr>
              <a:t>group_resources.htm</a:t>
            </a:r>
            <a:endParaRPr lang="en-US" dirty="0" smtClean="0"/>
          </a:p>
          <a:p>
            <a:r>
              <a:rPr lang="en-US" dirty="0" smtClean="0"/>
              <a:t>Unit specific (for a unit on earthquakes for a natural disasters course)</a:t>
            </a:r>
          </a:p>
          <a:p>
            <a:pPr lvl="1"/>
            <a:r>
              <a:rPr lang="en-US" dirty="0">
                <a:hlinkClick r:id="rId4"/>
              </a:rPr>
              <a:t>http://www2.ivcc.edu/phillips/courses/gel1005/GEO207/assignments/week2/207-week2.</a:t>
            </a:r>
            <a:r>
              <a:rPr lang="en-US" dirty="0" smtClean="0">
                <a:hlinkClick r:id="rId4"/>
              </a:rPr>
              <a:t>htm</a:t>
            </a:r>
            <a:endParaRPr lang="en-US" dirty="0" smtClean="0"/>
          </a:p>
          <a:p>
            <a:pPr lvl="1"/>
            <a:endParaRPr lang="en-US" dirty="0"/>
          </a:p>
          <a:p>
            <a:pPr marL="137160" indent="0">
              <a:buNone/>
            </a:pPr>
            <a:r>
              <a:rPr lang="en-US" dirty="0" smtClean="0"/>
              <a:t>(above pages are attached as rtf documents as well)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9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Quality sources for students to use</a:t>
            </a:r>
          </a:p>
          <a:p>
            <a:r>
              <a:rPr lang="en-US" b="1" dirty="0" smtClean="0"/>
              <a:t>Sources available in the future</a:t>
            </a:r>
          </a:p>
          <a:p>
            <a:r>
              <a:rPr lang="en-US" b="1" dirty="0" smtClean="0"/>
              <a:t>Sources that support learning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6587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Developing a Resource Page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Identify </a:t>
            </a:r>
            <a:r>
              <a:rPr lang="en-US" b="1" dirty="0" smtClean="0"/>
              <a:t>Goals</a:t>
            </a:r>
          </a:p>
          <a:p>
            <a:pPr lvl="1"/>
            <a:r>
              <a:rPr lang="en-US" b="1" dirty="0" smtClean="0"/>
              <a:t>One </a:t>
            </a:r>
            <a:r>
              <a:rPr lang="en-US" b="1" dirty="0" smtClean="0"/>
              <a:t>user </a:t>
            </a:r>
            <a:r>
              <a:rPr lang="en-US" b="1" dirty="0" smtClean="0"/>
              <a:t>group</a:t>
            </a:r>
          </a:p>
          <a:p>
            <a:pPr lvl="2"/>
            <a:r>
              <a:rPr lang="en-US" b="1" dirty="0"/>
              <a:t>Specific project or unit</a:t>
            </a:r>
          </a:p>
          <a:p>
            <a:pPr lvl="2"/>
            <a:r>
              <a:rPr lang="en-US" b="1" dirty="0" smtClean="0"/>
              <a:t>Students in </a:t>
            </a:r>
            <a:r>
              <a:rPr lang="en-US" b="1" smtClean="0"/>
              <a:t>one course</a:t>
            </a:r>
            <a:endParaRPr lang="en-US" b="1" dirty="0" smtClean="0"/>
          </a:p>
          <a:p>
            <a:pPr lvl="1"/>
            <a:r>
              <a:rPr lang="en-US" b="1" dirty="0"/>
              <a:t>M</a:t>
            </a:r>
            <a:r>
              <a:rPr lang="en-US" b="1" dirty="0" smtClean="0"/>
              <a:t>ultiple </a:t>
            </a:r>
            <a:r>
              <a:rPr lang="en-US" b="1" dirty="0" smtClean="0"/>
              <a:t>user </a:t>
            </a:r>
            <a:r>
              <a:rPr lang="en-US" b="1" dirty="0" smtClean="0"/>
              <a:t>groups</a:t>
            </a:r>
          </a:p>
          <a:p>
            <a:pPr lvl="2"/>
            <a:r>
              <a:rPr lang="en-US" b="1" dirty="0" smtClean="0"/>
              <a:t>Students in several courses</a:t>
            </a:r>
          </a:p>
          <a:p>
            <a:pPr lvl="2"/>
            <a:r>
              <a:rPr lang="en-US" b="1" dirty="0" smtClean="0"/>
              <a:t>Community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3291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Finding the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International</a:t>
            </a:r>
          </a:p>
          <a:p>
            <a:r>
              <a:rPr lang="en-US" b="1" dirty="0" smtClean="0"/>
              <a:t>Federal</a:t>
            </a:r>
          </a:p>
          <a:p>
            <a:r>
              <a:rPr lang="en-US" b="1" dirty="0" smtClean="0"/>
              <a:t>State</a:t>
            </a:r>
          </a:p>
          <a:p>
            <a:r>
              <a:rPr lang="en-US" b="1" dirty="0" smtClean="0"/>
              <a:t>Local</a:t>
            </a:r>
          </a:p>
          <a:p>
            <a:endParaRPr lang="en-US" b="1" dirty="0"/>
          </a:p>
          <a:p>
            <a:r>
              <a:rPr lang="en-US" b="1" dirty="0" smtClean="0"/>
              <a:t>Privately Developed &amp; Maintained</a:t>
            </a:r>
          </a:p>
          <a:p>
            <a:pPr lvl="1"/>
            <a:r>
              <a:rPr lang="en-US" b="1" dirty="0" smtClean="0"/>
              <a:t>Not</a:t>
            </a:r>
            <a:r>
              <a:rPr lang="en-US" b="1" baseline="0" dirty="0" smtClean="0"/>
              <a:t> for profits (NGOs)</a:t>
            </a:r>
          </a:p>
          <a:p>
            <a:pPr lvl="1"/>
            <a:r>
              <a:rPr lang="en-US" b="1" baseline="0" dirty="0" smtClean="0"/>
              <a:t>For profits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64303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Usual Suspects:</a:t>
            </a:r>
            <a:r>
              <a:rPr lang="en-US" b="1" baseline="0" dirty="0" smtClean="0"/>
              <a:t> Federal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USGS:</a:t>
            </a:r>
            <a:r>
              <a:rPr lang="en-US" b="1" dirty="0"/>
              <a:t> </a:t>
            </a:r>
            <a:endParaRPr lang="en-US" b="1" dirty="0" smtClean="0"/>
          </a:p>
          <a:p>
            <a:pPr lvl="1"/>
            <a:r>
              <a:rPr lang="en-US" b="1" dirty="0" smtClean="0"/>
              <a:t>Stream gage</a:t>
            </a:r>
          </a:p>
          <a:p>
            <a:pPr lvl="1"/>
            <a:r>
              <a:rPr lang="en-US" b="1" dirty="0" smtClean="0"/>
              <a:t>Earthquakes</a:t>
            </a:r>
          </a:p>
          <a:p>
            <a:pPr lvl="1"/>
            <a:r>
              <a:rPr lang="en-US" b="1" dirty="0" smtClean="0"/>
              <a:t>Water quality</a:t>
            </a:r>
          </a:p>
          <a:p>
            <a:pPr lvl="1"/>
            <a:r>
              <a:rPr lang="en-US" b="1" dirty="0" smtClean="0"/>
              <a:t>Volcanoes</a:t>
            </a:r>
          </a:p>
          <a:p>
            <a:pPr lvl="1"/>
            <a:r>
              <a:rPr lang="en-US" b="1" dirty="0" smtClean="0"/>
              <a:t>Maps, air images</a:t>
            </a:r>
          </a:p>
          <a:p>
            <a:pPr lvl="1"/>
            <a:r>
              <a:rPr lang="en-US" b="1" dirty="0" smtClean="0"/>
              <a:t>Drought</a:t>
            </a:r>
          </a:p>
          <a:p>
            <a:pPr lvl="1"/>
            <a:r>
              <a:rPr lang="en-US" b="1" dirty="0" smtClean="0"/>
              <a:t>Much </a:t>
            </a:r>
            <a:r>
              <a:rPr lang="en-US" b="1" dirty="0" smtClean="0"/>
              <a:t>more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1013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Usual Suspects: Federal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NOAA</a:t>
            </a:r>
          </a:p>
          <a:p>
            <a:pPr lvl="1"/>
            <a:r>
              <a:rPr lang="en-US" b="1" smtClean="0"/>
              <a:t>Marine &amp; coastal (inc. National Hurricane Center)</a:t>
            </a:r>
          </a:p>
          <a:p>
            <a:pPr lvl="1"/>
            <a:r>
              <a:rPr lang="en-US" b="1" smtClean="0"/>
              <a:t>Water temp</a:t>
            </a:r>
          </a:p>
          <a:p>
            <a:pPr lvl="1"/>
            <a:r>
              <a:rPr lang="en-US" b="1" smtClean="0"/>
              <a:t>Drought</a:t>
            </a:r>
          </a:p>
          <a:p>
            <a:pPr lvl="1"/>
            <a:r>
              <a:rPr lang="en-US" b="1" smtClean="0"/>
              <a:t>Stream gage</a:t>
            </a:r>
          </a:p>
          <a:p>
            <a:pPr lvl="1"/>
            <a:r>
              <a:rPr lang="en-US" b="1" smtClean="0"/>
              <a:t>Temp over time</a:t>
            </a:r>
          </a:p>
          <a:p>
            <a:pPr lvl="1"/>
            <a:r>
              <a:rPr lang="en-US" b="1" smtClean="0"/>
              <a:t>Drought</a:t>
            </a:r>
          </a:p>
          <a:p>
            <a:pPr lvl="1"/>
            <a:r>
              <a:rPr lang="en-US" b="1" smtClean="0"/>
              <a:t>All things weather &amp; climate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884591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Usual Suspects: Federal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USEPA</a:t>
            </a:r>
          </a:p>
          <a:p>
            <a:pPr lvl="1"/>
            <a:r>
              <a:rPr lang="en-US" b="1" dirty="0" err="1" smtClean="0"/>
              <a:t>Enviromapper</a:t>
            </a:r>
            <a:endParaRPr lang="en-US" b="1" dirty="0" smtClean="0"/>
          </a:p>
          <a:p>
            <a:pPr lvl="1"/>
            <a:r>
              <a:rPr lang="en-US" b="1" dirty="0" smtClean="0"/>
              <a:t>Watershed</a:t>
            </a:r>
          </a:p>
          <a:p>
            <a:pPr lvl="1"/>
            <a:r>
              <a:rPr lang="en-US" b="1" dirty="0" smtClean="0"/>
              <a:t>Superfund</a:t>
            </a:r>
          </a:p>
          <a:p>
            <a:r>
              <a:rPr lang="en-US" b="1" dirty="0" smtClean="0"/>
              <a:t>USDA</a:t>
            </a:r>
          </a:p>
          <a:p>
            <a:pPr lvl="1"/>
            <a:r>
              <a:rPr lang="en-US" b="1" dirty="0" smtClean="0"/>
              <a:t>Soils</a:t>
            </a:r>
          </a:p>
          <a:p>
            <a:pPr lvl="1"/>
            <a:r>
              <a:rPr lang="en-US" b="1" dirty="0" smtClean="0"/>
              <a:t>Drought</a:t>
            </a:r>
          </a:p>
          <a:p>
            <a:r>
              <a:rPr lang="en-US" b="1" dirty="0" smtClean="0"/>
              <a:t>DOE</a:t>
            </a:r>
          </a:p>
          <a:p>
            <a:pPr lvl="1"/>
            <a:r>
              <a:rPr lang="en-US" b="1" dirty="0" smtClean="0"/>
              <a:t>Energy Information </a:t>
            </a:r>
            <a:r>
              <a:rPr lang="en-US" b="1" dirty="0" smtClean="0"/>
              <a:t>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911841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Usual Suspects: Federal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US Drought Monitor</a:t>
            </a:r>
          </a:p>
          <a:p>
            <a:r>
              <a:rPr lang="en-US" b="1" dirty="0" smtClean="0"/>
              <a:t>NASA</a:t>
            </a:r>
          </a:p>
          <a:p>
            <a:pPr lvl="1"/>
            <a:r>
              <a:rPr lang="en-US" b="1" dirty="0" smtClean="0"/>
              <a:t>Imagery</a:t>
            </a:r>
          </a:p>
          <a:p>
            <a:r>
              <a:rPr lang="en-US" b="1" dirty="0" smtClean="0"/>
              <a:t>CDC</a:t>
            </a:r>
          </a:p>
          <a:p>
            <a:pPr lvl="1"/>
            <a:r>
              <a:rPr lang="en-US" b="1" dirty="0" smtClean="0"/>
              <a:t>Agency for Toxic Substances and Disease Registry</a:t>
            </a:r>
          </a:p>
          <a:p>
            <a:pPr lvl="1"/>
            <a:r>
              <a:rPr kumimoji="0" lang="en-US" sz="24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National Center for Injury Prevention and Control</a:t>
            </a:r>
          </a:p>
          <a:p>
            <a:pPr lvl="2"/>
            <a:r>
              <a:rPr lang="en-US" b="1" dirty="0" smtClean="0"/>
              <a:t>http://</a:t>
            </a:r>
            <a:r>
              <a:rPr lang="en-US" b="1" dirty="0" err="1" smtClean="0"/>
              <a:t>webappa.cdc.gov</a:t>
            </a:r>
            <a:r>
              <a:rPr lang="en-US" b="1" dirty="0" smtClean="0"/>
              <a:t>/</a:t>
            </a:r>
            <a:r>
              <a:rPr lang="en-US" b="1" dirty="0" err="1" smtClean="0"/>
              <a:t>sasweb</a:t>
            </a:r>
            <a:r>
              <a:rPr lang="en-US" b="1" dirty="0" smtClean="0"/>
              <a:t>/</a:t>
            </a:r>
            <a:r>
              <a:rPr lang="en-US" b="1" dirty="0" err="1" smtClean="0"/>
              <a:t>ncipc</a:t>
            </a:r>
            <a:r>
              <a:rPr lang="en-US" b="1" dirty="0" smtClean="0"/>
              <a:t>/leadcaus10.html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03759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Usual Suspects: Federal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FEMA</a:t>
            </a:r>
          </a:p>
          <a:p>
            <a:r>
              <a:rPr lang="en-US" b="1" dirty="0" smtClean="0"/>
              <a:t>Bureau of Labor Statistics</a:t>
            </a:r>
          </a:p>
          <a:p>
            <a:r>
              <a:rPr lang="en-US" b="1" dirty="0" smtClean="0"/>
              <a:t>Census</a:t>
            </a:r>
          </a:p>
          <a:p>
            <a:pPr lvl="1"/>
            <a:r>
              <a:rPr lang="en-US" b="1" dirty="0" smtClean="0"/>
              <a:t>Population clock</a:t>
            </a:r>
          </a:p>
          <a:p>
            <a:r>
              <a:rPr lang="en-US" b="1" dirty="0" smtClean="0"/>
              <a:t>Regional river basin </a:t>
            </a:r>
            <a:r>
              <a:rPr lang="en-US" b="1" dirty="0" smtClean="0"/>
              <a:t>coalitions</a:t>
            </a:r>
            <a:endParaRPr lang="en-US" b="1" dirty="0" smtClean="0"/>
          </a:p>
          <a:p>
            <a:pPr lvl="1"/>
            <a:r>
              <a:rPr lang="en-US" b="1" dirty="0" err="1"/>
              <a:t>i</a:t>
            </a:r>
            <a:r>
              <a:rPr lang="en-US" b="1" dirty="0" err="1" smtClean="0"/>
              <a:t>e</a:t>
            </a:r>
            <a:r>
              <a:rPr lang="en-US" b="1" dirty="0" smtClean="0"/>
              <a:t>. </a:t>
            </a:r>
            <a:r>
              <a:rPr lang="en-US" b="1" dirty="0" smtClean="0"/>
              <a:t>Susquehanna </a:t>
            </a:r>
            <a:r>
              <a:rPr lang="en-US" b="1" dirty="0" smtClean="0"/>
              <a:t>River Basin Coalition</a:t>
            </a:r>
          </a:p>
          <a:p>
            <a:r>
              <a:rPr lang="en-US" b="1" dirty="0" smtClean="0"/>
              <a:t>NRC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3504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362</Words>
  <Application>Microsoft Macintosh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Finding and Using Planning &amp; Response Agency Resources: FEMA, EPA, CDC</vt:lpstr>
      <vt:lpstr>Background</vt:lpstr>
      <vt:lpstr>Developing a Resource Page</vt:lpstr>
      <vt:lpstr>Finding the Resources</vt:lpstr>
      <vt:lpstr>The Usual Suspects: Federal</vt:lpstr>
      <vt:lpstr>The Usual Suspects: Federal</vt:lpstr>
      <vt:lpstr>The Usual Suspects: Federal</vt:lpstr>
      <vt:lpstr>The Usual Suspects: Federal</vt:lpstr>
      <vt:lpstr>The Usual Suspects: Federal</vt:lpstr>
      <vt:lpstr>State Agencies</vt:lpstr>
      <vt:lpstr>Local Resources</vt:lpstr>
      <vt:lpstr>Other Resources</vt:lpstr>
      <vt:lpstr>Mike’s Resource Pages</vt:lpstr>
    </vt:vector>
  </TitlesOfParts>
  <Company>Montana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and Using Planning &amp; Response Agency Resources: FEMA, EPA, CDC</dc:title>
  <dc:creator>Mogk, David</dc:creator>
  <cp:lastModifiedBy>Mike Phillips</cp:lastModifiedBy>
  <cp:revision>9</cp:revision>
  <dcterms:created xsi:type="dcterms:W3CDTF">2012-06-03T18:44:10Z</dcterms:created>
  <dcterms:modified xsi:type="dcterms:W3CDTF">2012-06-04T02:16:20Z</dcterms:modified>
</cp:coreProperties>
</file>