
<file path=[Content_Types].xml><?xml version="1.0" encoding="utf-8"?>
<Types xmlns="http://schemas.openxmlformats.org/package/2006/content-types">
  <Override PartName="/ppt/slideLayouts/slideLayout8.xml" ContentType="application/vnd.openxmlformats-officedocument.presentationml.slideLayout+xml"/>
  <Override PartName="/ppt/notesSlides/notesSlide2.xml" ContentType="application/vnd.openxmlformats-officedocument.presentationml.notesSlide+xml"/>
  <Override PartName="/ppt/notesSlides/notesSlide22.xml" ContentType="application/vnd.openxmlformats-officedocument.presentationml.notesSlide+xml"/>
  <Override PartName="/ppt/notesSlides/notesSlide31.xml" ContentType="application/vnd.openxmlformats-officedocument.presentationml.notesSlide+xml"/>
  <Override PartName="/ppt/notesSlides/notesSlide14.xml" ContentType="application/vnd.openxmlformats-officedocument.presentationml.notesSlide+xml"/>
  <Override PartName="/ppt/notesSlides/notesSlide28.xml" ContentType="application/vnd.openxmlformats-officedocument.presentationml.notesSlide+xml"/>
  <Override PartName="/ppt/slides/slide22.xml" ContentType="application/vnd.openxmlformats-officedocument.presentationml.slide+xml"/>
  <Override PartName="/ppt/slides/slide28.xml" ContentType="application/vnd.openxmlformats-officedocument.presentationml.slide+xml"/>
  <Override PartName="/ppt/theme/theme2.xml" ContentType="application/vnd.openxmlformats-officedocument.theme+xml"/>
  <Override PartName="/ppt/slides/slide2.xml" ContentType="application/vnd.openxmlformats-officedocument.presentationml.slide+xml"/>
  <Override PartName="/ppt/notesSlides/notesSlide11.xml" ContentType="application/vnd.openxmlformats-officedocument.presentationml.notesSlide+xml"/>
  <Override PartName="/ppt/slides/slide30.xml" ContentType="application/vnd.openxmlformats-officedocument.presentationml.slide+xml"/>
  <Override PartName="/ppt/notesSlides/notesSlide9.xml" ContentType="application/vnd.openxmlformats-officedocument.presentationml.notesSlide+xml"/>
  <Override PartName="/ppt/notesSlides/notesSlide25.xml" ContentType="application/vnd.openxmlformats-officedocument.presentationml.notesSlide+xml"/>
  <Override PartName="/ppt/notesSlides/notesSlide27.xml" ContentType="application/vnd.openxmlformats-officedocument.presentationml.notesSlide+xml"/>
  <Override PartName="/docProps/app.xml" ContentType="application/vnd.openxmlformats-officedocument.extended-properties+xml"/>
  <Override PartName="/ppt/notesSlides/notesSlide32.xml" ContentType="application/vnd.openxmlformats-officedocument.presentationml.notesSlide+xml"/>
  <Override PartName="/ppt/slides/slide11.xml" ContentType="application/vnd.openxmlformats-officedocument.presentationml.slide+xml"/>
  <Override PartName="/ppt/slides/slide18.xml" ContentType="application/vnd.openxmlformats-officedocument.presentationml.slide+xml"/>
  <Override PartName="/ppt/notesSlides/notesSlide16.xml" ContentType="application/vnd.openxmlformats-officedocument.presentationml.notesSlide+xml"/>
  <Override PartName="/ppt/notesSlides/notesSlide21.xml" ContentType="application/vnd.openxmlformats-officedocument.presentationml.notesSlide+xml"/>
  <Override PartName="/ppt/slideLayouts/slideLayout3.xml" ContentType="application/vnd.openxmlformats-officedocument.presentationml.slideLayout+xml"/>
  <Override PartName="/ppt/slides/slide21.xml" ContentType="application/vnd.openxmlformats-officedocument.presentationml.slide+xml"/>
  <Override PartName="/ppt/slideLayouts/slideLayout5.xml" ContentType="application/vnd.openxmlformats-officedocument.presentationml.slideLayout+xml"/>
  <Override PartName="/ppt/slides/slide23.xml" ContentType="application/vnd.openxmlformats-officedocument.presentationml.slid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notesSlides/notesSlide3.xml" ContentType="application/vnd.openxmlformats-officedocument.presentationml.notesSlide+xml"/>
  <Override PartName="/ppt/notesSlides/notesSlide29.xml" ContentType="application/vnd.openxmlformats-officedocument.presentationml.notesSlide+xml"/>
  <Override PartName="/ppt/notesMasters/notesMaster1.xml" ContentType="application/vnd.openxmlformats-officedocument.presentationml.notesMaster+xml"/>
  <Override PartName="/ppt/slides/slide1.xml" ContentType="application/vnd.openxmlformats-officedocument.presentationml.slide+xml"/>
  <Override PartName="/ppt/tableStyles.xml" ContentType="application/vnd.openxmlformats-officedocument.presentationml.tableStyles+xml"/>
  <Default Extension="xml" ContentType="application/xml"/>
  <Override PartName="/ppt/slides/slide7.xml" ContentType="application/vnd.openxmlformats-officedocument.presentationml.slide+xml"/>
  <Override PartName="/ppt/slides/slide26.xml" ContentType="application/vnd.openxmlformats-officedocument.presentationml.slide+xml"/>
  <Override PartName="/ppt/slideMasters/slideMaster1.xml" ContentType="application/vnd.openxmlformats-officedocument.presentationml.slideMaster+xml"/>
  <Override PartName="/ppt/viewProps.xml" ContentType="application/vnd.openxmlformats-officedocument.presentationml.viewProps+xml"/>
  <Override PartName="/ppt/notesSlides/notesSlide7.xml" ContentType="application/vnd.openxmlformats-officedocument.presentationml.notesSlide+xml"/>
  <Override PartName="/ppt/notesSlides/notesSlide15.xml" ContentType="application/vnd.openxmlformats-officedocument.presentationml.notesSlide+xml"/>
  <Override PartName="/ppt/slides/slide25.xml" ContentType="application/vnd.openxmlformats-officedocument.presentationml.slide+xml"/>
  <Override PartName="/ppt/notesSlides/notesSlide4.xml" ContentType="application/vnd.openxmlformats-officedocument.presentationml.notesSlide+xml"/>
  <Override PartName="/ppt/notesSlides/notesSlide19.xml" ContentType="application/vnd.openxmlformats-officedocument.presentationml.notesSlide+xml"/>
  <Override PartName="/ppt/slides/slide13.xml" ContentType="application/vnd.openxmlformats-officedocument.presentationml.slide+xml"/>
  <Override PartName="/ppt/slides/slide14.xml" ContentType="application/vnd.openxmlformats-officedocument.presentationml.slide+xml"/>
  <Override PartName="/ppt/notesSlides/notesSlide17.xml" ContentType="application/vnd.openxmlformats-officedocument.presentationml.notesSlide+xml"/>
  <Override PartName="/ppt/notesSlides/notesSlide23.xml" ContentType="application/vnd.openxmlformats-officedocument.presentationml.notesSlide+xml"/>
  <Override PartName="/ppt/notesSlides/notesSlide26.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slides/slide20.xml" ContentType="application/vnd.openxmlformats-officedocument.presentationml.slide+xml"/>
  <Override PartName="/ppt/slides/slide17.xml" ContentType="application/vnd.openxmlformats-officedocument.presentationml.slide+xml"/>
  <Override PartName="/ppt/slideLayouts/slideLayout4.xml" ContentType="application/vnd.openxmlformats-officedocument.presentationml.slideLayout+xml"/>
  <Override PartName="/ppt/notesSlides/notesSlide5.xml" ContentType="application/vnd.openxmlformats-officedocument.presentationml.notesSlide+xml"/>
  <Override PartName="/ppt/slideLayouts/slideLayout2.xml" ContentType="application/vnd.openxmlformats-officedocument.presentationml.slideLayout+xml"/>
  <Override PartName="/ppt/notesSlides/notesSlide13.xml" ContentType="application/vnd.openxmlformats-officedocument.presentationml.notesSlide+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theme/theme1.xml" ContentType="application/vnd.openxmlformats-officedocument.theme+xml"/>
  <Override PartName="/ppt/slideLayouts/slideLayout6.xml" ContentType="application/vnd.openxmlformats-officedocument.presentationml.slideLayout+xml"/>
  <Override PartName="/ppt/presentation.xml" ContentType="application/vnd.openxmlformats-officedocument.presentationml.presentation.main+xml"/>
  <Override PartName="/ppt/slides/slide5.xml" ContentType="application/vnd.openxmlformats-officedocument.presentationml.slide+xml"/>
  <Override PartName="/ppt/slides/slide10.xml" ContentType="application/vnd.openxmlformats-officedocument.presentationml.slide+xml"/>
  <Override PartName="/ppt/slideLayouts/slideLayout7.xml" ContentType="application/vnd.openxmlformats-officedocument.presentationml.slideLayout+xml"/>
  <Override PartName="/ppt/slides/slide33.xml" ContentType="application/vnd.openxmlformats-officedocument.presentationml.slide+xml"/>
  <Override PartName="/ppt/presProps.xml" ContentType="application/vnd.openxmlformats-officedocument.presentationml.presProps+xml"/>
  <Default Extension="jpeg" ContentType="image/jpeg"/>
  <Override PartName="/ppt/notesSlides/notesSlide18.xml" ContentType="application/vnd.openxmlformats-officedocument.presentationml.notesSlide+xml"/>
  <Override PartName="/ppt/notesSlides/notesSlide33.xml" ContentType="application/vnd.openxmlformats-officedocument.presentationml.notesSlide+xml"/>
  <Default Extension="png" ContentType="image/png"/>
  <Override PartName="/ppt/slides/slide3.xml" ContentType="application/vnd.openxmlformats-officedocument.presentationml.slide+xml"/>
  <Override PartName="/ppt/slides/slide4.xml" ContentType="application/vnd.openxmlformats-officedocument.presentationml.slide+xml"/>
  <Override PartName="/ppt/slides/slide27.xml" ContentType="application/vnd.openxmlformats-officedocument.presentationml.slide+xml"/>
  <Override PartName="/ppt/slideLayouts/slideLayout11.xml" ContentType="application/vnd.openxmlformats-officedocument.presentationml.slideLayout+xml"/>
  <Override PartName="/ppt/notesSlides/notesSlide8.xml" ContentType="application/vnd.openxmlformats-officedocument.presentationml.notesSlide+xml"/>
  <Override PartName="/docProps/core.xml" ContentType="application/vnd.openxmlformats-package.core-properties+xml"/>
  <Override PartName="/ppt/slides/slide8.xml" ContentType="application/vnd.openxmlformats-officedocument.presentationml.slide+xml"/>
  <Override PartName="/ppt/slides/slide31.xml" ContentType="application/vnd.openxmlformats-officedocument.presentationml.slide+xml"/>
  <Override PartName="/ppt/slides/slide15.xml" ContentType="application/vnd.openxmlformats-officedocument.presentationml.slide+xml"/>
  <Default Extension="bin" ContentType="application/vnd.openxmlformats-officedocument.presentationml.printerSettings"/>
  <Override PartName="/ppt/notesSlides/notesSlide10.xml" ContentType="application/vnd.openxmlformats-officedocument.presentationml.notesSlide+xml"/>
  <Default Extension="rels" ContentType="application/vnd.openxmlformats-package.relationships+xml"/>
  <Override PartName="/ppt/slides/slide9.xml" ContentType="application/vnd.openxmlformats-officedocument.presentationml.slide+xml"/>
  <Override PartName="/ppt/notesSlides/notesSlide24.xml" ContentType="application/vnd.openxmlformats-officedocument.presentationml.notesSlide+xml"/>
  <Override PartName="/ppt/slides/slide24.xml" ContentType="application/vnd.openxmlformats-officedocument.presentationml.slide+xml"/>
  <Override PartName="/ppt/slides/slide32.xml" ContentType="application/vnd.openxmlformats-officedocument.presentationml.slide+xml"/>
  <Override PartName="/ppt/notesSlides/notesSlide30.xml" ContentType="application/vnd.openxmlformats-officedocument.presentationml.notesSlide+xml"/>
  <Override PartName="/ppt/slides/slide6.xml" ContentType="application/vnd.openxmlformats-officedocument.presentationml.slide+xml"/>
  <Override PartName="/ppt/slides/slide16.xml" ContentType="application/vnd.openxmlformats-officedocument.presentationml.slide+xml"/>
  <Override PartName="/ppt/notesSlides/notesSlide20.xml" ContentType="application/vnd.openxmlformats-officedocument.presentationml.notesSlide+xml"/>
  <Override PartName="/ppt/slides/slide19.xml" ContentType="application/vnd.openxmlformats-officedocument.presentationml.slide+xml"/>
  <Override PartName="/ppt/slides/slide12.xml" ContentType="application/vnd.openxmlformats-officedocument.presentationml.slide+xml"/>
  <Override PartName="/ppt/slides/slide29.xml" ContentType="application/vnd.openxmlformats-officedocument.presentationml.slide+xml"/>
</Types>
</file>

<file path=_rels/.rels><?xml version="1.0" encoding="UTF-8" standalone="yes"?>
<Relationships xmlns="http://schemas.openxmlformats.org/package/2006/relationships"><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p:sldMasterIdLst>
    <p:sldMasterId id="2147483720" r:id="rId1"/>
  </p:sldMasterIdLst>
  <p:notesMasterIdLst>
    <p:notesMasterId r:id="rId35"/>
  </p:notesMasterIdLst>
  <p:sldIdLst>
    <p:sldId id="256" r:id="rId2"/>
    <p:sldId id="292" r:id="rId3"/>
    <p:sldId id="293" r:id="rId4"/>
    <p:sldId id="257" r:id="rId5"/>
    <p:sldId id="261" r:id="rId6"/>
    <p:sldId id="291" r:id="rId7"/>
    <p:sldId id="296" r:id="rId8"/>
    <p:sldId id="295" r:id="rId9"/>
    <p:sldId id="260" r:id="rId10"/>
    <p:sldId id="290" r:id="rId11"/>
    <p:sldId id="286" r:id="rId12"/>
    <p:sldId id="287" r:id="rId13"/>
    <p:sldId id="288" r:id="rId14"/>
    <p:sldId id="289" r:id="rId15"/>
    <p:sldId id="294" r:id="rId16"/>
    <p:sldId id="297" r:id="rId17"/>
    <p:sldId id="259" r:id="rId18"/>
    <p:sldId id="258" r:id="rId19"/>
    <p:sldId id="262" r:id="rId20"/>
    <p:sldId id="263" r:id="rId21"/>
    <p:sldId id="264" r:id="rId22"/>
    <p:sldId id="265" r:id="rId23"/>
    <p:sldId id="266" r:id="rId24"/>
    <p:sldId id="298" r:id="rId25"/>
    <p:sldId id="267" r:id="rId26"/>
    <p:sldId id="268" r:id="rId27"/>
    <p:sldId id="269" r:id="rId28"/>
    <p:sldId id="270" r:id="rId29"/>
    <p:sldId id="299" r:id="rId30"/>
    <p:sldId id="300" r:id="rId31"/>
    <p:sldId id="275" r:id="rId32"/>
    <p:sldId id="271" r:id="rId33"/>
    <p:sldId id="279" r:id="rId34"/>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itchFamily="-72" charset="0"/>
        <a:ea typeface="ＭＳ Ｐゴシック" pitchFamily="-72" charset="-128"/>
        <a:cs typeface="ＭＳ Ｐゴシック" pitchFamily="-72" charset="-128"/>
      </a:defRPr>
    </a:lvl1pPr>
    <a:lvl2pPr marL="457200" algn="l" rtl="0" fontAlgn="base">
      <a:spcBef>
        <a:spcPct val="0"/>
      </a:spcBef>
      <a:spcAft>
        <a:spcPct val="0"/>
      </a:spcAft>
      <a:defRPr kern="1200">
        <a:solidFill>
          <a:schemeClr val="tx1"/>
        </a:solidFill>
        <a:latin typeface="Arial" pitchFamily="-72" charset="0"/>
        <a:ea typeface="ＭＳ Ｐゴシック" pitchFamily="-72" charset="-128"/>
        <a:cs typeface="ＭＳ Ｐゴシック" pitchFamily="-72" charset="-128"/>
      </a:defRPr>
    </a:lvl2pPr>
    <a:lvl3pPr marL="914400" algn="l" rtl="0" fontAlgn="base">
      <a:spcBef>
        <a:spcPct val="0"/>
      </a:spcBef>
      <a:spcAft>
        <a:spcPct val="0"/>
      </a:spcAft>
      <a:defRPr kern="1200">
        <a:solidFill>
          <a:schemeClr val="tx1"/>
        </a:solidFill>
        <a:latin typeface="Arial" pitchFamily="-72" charset="0"/>
        <a:ea typeface="ＭＳ Ｐゴシック" pitchFamily="-72" charset="-128"/>
        <a:cs typeface="ＭＳ Ｐゴシック" pitchFamily="-72" charset="-128"/>
      </a:defRPr>
    </a:lvl3pPr>
    <a:lvl4pPr marL="1371600" algn="l" rtl="0" fontAlgn="base">
      <a:spcBef>
        <a:spcPct val="0"/>
      </a:spcBef>
      <a:spcAft>
        <a:spcPct val="0"/>
      </a:spcAft>
      <a:defRPr kern="1200">
        <a:solidFill>
          <a:schemeClr val="tx1"/>
        </a:solidFill>
        <a:latin typeface="Arial" pitchFamily="-72" charset="0"/>
        <a:ea typeface="ＭＳ Ｐゴシック" pitchFamily="-72" charset="-128"/>
        <a:cs typeface="ＭＳ Ｐゴシック" pitchFamily="-72" charset="-128"/>
      </a:defRPr>
    </a:lvl4pPr>
    <a:lvl5pPr marL="1828800" algn="l" rtl="0" fontAlgn="base">
      <a:spcBef>
        <a:spcPct val="0"/>
      </a:spcBef>
      <a:spcAft>
        <a:spcPct val="0"/>
      </a:spcAft>
      <a:defRPr kern="1200">
        <a:solidFill>
          <a:schemeClr val="tx1"/>
        </a:solidFill>
        <a:latin typeface="Arial" pitchFamily="-72" charset="0"/>
        <a:ea typeface="ＭＳ Ｐゴシック" pitchFamily="-72" charset="-128"/>
        <a:cs typeface="ＭＳ Ｐゴシック" pitchFamily="-72" charset="-128"/>
      </a:defRPr>
    </a:lvl5pPr>
    <a:lvl6pPr marL="2286000" algn="l" defTabSz="457200" rtl="0" eaLnBrk="1" latinLnBrk="0" hangingPunct="1">
      <a:defRPr kern="1200">
        <a:solidFill>
          <a:schemeClr val="tx1"/>
        </a:solidFill>
        <a:latin typeface="Arial" pitchFamily="-72" charset="0"/>
        <a:ea typeface="ＭＳ Ｐゴシック" pitchFamily="-72" charset="-128"/>
        <a:cs typeface="ＭＳ Ｐゴシック" pitchFamily="-72" charset="-128"/>
      </a:defRPr>
    </a:lvl6pPr>
    <a:lvl7pPr marL="2743200" algn="l" defTabSz="457200" rtl="0" eaLnBrk="1" latinLnBrk="0" hangingPunct="1">
      <a:defRPr kern="1200">
        <a:solidFill>
          <a:schemeClr val="tx1"/>
        </a:solidFill>
        <a:latin typeface="Arial" pitchFamily="-72" charset="0"/>
        <a:ea typeface="ＭＳ Ｐゴシック" pitchFamily="-72" charset="-128"/>
        <a:cs typeface="ＭＳ Ｐゴシック" pitchFamily="-72" charset="-128"/>
      </a:defRPr>
    </a:lvl7pPr>
    <a:lvl8pPr marL="3200400" algn="l" defTabSz="457200" rtl="0" eaLnBrk="1" latinLnBrk="0" hangingPunct="1">
      <a:defRPr kern="1200">
        <a:solidFill>
          <a:schemeClr val="tx1"/>
        </a:solidFill>
        <a:latin typeface="Arial" pitchFamily="-72" charset="0"/>
        <a:ea typeface="ＭＳ Ｐゴシック" pitchFamily="-72" charset="-128"/>
        <a:cs typeface="ＭＳ Ｐゴシック" pitchFamily="-72" charset="-128"/>
      </a:defRPr>
    </a:lvl8pPr>
    <a:lvl9pPr marL="3657600" algn="l" defTabSz="457200" rtl="0" eaLnBrk="1" latinLnBrk="0" hangingPunct="1">
      <a:defRPr kern="1200">
        <a:solidFill>
          <a:schemeClr val="tx1"/>
        </a:solidFill>
        <a:latin typeface="Arial" pitchFamily="-72" charset="0"/>
        <a:ea typeface="ＭＳ Ｐゴシック" pitchFamily="-72" charset="-128"/>
        <a:cs typeface="ＭＳ Ｐゴシック" pitchFamily="-72" charset="-128"/>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showOutlineIcons="0">
    <p:restoredLeft sz="21622" autoAdjust="0"/>
    <p:restoredTop sz="94660"/>
  </p:normalViewPr>
  <p:slideViewPr>
    <p:cSldViewPr>
      <p:cViewPr varScale="1">
        <p:scale>
          <a:sx n="74" d="100"/>
          <a:sy n="74" d="100"/>
        </p:scale>
        <p:origin x="-104" y="-10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67" d="100"/>
          <a:sy n="67" d="100"/>
        </p:scale>
        <p:origin x="-1480" y="-96"/>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35" Type="http://schemas.openxmlformats.org/officeDocument/2006/relationships/notesMaster" Target="notesMasters/notesMaster1.xml"/><Relationship Id="rId31" Type="http://schemas.openxmlformats.org/officeDocument/2006/relationships/slide" Target="slides/slide30.xml"/><Relationship Id="rId34" Type="http://schemas.openxmlformats.org/officeDocument/2006/relationships/slide" Target="slides/slide33.xml"/><Relationship Id="rId39" Type="http://schemas.openxmlformats.org/officeDocument/2006/relationships/theme" Target="theme/theme1.xml"/><Relationship Id="rId40" Type="http://schemas.openxmlformats.org/officeDocument/2006/relationships/tableStyles" Target="tableStyles.xml"/><Relationship Id="rId7" Type="http://schemas.openxmlformats.org/officeDocument/2006/relationships/slide" Target="slides/slide6.xml"/><Relationship Id="rId36" Type="http://schemas.openxmlformats.org/officeDocument/2006/relationships/printerSettings" Target="printerSettings/printerSettings1.bin"/><Relationship Id="rId1" Type="http://schemas.openxmlformats.org/officeDocument/2006/relationships/slideMaster" Target="slideMasters/slideMaster1.xml"/><Relationship Id="rId24" Type="http://schemas.openxmlformats.org/officeDocument/2006/relationships/slide" Target="slides/slide23.xml"/><Relationship Id="rId25" Type="http://schemas.openxmlformats.org/officeDocument/2006/relationships/slide" Target="slides/slide24.xml"/><Relationship Id="rId8" Type="http://schemas.openxmlformats.org/officeDocument/2006/relationships/slide" Target="slides/slide7.xml"/><Relationship Id="rId13" Type="http://schemas.openxmlformats.org/officeDocument/2006/relationships/slide" Target="slides/slide12.xml"/><Relationship Id="rId10" Type="http://schemas.openxmlformats.org/officeDocument/2006/relationships/slide" Target="slides/slide9.xml"/><Relationship Id="rId32" Type="http://schemas.openxmlformats.org/officeDocument/2006/relationships/slide" Target="slides/slide31.xml"/><Relationship Id="rId37" Type="http://schemas.openxmlformats.org/officeDocument/2006/relationships/presProps" Target="presProps.xml"/><Relationship Id="rId12" Type="http://schemas.openxmlformats.org/officeDocument/2006/relationships/slide" Target="slides/slide11.xml"/><Relationship Id="rId17" Type="http://schemas.openxmlformats.org/officeDocument/2006/relationships/slide" Target="slides/slide16.xml"/><Relationship Id="rId9" Type="http://schemas.openxmlformats.org/officeDocument/2006/relationships/slide" Target="slides/slide8.xml"/><Relationship Id="rId18" Type="http://schemas.openxmlformats.org/officeDocument/2006/relationships/slide" Target="slides/slide17.xml"/><Relationship Id="rId3" Type="http://schemas.openxmlformats.org/officeDocument/2006/relationships/slide" Target="slides/slide2.xml"/><Relationship Id="rId27" Type="http://schemas.openxmlformats.org/officeDocument/2006/relationships/slide" Target="slides/slide26.xml"/><Relationship Id="rId14" Type="http://schemas.openxmlformats.org/officeDocument/2006/relationships/slide" Target="slides/slide13.xml"/><Relationship Id="rId23" Type="http://schemas.openxmlformats.org/officeDocument/2006/relationships/slide" Target="slides/slide22.xml"/><Relationship Id="rId4" Type="http://schemas.openxmlformats.org/officeDocument/2006/relationships/slide" Target="slides/slide3.xml"/><Relationship Id="rId28" Type="http://schemas.openxmlformats.org/officeDocument/2006/relationships/slide" Target="slides/slide27.xml"/><Relationship Id="rId26" Type="http://schemas.openxmlformats.org/officeDocument/2006/relationships/slide" Target="slides/slide25.xml"/><Relationship Id="rId30" Type="http://schemas.openxmlformats.org/officeDocument/2006/relationships/slide" Target="slides/slide29.xml"/><Relationship Id="rId11" Type="http://schemas.openxmlformats.org/officeDocument/2006/relationships/slide" Target="slides/slide10.xml"/><Relationship Id="rId29" Type="http://schemas.openxmlformats.org/officeDocument/2006/relationships/slide" Target="slides/slide28.xml"/><Relationship Id="rId6" Type="http://schemas.openxmlformats.org/officeDocument/2006/relationships/slide" Target="slides/slide5.xml"/><Relationship Id="rId16" Type="http://schemas.openxmlformats.org/officeDocument/2006/relationships/slide" Target="slides/slide15.xml"/><Relationship Id="rId33" Type="http://schemas.openxmlformats.org/officeDocument/2006/relationships/slide" Target="slides/slide32.xml"/><Relationship Id="rId5" Type="http://schemas.openxmlformats.org/officeDocument/2006/relationships/slide" Target="slides/slide4.xml"/><Relationship Id="rId15" Type="http://schemas.openxmlformats.org/officeDocument/2006/relationships/slide" Target="slides/slide14.xml"/><Relationship Id="rId19" Type="http://schemas.openxmlformats.org/officeDocument/2006/relationships/slide" Target="slides/slide18.xml"/><Relationship Id="rId38" Type="http://schemas.openxmlformats.org/officeDocument/2006/relationships/viewProps" Target="viewProps.xml"/><Relationship Id="rId20" Type="http://schemas.openxmlformats.org/officeDocument/2006/relationships/slide" Target="slides/slide19.xml"/><Relationship Id="rId22" Type="http://schemas.openxmlformats.org/officeDocument/2006/relationships/slide" Target="slides/slide21.xml"/><Relationship Id="rId21" Type="http://schemas.openxmlformats.org/officeDocument/2006/relationships/slide" Target="slides/slide20.xml"/><Relationship Id="rId2"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bg1"/>
        </a:solidFill>
        <a:effectLst/>
      </p:bgPr>
    </p:bg>
    <p:spTree>
      <p:nvGrpSpPr>
        <p:cNvPr id="1" name=""/>
        <p:cNvGrpSpPr/>
        <p:nvPr/>
      </p:nvGrpSpPr>
      <p:grpSpPr>
        <a:xfrm>
          <a:off x="0" y="0"/>
          <a:ext cx="0" cy="0"/>
          <a:chOff x="0" y="0"/>
          <a:chExt cx="0" cy="0"/>
        </a:xfrm>
      </p:grpSpPr>
      <p:sp>
        <p:nvSpPr>
          <p:cNvPr id="56322" name="Rectangle 2"/>
          <p:cNvSpPr>
            <a:spLocks noGrp="1" noChangeArrowheads="1"/>
          </p:cNvSpPr>
          <p:nvPr>
            <p:ph type="hdr" sz="quarter"/>
          </p:nvPr>
        </p:nvSpPr>
        <p:spPr bwMode="auto">
          <a:xfrm>
            <a:off x="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200"/>
            </a:lvl1pPr>
          </a:lstStyle>
          <a:p>
            <a:endParaRPr lang="en-US"/>
          </a:p>
        </p:txBody>
      </p:sp>
      <p:sp>
        <p:nvSpPr>
          <p:cNvPr id="56323" name="Rectangle 3"/>
          <p:cNvSpPr>
            <a:spLocks noGrp="1" noChangeArrowheads="1"/>
          </p:cNvSpPr>
          <p:nvPr>
            <p:ph type="dt" idx="1"/>
          </p:nvPr>
        </p:nvSpPr>
        <p:spPr bwMode="auto">
          <a:xfrm>
            <a:off x="388620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200"/>
            </a:lvl1pPr>
          </a:lstStyle>
          <a:p>
            <a:fld id="{07714B6E-D646-4FCC-8F46-5157D8721624}" type="datetime1">
              <a:rPr lang="en-US"/>
              <a:pPr/>
              <a:t>6/1/12</a:t>
            </a:fld>
            <a:endParaRPr lang="en-US"/>
          </a:p>
        </p:txBody>
      </p:sp>
      <p:sp>
        <p:nvSpPr>
          <p:cNvPr id="56324" name="Placeholder 4"/>
          <p:cNvSpPr>
            <a:spLocks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56325"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6326"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defRPr sz="1200"/>
            </a:lvl1pPr>
          </a:lstStyle>
          <a:p>
            <a:endParaRPr lang="en-US"/>
          </a:p>
        </p:txBody>
      </p:sp>
      <p:sp>
        <p:nvSpPr>
          <p:cNvPr id="56327"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a:defRPr sz="1200"/>
            </a:lvl1pPr>
          </a:lstStyle>
          <a:p>
            <a:fld id="{448858B0-6660-420A-8272-2CF251682503}" type="slidenum">
              <a:rPr lang="en-US"/>
              <a:pPr/>
              <a:t>‹#›</a:t>
            </a:fld>
            <a:endParaRPr lang="en-US"/>
          </a:p>
        </p:txBody>
      </p:sp>
    </p:spTree>
  </p:cSld>
  <p:clrMap bg1="lt1" tx1="dk1" bg2="lt2" tx2="dk2" accent1="accent1" accent2="accent2" accent3="accent3" accent4="accent4" accent5="accent5" accent6="accent6" hlink="hlink" folHlink="folHlink"/>
  <p:notesStyle>
    <a:lvl1pPr algn="l" defTabSz="457200" rtl="0" fontAlgn="base">
      <a:spcBef>
        <a:spcPct val="30000"/>
      </a:spcBef>
      <a:spcAft>
        <a:spcPct val="0"/>
      </a:spcAft>
      <a:defRPr sz="1200" kern="1200">
        <a:solidFill>
          <a:schemeClr val="tx1"/>
        </a:solidFill>
        <a:latin typeface="Calibri" pitchFamily="-72" charset="0"/>
        <a:ea typeface="ＭＳ Ｐゴシック" pitchFamily="-72" charset="-128"/>
        <a:cs typeface="ＭＳ Ｐゴシック" pitchFamily="-72" charset="-128"/>
      </a:defRPr>
    </a:lvl1pPr>
    <a:lvl2pPr marL="457200" algn="l" defTabSz="457200" rtl="0" fontAlgn="base">
      <a:spcBef>
        <a:spcPct val="30000"/>
      </a:spcBef>
      <a:spcAft>
        <a:spcPct val="0"/>
      </a:spcAft>
      <a:defRPr sz="1200" kern="1200">
        <a:solidFill>
          <a:schemeClr val="tx1"/>
        </a:solidFill>
        <a:latin typeface="Calibri" pitchFamily="-72" charset="0"/>
        <a:ea typeface="ＭＳ Ｐゴシック" pitchFamily="-72" charset="-128"/>
        <a:cs typeface="+mn-cs"/>
      </a:defRPr>
    </a:lvl2pPr>
    <a:lvl3pPr marL="914400" algn="l" defTabSz="457200" rtl="0" fontAlgn="base">
      <a:spcBef>
        <a:spcPct val="30000"/>
      </a:spcBef>
      <a:spcAft>
        <a:spcPct val="0"/>
      </a:spcAft>
      <a:defRPr sz="1200" kern="1200">
        <a:solidFill>
          <a:schemeClr val="tx1"/>
        </a:solidFill>
        <a:latin typeface="Calibri" pitchFamily="-72" charset="0"/>
        <a:ea typeface="ＭＳ Ｐゴシック" pitchFamily="-72" charset="-128"/>
        <a:cs typeface="+mn-cs"/>
      </a:defRPr>
    </a:lvl3pPr>
    <a:lvl4pPr marL="1371600" algn="l" defTabSz="457200" rtl="0" fontAlgn="base">
      <a:spcBef>
        <a:spcPct val="30000"/>
      </a:spcBef>
      <a:spcAft>
        <a:spcPct val="0"/>
      </a:spcAft>
      <a:defRPr sz="1200" kern="1200">
        <a:solidFill>
          <a:schemeClr val="tx1"/>
        </a:solidFill>
        <a:latin typeface="Calibri" pitchFamily="-72" charset="0"/>
        <a:ea typeface="ＭＳ Ｐゴシック" pitchFamily="-72" charset="-128"/>
        <a:cs typeface="+mn-cs"/>
      </a:defRPr>
    </a:lvl4pPr>
    <a:lvl5pPr marL="1828800" algn="l" defTabSz="457200" rtl="0" fontAlgn="base">
      <a:spcBef>
        <a:spcPct val="30000"/>
      </a:spcBef>
      <a:spcAft>
        <a:spcPct val="0"/>
      </a:spcAft>
      <a:defRPr sz="1200" kern="1200">
        <a:solidFill>
          <a:schemeClr val="tx1"/>
        </a:solidFill>
        <a:latin typeface="Calibri" pitchFamily="-72" charset="0"/>
        <a:ea typeface="ＭＳ Ｐゴシック" pitchFamily="-72"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2466" name="Placeholder 2"/>
          <p:cNvSpPr>
            <a:spLocks noChangeArrowheads="1" noTextEdit="1"/>
          </p:cNvSpPr>
          <p:nvPr>
            <p:ph type="sldImg"/>
          </p:nvPr>
        </p:nvSpPr>
        <p:spPr>
          <a:ln/>
        </p:spPr>
      </p:sp>
      <p:sp>
        <p:nvSpPr>
          <p:cNvPr id="62467" name="Placeholder 3"/>
          <p:cNvSpPr>
            <a:spLocks noGrp="1" noChangeArrowheads="1"/>
          </p:cNvSpPr>
          <p:nvPr>
            <p:ph type="body" idx="1"/>
          </p:nvPr>
        </p:nvSpPr>
        <p:spPr/>
        <p:txBody>
          <a:bodyPr/>
          <a:lstStyle/>
          <a:p>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0658" name="Placeholder 2"/>
          <p:cNvSpPr>
            <a:spLocks noChangeArrowheads="1" noTextEdit="1"/>
          </p:cNvSpPr>
          <p:nvPr>
            <p:ph type="sldImg"/>
          </p:nvPr>
        </p:nvSpPr>
        <p:spPr>
          <a:ln/>
        </p:spPr>
      </p:sp>
      <p:sp>
        <p:nvSpPr>
          <p:cNvPr id="70659" name="Placeholder 3"/>
          <p:cNvSpPr>
            <a:spLocks noGrp="1" noChangeArrowheads="1"/>
          </p:cNvSpPr>
          <p:nvPr>
            <p:ph type="body" idx="1"/>
          </p:nvPr>
        </p:nvSpPr>
        <p:spPr/>
        <p:txBody>
          <a:bodyPr/>
          <a:lstStyle/>
          <a:p>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1682" name="Placeholder 2"/>
          <p:cNvSpPr>
            <a:spLocks noChangeArrowheads="1" noTextEdit="1"/>
          </p:cNvSpPr>
          <p:nvPr>
            <p:ph type="sldImg"/>
          </p:nvPr>
        </p:nvSpPr>
        <p:spPr>
          <a:ln/>
        </p:spPr>
      </p:sp>
      <p:sp>
        <p:nvSpPr>
          <p:cNvPr id="71683" name="Placeholder 3"/>
          <p:cNvSpPr>
            <a:spLocks noGrp="1" noChangeArrowheads="1"/>
          </p:cNvSpPr>
          <p:nvPr>
            <p:ph type="body" idx="1"/>
          </p:nvPr>
        </p:nvSpPr>
        <p:spPr/>
        <p:txBody>
          <a:bodyPr/>
          <a:lstStyle/>
          <a:p>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2706" name="Placeholder 2"/>
          <p:cNvSpPr>
            <a:spLocks noChangeArrowheads="1" noTextEdit="1"/>
          </p:cNvSpPr>
          <p:nvPr>
            <p:ph type="sldImg"/>
          </p:nvPr>
        </p:nvSpPr>
        <p:spPr>
          <a:ln/>
        </p:spPr>
      </p:sp>
      <p:sp>
        <p:nvSpPr>
          <p:cNvPr id="72707" name="Placeholder 3"/>
          <p:cNvSpPr>
            <a:spLocks noGrp="1" noChangeArrowheads="1"/>
          </p:cNvSpPr>
          <p:nvPr>
            <p:ph type="body" idx="1"/>
          </p:nvPr>
        </p:nvSpPr>
        <p:spPr/>
        <p:txBody>
          <a:bodyPr/>
          <a:lstStyle/>
          <a:p>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3730" name="Placeholder 2"/>
          <p:cNvSpPr>
            <a:spLocks noChangeArrowheads="1" noTextEdit="1"/>
          </p:cNvSpPr>
          <p:nvPr>
            <p:ph type="sldImg"/>
          </p:nvPr>
        </p:nvSpPr>
        <p:spPr>
          <a:ln/>
        </p:spPr>
      </p:sp>
      <p:sp>
        <p:nvSpPr>
          <p:cNvPr id="73731" name="Placeholder 3"/>
          <p:cNvSpPr>
            <a:spLocks noGrp="1" noChangeArrowheads="1"/>
          </p:cNvSpPr>
          <p:nvPr>
            <p:ph type="body" idx="1"/>
          </p:nvPr>
        </p:nvSpPr>
        <p:spPr/>
        <p:txBody>
          <a:bodyPr/>
          <a:lstStyle/>
          <a:p>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4754" name="Placeholder 2"/>
          <p:cNvSpPr>
            <a:spLocks noChangeArrowheads="1" noTextEdit="1"/>
          </p:cNvSpPr>
          <p:nvPr>
            <p:ph type="sldImg"/>
          </p:nvPr>
        </p:nvSpPr>
        <p:spPr>
          <a:ln/>
        </p:spPr>
      </p:sp>
      <p:sp>
        <p:nvSpPr>
          <p:cNvPr id="74755" name="Placeholder 3"/>
          <p:cNvSpPr>
            <a:spLocks noGrp="1" noChangeArrowheads="1"/>
          </p:cNvSpPr>
          <p:nvPr>
            <p:ph type="body" idx="1"/>
          </p:nvPr>
        </p:nvSpPr>
        <p:spPr/>
        <p:txBody>
          <a:bodyPr/>
          <a:lstStyle/>
          <a:p>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5778" name="Placeholder 2"/>
          <p:cNvSpPr>
            <a:spLocks noChangeArrowheads="1" noTextEdit="1"/>
          </p:cNvSpPr>
          <p:nvPr>
            <p:ph type="sldImg"/>
          </p:nvPr>
        </p:nvSpPr>
        <p:spPr>
          <a:ln/>
        </p:spPr>
      </p:sp>
      <p:sp>
        <p:nvSpPr>
          <p:cNvPr id="75779" name="Placeholder 3"/>
          <p:cNvSpPr>
            <a:spLocks noGrp="1" noChangeArrowheads="1"/>
          </p:cNvSpPr>
          <p:nvPr>
            <p:ph type="body" idx="1"/>
          </p:nvPr>
        </p:nvSpPr>
        <p:spPr/>
        <p:txBody>
          <a:bodyPr/>
          <a:lstStyle/>
          <a:p>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6802" name="Placeholder 2"/>
          <p:cNvSpPr>
            <a:spLocks noChangeArrowheads="1" noTextEdit="1"/>
          </p:cNvSpPr>
          <p:nvPr>
            <p:ph type="sldImg"/>
          </p:nvPr>
        </p:nvSpPr>
        <p:spPr>
          <a:ln/>
        </p:spPr>
      </p:sp>
      <p:sp>
        <p:nvSpPr>
          <p:cNvPr id="76803" name="Placeholder 3"/>
          <p:cNvSpPr>
            <a:spLocks noGrp="1" noChangeArrowheads="1"/>
          </p:cNvSpPr>
          <p:nvPr>
            <p:ph type="body" idx="1"/>
          </p:nvPr>
        </p:nvSpPr>
        <p:spPr/>
        <p:txBody>
          <a:bodyPr/>
          <a:lstStyle/>
          <a:p>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7826" name="Placeholder 2"/>
          <p:cNvSpPr>
            <a:spLocks noChangeArrowheads="1" noTextEdit="1"/>
          </p:cNvSpPr>
          <p:nvPr>
            <p:ph type="sldImg"/>
          </p:nvPr>
        </p:nvSpPr>
        <p:spPr>
          <a:ln/>
        </p:spPr>
      </p:sp>
      <p:sp>
        <p:nvSpPr>
          <p:cNvPr id="77827" name="Placeholder 3"/>
          <p:cNvSpPr>
            <a:spLocks noGrp="1" noChangeArrowheads="1"/>
          </p:cNvSpPr>
          <p:nvPr>
            <p:ph type="body" idx="1"/>
          </p:nvPr>
        </p:nvSpPr>
        <p:spPr/>
        <p:txBody>
          <a:bodyPr/>
          <a:lstStyle/>
          <a:p>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8850" name="Placeholder 2"/>
          <p:cNvSpPr>
            <a:spLocks noChangeArrowheads="1" noTextEdit="1"/>
          </p:cNvSpPr>
          <p:nvPr>
            <p:ph type="sldImg"/>
          </p:nvPr>
        </p:nvSpPr>
        <p:spPr>
          <a:ln/>
        </p:spPr>
      </p:sp>
      <p:sp>
        <p:nvSpPr>
          <p:cNvPr id="78851" name="Placeholder 3"/>
          <p:cNvSpPr>
            <a:spLocks noGrp="1" noChangeArrowheads="1"/>
          </p:cNvSpPr>
          <p:nvPr>
            <p:ph type="body" idx="1"/>
          </p:nvPr>
        </p:nvSpPr>
        <p:spPr/>
        <p:txBody>
          <a:bodyPr/>
          <a:lstStyle/>
          <a:p>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9874" name="Placeholder 2"/>
          <p:cNvSpPr>
            <a:spLocks noChangeArrowheads="1" noTextEdit="1"/>
          </p:cNvSpPr>
          <p:nvPr>
            <p:ph type="sldImg"/>
          </p:nvPr>
        </p:nvSpPr>
        <p:spPr>
          <a:ln/>
        </p:spPr>
      </p:sp>
      <p:sp>
        <p:nvSpPr>
          <p:cNvPr id="79875" name="Placeholder 3"/>
          <p:cNvSpPr>
            <a:spLocks noGrp="1" noChangeArrowheads="1"/>
          </p:cNvSpPr>
          <p:nvPr>
            <p:ph type="body" idx="1"/>
          </p:nvPr>
        </p:nvSpPr>
        <p:spPr/>
        <p:txBody>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3490" name="Placeholder 2"/>
          <p:cNvSpPr>
            <a:spLocks noChangeArrowheads="1" noTextEdit="1"/>
          </p:cNvSpPr>
          <p:nvPr>
            <p:ph type="sldImg"/>
          </p:nvPr>
        </p:nvSpPr>
        <p:spPr>
          <a:ln/>
        </p:spPr>
      </p:sp>
      <p:sp>
        <p:nvSpPr>
          <p:cNvPr id="63491" name="Placeholder 3"/>
          <p:cNvSpPr>
            <a:spLocks noGrp="1" noChangeArrowheads="1"/>
          </p:cNvSpPr>
          <p:nvPr>
            <p:ph type="body" idx="1"/>
          </p:nvPr>
        </p:nvSpPr>
        <p:spPr/>
        <p:txBody>
          <a:bodyPr/>
          <a:lstStyle/>
          <a:p>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0898" name="Placeholder 2"/>
          <p:cNvSpPr>
            <a:spLocks noChangeArrowheads="1" noTextEdit="1"/>
          </p:cNvSpPr>
          <p:nvPr>
            <p:ph type="sldImg"/>
          </p:nvPr>
        </p:nvSpPr>
        <p:spPr>
          <a:ln/>
        </p:spPr>
      </p:sp>
      <p:sp>
        <p:nvSpPr>
          <p:cNvPr id="80899" name="Placeholder 3"/>
          <p:cNvSpPr>
            <a:spLocks noGrp="1" noChangeArrowheads="1"/>
          </p:cNvSpPr>
          <p:nvPr>
            <p:ph type="body" idx="1"/>
          </p:nvPr>
        </p:nvSpPr>
        <p:spPr/>
        <p:txBody>
          <a:bodyPr/>
          <a:lstStyle/>
          <a:p>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1922" name="Placeholder 2"/>
          <p:cNvSpPr>
            <a:spLocks noChangeArrowheads="1" noTextEdit="1"/>
          </p:cNvSpPr>
          <p:nvPr>
            <p:ph type="sldImg"/>
          </p:nvPr>
        </p:nvSpPr>
        <p:spPr>
          <a:ln/>
        </p:spPr>
      </p:sp>
      <p:sp>
        <p:nvSpPr>
          <p:cNvPr id="81923" name="Placeholder 3"/>
          <p:cNvSpPr>
            <a:spLocks noGrp="1" noChangeArrowheads="1"/>
          </p:cNvSpPr>
          <p:nvPr>
            <p:ph type="body" idx="1"/>
          </p:nvPr>
        </p:nvSpPr>
        <p:spPr/>
        <p:txBody>
          <a:bodyPr/>
          <a:lstStyle/>
          <a:p>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2946" name="Placeholder 2"/>
          <p:cNvSpPr>
            <a:spLocks noChangeArrowheads="1" noTextEdit="1"/>
          </p:cNvSpPr>
          <p:nvPr>
            <p:ph type="sldImg"/>
          </p:nvPr>
        </p:nvSpPr>
        <p:spPr>
          <a:ln/>
        </p:spPr>
      </p:sp>
      <p:sp>
        <p:nvSpPr>
          <p:cNvPr id="82947" name="Placeholder 3"/>
          <p:cNvSpPr>
            <a:spLocks noGrp="1" noChangeArrowheads="1"/>
          </p:cNvSpPr>
          <p:nvPr>
            <p:ph type="body" idx="1"/>
          </p:nvPr>
        </p:nvSpPr>
        <p:spPr/>
        <p:txBody>
          <a:bodyPr/>
          <a:lstStyle/>
          <a:p>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3970" name="Placeholder 2"/>
          <p:cNvSpPr>
            <a:spLocks noChangeArrowheads="1" noTextEdit="1"/>
          </p:cNvSpPr>
          <p:nvPr>
            <p:ph type="sldImg"/>
          </p:nvPr>
        </p:nvSpPr>
        <p:spPr>
          <a:ln/>
        </p:spPr>
      </p:sp>
      <p:sp>
        <p:nvSpPr>
          <p:cNvPr id="83971" name="Placeholder 3"/>
          <p:cNvSpPr>
            <a:spLocks noGrp="1" noChangeArrowheads="1"/>
          </p:cNvSpPr>
          <p:nvPr>
            <p:ph type="body" idx="1"/>
          </p:nvPr>
        </p:nvSpPr>
        <p:spPr/>
        <p:txBody>
          <a:bodyPr/>
          <a:lstStyle/>
          <a:p>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4994" name="Placeholder 2"/>
          <p:cNvSpPr>
            <a:spLocks noChangeArrowheads="1" noTextEdit="1"/>
          </p:cNvSpPr>
          <p:nvPr>
            <p:ph type="sldImg"/>
          </p:nvPr>
        </p:nvSpPr>
        <p:spPr>
          <a:ln/>
        </p:spPr>
      </p:sp>
      <p:sp>
        <p:nvSpPr>
          <p:cNvPr id="84995" name="Placeholder 3"/>
          <p:cNvSpPr>
            <a:spLocks noGrp="1" noChangeArrowheads="1"/>
          </p:cNvSpPr>
          <p:nvPr>
            <p:ph type="body" idx="1"/>
          </p:nvPr>
        </p:nvSpPr>
        <p:spPr/>
        <p:txBody>
          <a:bodyPr/>
          <a:lstStyle/>
          <a:p>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6018" name="Placeholder 2"/>
          <p:cNvSpPr>
            <a:spLocks noChangeArrowheads="1" noTextEdit="1"/>
          </p:cNvSpPr>
          <p:nvPr>
            <p:ph type="sldImg"/>
          </p:nvPr>
        </p:nvSpPr>
        <p:spPr>
          <a:ln/>
        </p:spPr>
      </p:sp>
      <p:sp>
        <p:nvSpPr>
          <p:cNvPr id="86019" name="Placeholder 3"/>
          <p:cNvSpPr>
            <a:spLocks noGrp="1" noChangeArrowheads="1"/>
          </p:cNvSpPr>
          <p:nvPr>
            <p:ph type="body" idx="1"/>
          </p:nvPr>
        </p:nvSpPr>
        <p:spPr/>
        <p:txBody>
          <a:bodyPr/>
          <a:lstStyle/>
          <a:p>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7042" name="Placeholder 2"/>
          <p:cNvSpPr>
            <a:spLocks noChangeArrowheads="1" noTextEdit="1"/>
          </p:cNvSpPr>
          <p:nvPr>
            <p:ph type="sldImg"/>
          </p:nvPr>
        </p:nvSpPr>
        <p:spPr>
          <a:ln/>
        </p:spPr>
      </p:sp>
      <p:sp>
        <p:nvSpPr>
          <p:cNvPr id="87043" name="Placeholder 3"/>
          <p:cNvSpPr>
            <a:spLocks noGrp="1" noChangeArrowheads="1"/>
          </p:cNvSpPr>
          <p:nvPr>
            <p:ph type="body" idx="1"/>
          </p:nvPr>
        </p:nvSpPr>
        <p:spPr/>
        <p:txBody>
          <a:bodyPr/>
          <a:lstStyle/>
          <a:p>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8066" name="Placeholder 2"/>
          <p:cNvSpPr>
            <a:spLocks noChangeArrowheads="1" noTextEdit="1"/>
          </p:cNvSpPr>
          <p:nvPr>
            <p:ph type="sldImg"/>
          </p:nvPr>
        </p:nvSpPr>
        <p:spPr>
          <a:ln/>
        </p:spPr>
      </p:sp>
      <p:sp>
        <p:nvSpPr>
          <p:cNvPr id="88067" name="Placeholder 3"/>
          <p:cNvSpPr>
            <a:spLocks noGrp="1" noChangeArrowheads="1"/>
          </p:cNvSpPr>
          <p:nvPr>
            <p:ph type="body" idx="1"/>
          </p:nvPr>
        </p:nvSpPr>
        <p:spPr/>
        <p:txBody>
          <a:bodyPr/>
          <a:lstStyle/>
          <a:p>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9090" name="Placeholder 2"/>
          <p:cNvSpPr>
            <a:spLocks noChangeArrowheads="1" noTextEdit="1"/>
          </p:cNvSpPr>
          <p:nvPr>
            <p:ph type="sldImg"/>
          </p:nvPr>
        </p:nvSpPr>
        <p:spPr>
          <a:ln/>
        </p:spPr>
      </p:sp>
      <p:sp>
        <p:nvSpPr>
          <p:cNvPr id="89091" name="Placeholder 3"/>
          <p:cNvSpPr>
            <a:spLocks noGrp="1" noChangeArrowheads="1"/>
          </p:cNvSpPr>
          <p:nvPr>
            <p:ph type="body" idx="1"/>
          </p:nvPr>
        </p:nvSpPr>
        <p:spPr/>
        <p:txBody>
          <a:bodyPr/>
          <a:lstStyle/>
          <a:p>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5474" name="Placeholder 2"/>
          <p:cNvSpPr>
            <a:spLocks noChangeArrowheads="1" noTextEdit="1"/>
          </p:cNvSpPr>
          <p:nvPr>
            <p:ph type="sldImg"/>
          </p:nvPr>
        </p:nvSpPr>
        <p:spPr>
          <a:ln/>
        </p:spPr>
      </p:sp>
      <p:sp>
        <p:nvSpPr>
          <p:cNvPr id="105475" name="Placeholder 3"/>
          <p:cNvSpPr>
            <a:spLocks noGrp="1" noChangeArrowheads="1"/>
          </p:cNvSpPr>
          <p:nvPr>
            <p:ph type="body" idx="1"/>
          </p:nvPr>
        </p:nvSpPr>
        <p:spPr/>
        <p:txBody>
          <a:bodyP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4514" name="Placeholder 2"/>
          <p:cNvSpPr>
            <a:spLocks noChangeArrowheads="1" noTextEdit="1"/>
          </p:cNvSpPr>
          <p:nvPr>
            <p:ph type="sldImg"/>
          </p:nvPr>
        </p:nvSpPr>
        <p:spPr>
          <a:ln/>
        </p:spPr>
      </p:sp>
      <p:sp>
        <p:nvSpPr>
          <p:cNvPr id="64515" name="Placeholder 3"/>
          <p:cNvSpPr>
            <a:spLocks noGrp="1" noChangeArrowheads="1"/>
          </p:cNvSpPr>
          <p:nvPr>
            <p:ph type="body" idx="1"/>
          </p:nvPr>
        </p:nvSpPr>
        <p:spPr/>
        <p:txBody>
          <a:bodyPr/>
          <a:lstStyle/>
          <a:p>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6498" name="Placeholder 2"/>
          <p:cNvSpPr>
            <a:spLocks noChangeArrowheads="1" noTextEdit="1"/>
          </p:cNvSpPr>
          <p:nvPr>
            <p:ph type="sldImg"/>
          </p:nvPr>
        </p:nvSpPr>
        <p:spPr>
          <a:ln/>
        </p:spPr>
      </p:sp>
      <p:sp>
        <p:nvSpPr>
          <p:cNvPr id="106499" name="Placeholder 3"/>
          <p:cNvSpPr>
            <a:spLocks noGrp="1" noChangeArrowheads="1"/>
          </p:cNvSpPr>
          <p:nvPr>
            <p:ph type="body" idx="1"/>
          </p:nvPr>
        </p:nvSpPr>
        <p:spPr/>
        <p:txBody>
          <a:bodyPr/>
          <a:lstStyle/>
          <a:p>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4210" name="Placeholder 2"/>
          <p:cNvSpPr>
            <a:spLocks noChangeArrowheads="1" noTextEdit="1"/>
          </p:cNvSpPr>
          <p:nvPr>
            <p:ph type="sldImg"/>
          </p:nvPr>
        </p:nvSpPr>
        <p:spPr>
          <a:ln/>
        </p:spPr>
      </p:sp>
      <p:sp>
        <p:nvSpPr>
          <p:cNvPr id="94211" name="Placeholder 3"/>
          <p:cNvSpPr>
            <a:spLocks noGrp="1" noChangeArrowheads="1"/>
          </p:cNvSpPr>
          <p:nvPr>
            <p:ph type="body" idx="1"/>
          </p:nvPr>
        </p:nvSpPr>
        <p:spPr/>
        <p:txBody>
          <a:bodyPr/>
          <a:lstStyle/>
          <a:p>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0114" name="Placeholder 2"/>
          <p:cNvSpPr>
            <a:spLocks noChangeArrowheads="1" noTextEdit="1"/>
          </p:cNvSpPr>
          <p:nvPr>
            <p:ph type="sldImg"/>
          </p:nvPr>
        </p:nvSpPr>
        <p:spPr>
          <a:ln/>
        </p:spPr>
      </p:sp>
      <p:sp>
        <p:nvSpPr>
          <p:cNvPr id="90115" name="Placeholder 3"/>
          <p:cNvSpPr>
            <a:spLocks noGrp="1" noChangeArrowheads="1"/>
          </p:cNvSpPr>
          <p:nvPr>
            <p:ph type="body" idx="1"/>
          </p:nvPr>
        </p:nvSpPr>
        <p:spPr/>
        <p:txBody>
          <a:bodyPr/>
          <a:lstStyle/>
          <a:p>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8306" name="Placeholder 2"/>
          <p:cNvSpPr>
            <a:spLocks noChangeArrowheads="1" noTextEdit="1"/>
          </p:cNvSpPr>
          <p:nvPr>
            <p:ph type="sldImg"/>
          </p:nvPr>
        </p:nvSpPr>
        <p:spPr>
          <a:ln/>
        </p:spPr>
      </p:sp>
      <p:sp>
        <p:nvSpPr>
          <p:cNvPr id="98307" name="Placeholder 3"/>
          <p:cNvSpPr>
            <a:spLocks noGrp="1" noChangeArrowheads="1"/>
          </p:cNvSpPr>
          <p:nvPr>
            <p:ph type="body" idx="1"/>
          </p:nvPr>
        </p:nvSpPr>
        <p:spPr/>
        <p:txBody>
          <a:bodyPr/>
          <a:lstStyle/>
          <a:p>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5538" name="Placeholder 2"/>
          <p:cNvSpPr>
            <a:spLocks noChangeArrowheads="1" noTextEdit="1"/>
          </p:cNvSpPr>
          <p:nvPr>
            <p:ph type="sldImg"/>
          </p:nvPr>
        </p:nvSpPr>
        <p:spPr>
          <a:ln/>
        </p:spPr>
      </p:sp>
      <p:sp>
        <p:nvSpPr>
          <p:cNvPr id="65539" name="Placeholder 3"/>
          <p:cNvSpPr>
            <a:spLocks noGrp="1" noChangeArrowheads="1"/>
          </p:cNvSpPr>
          <p:nvPr>
            <p:ph type="body" idx="1"/>
          </p:nvPr>
        </p:nvSpPr>
        <p:spPr/>
        <p:txBody>
          <a:bodyPr/>
          <a:lstStyle/>
          <a:p>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6562" name="Placeholder 2"/>
          <p:cNvSpPr>
            <a:spLocks noChangeArrowheads="1" noTextEdit="1"/>
          </p:cNvSpPr>
          <p:nvPr>
            <p:ph type="sldImg"/>
          </p:nvPr>
        </p:nvSpPr>
        <p:spPr>
          <a:ln/>
        </p:spPr>
      </p:sp>
      <p:sp>
        <p:nvSpPr>
          <p:cNvPr id="66563" name="Placeholder 3"/>
          <p:cNvSpPr>
            <a:spLocks noGrp="1" noChangeArrowheads="1"/>
          </p:cNvSpPr>
          <p:nvPr>
            <p:ph type="body" idx="1"/>
          </p:nvPr>
        </p:nvSpPr>
        <p:spPr/>
        <p:txBody>
          <a:bodyPr/>
          <a:lstStyle/>
          <a:p>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7586" name="Placeholder 2"/>
          <p:cNvSpPr>
            <a:spLocks noChangeArrowheads="1" noTextEdit="1"/>
          </p:cNvSpPr>
          <p:nvPr>
            <p:ph type="sldImg"/>
          </p:nvPr>
        </p:nvSpPr>
        <p:spPr>
          <a:ln/>
        </p:spPr>
      </p:sp>
      <p:sp>
        <p:nvSpPr>
          <p:cNvPr id="67587" name="Placeholder 3"/>
          <p:cNvSpPr>
            <a:spLocks noGrp="1" noChangeArrowheads="1"/>
          </p:cNvSpPr>
          <p:nvPr>
            <p:ph type="body" idx="1"/>
          </p:nvPr>
        </p:nvSpPr>
        <p:spPr/>
        <p:txBody>
          <a:bodyPr/>
          <a:lstStyle/>
          <a:p>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8610" name="Placeholder 2"/>
          <p:cNvSpPr>
            <a:spLocks noChangeArrowheads="1" noTextEdit="1"/>
          </p:cNvSpPr>
          <p:nvPr>
            <p:ph type="sldImg"/>
          </p:nvPr>
        </p:nvSpPr>
        <p:spPr>
          <a:ln/>
        </p:spPr>
      </p:sp>
      <p:sp>
        <p:nvSpPr>
          <p:cNvPr id="68611" name="Placeholder 3"/>
          <p:cNvSpPr>
            <a:spLocks noGrp="1" noChangeArrowheads="1"/>
          </p:cNvSpPr>
          <p:nvPr>
            <p:ph type="body" idx="1"/>
          </p:nvPr>
        </p:nvSpPr>
        <p:spPr/>
        <p:txBody>
          <a:bodyPr/>
          <a:lstStyle/>
          <a:p>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7346" name="Placeholder 2"/>
          <p:cNvSpPr>
            <a:spLocks noChangeArrowheads="1" noTextEdit="1"/>
          </p:cNvSpPr>
          <p:nvPr>
            <p:ph type="sldImg"/>
          </p:nvPr>
        </p:nvSpPr>
        <p:spPr>
          <a:ln/>
        </p:spPr>
      </p:sp>
      <p:sp>
        <p:nvSpPr>
          <p:cNvPr id="57347" name="Placeholder 3"/>
          <p:cNvSpPr>
            <a:spLocks noGrp="1" noChangeArrowheads="1"/>
          </p:cNvSpPr>
          <p:nvPr>
            <p:ph type="body" idx="1"/>
          </p:nvPr>
        </p:nvSpPr>
        <p:spPr/>
        <p:txBody>
          <a:bodyPr/>
          <a:lstStyle/>
          <a:p>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9634" name="Placeholder 2"/>
          <p:cNvSpPr>
            <a:spLocks noChangeArrowheads="1" noTextEdit="1"/>
          </p:cNvSpPr>
          <p:nvPr>
            <p:ph type="sldImg"/>
          </p:nvPr>
        </p:nvSpPr>
        <p:spPr>
          <a:ln/>
        </p:spPr>
      </p:sp>
      <p:sp>
        <p:nvSpPr>
          <p:cNvPr id="69635" name="Placeholder 3"/>
          <p:cNvSpPr>
            <a:spLocks noGrp="1" noChangeArrowheads="1"/>
          </p:cNvSpPr>
          <p:nvPr>
            <p:ph type="body" idx="1"/>
          </p:nvPr>
        </p:nvSpPr>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422030" y="1371600"/>
            <a:ext cx="8229600" cy="1828800"/>
          </a:xfrm>
        </p:spPr>
        <p:txBody>
          <a:bodyPr lIns="45720" tIns="0" rIns="45720" bIns="0" anchor="b">
            <a:scene3d>
              <a:camera prst="orthographicFront"/>
              <a:lightRig rig="soft" dir="t">
                <a:rot lat="0" lon="0" rev="17220000"/>
              </a:lightRig>
            </a:scene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lang="en-US" smtClean="0"/>
              <a:t>Click to edit Master title style</a:t>
            </a:r>
            <a:endParaRPr lang="en-US"/>
          </a:p>
        </p:txBody>
      </p:sp>
      <p:sp>
        <p:nvSpPr>
          <p:cNvPr id="9" name="Subtitl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4" name="Date Placeholder 13"/>
          <p:cNvSpPr>
            <a:spLocks noGrp="1"/>
          </p:cNvSpPr>
          <p:nvPr>
            <p:ph type="dt" sz="half" idx="10"/>
          </p:nvPr>
        </p:nvSpPr>
        <p:spPr/>
        <p:txBody>
          <a:bodyPr/>
          <a:lstStyle>
            <a:lvl1pPr>
              <a:defRPr/>
            </a:lvl1pPr>
          </a:lstStyle>
          <a:p>
            <a:pPr>
              <a:defRPr/>
            </a:pPr>
            <a:fld id="{4C7983F2-1330-48CF-A611-45C2DA3ECE61}" type="datetimeFigureOut">
              <a:rPr lang="en-US"/>
              <a:pPr>
                <a:defRPr/>
              </a:pPr>
              <a:t>6/1/12</a:t>
            </a:fld>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B7D850A0-6AE2-4F26-BB5E-FA24934AD6FC}"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fld id="{236C5D83-A745-480E-B9A0-63B73D868180}" type="datetimeFigureOut">
              <a:rPr lang="en-US"/>
              <a:pPr>
                <a:defRPr/>
              </a:pPr>
              <a:t>6/1/12</a:t>
            </a:fld>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886C6626-7E9F-47EB-A00F-E44CB83D3786}"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fld id="{47A7A410-A16C-485B-BD6B-A629087D0038}" type="datetimeFigureOut">
              <a:rPr lang="en-US"/>
              <a:pPr>
                <a:defRPr/>
              </a:pPr>
              <a:t>6/1/12</a:t>
            </a:fld>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D4847C1C-7527-43FB-9AA8-AA222E0DD5C5}"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fld id="{68BBA2E4-7C5F-4809-A0B3-3F702013E448}" type="datetimeFigureOut">
              <a:rPr lang="en-US"/>
              <a:pPr>
                <a:defRPr/>
              </a:pPr>
              <a:t>6/1/12</a:t>
            </a:fld>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B98AB0E9-662E-47C2-BB8C-F2FB8D57FF61}"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00200" y="609600"/>
            <a:ext cx="7086600" cy="1828800"/>
          </a:xfrm>
        </p:spPr>
        <p:txBody>
          <a:bodyPr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1"/>
          </p:nvPr>
        </p:nvSpPr>
        <p:spPr>
          <a:xfrm>
            <a:off x="1600200" y="2507786"/>
            <a:ext cx="7086600" cy="1509712"/>
          </a:xfrm>
        </p:spPr>
        <p:txBody>
          <a:bodyPr/>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F77C3C79-17A0-455D-96CF-342018C80A7D}" type="datetimeFigureOut">
              <a:rPr lang="en-US"/>
              <a:pPr>
                <a:defRPr/>
              </a:pPr>
              <a:t>6/1/12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4FE982B-FDF7-4931-9E04-80353FF42A8E}"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3"/>
          <p:cNvSpPr>
            <a:spLocks noGrp="1"/>
          </p:cNvSpPr>
          <p:nvPr>
            <p:ph type="dt" sz="half" idx="10"/>
          </p:nvPr>
        </p:nvSpPr>
        <p:spPr/>
        <p:txBody>
          <a:bodyPr/>
          <a:lstStyle>
            <a:lvl1pPr>
              <a:defRPr/>
            </a:lvl1pPr>
          </a:lstStyle>
          <a:p>
            <a:pPr>
              <a:defRPr/>
            </a:pPr>
            <a:fld id="{D4E9C784-7D90-4019-8D91-C7DF53A59777}" type="datetimeFigureOut">
              <a:rPr lang="en-US"/>
              <a:pPr>
                <a:defRPr/>
              </a:pPr>
              <a:t>6/1/12</a:t>
            </a:fld>
            <a:endParaRPr lang="en-US"/>
          </a:p>
        </p:txBody>
      </p:sp>
      <p:sp>
        <p:nvSpPr>
          <p:cNvPr id="6" name="Footer Placeholder 2"/>
          <p:cNvSpPr>
            <a:spLocks noGrp="1"/>
          </p:cNvSpPr>
          <p:nvPr>
            <p:ph type="ftr" sz="quarter" idx="11"/>
          </p:nvPr>
        </p:nvSpPr>
        <p:spPr/>
        <p:txBody>
          <a:bodyPr/>
          <a:lstStyle>
            <a:lvl1pPr>
              <a:defRPr/>
            </a:lvl1pPr>
          </a:lstStyle>
          <a:p>
            <a:pPr>
              <a:defRPr/>
            </a:pPr>
            <a:endParaRPr lang="en-US"/>
          </a:p>
        </p:txBody>
      </p:sp>
      <p:sp>
        <p:nvSpPr>
          <p:cNvPr id="7" name="Slide Number Placeholder 22"/>
          <p:cNvSpPr>
            <a:spLocks noGrp="1"/>
          </p:cNvSpPr>
          <p:nvPr>
            <p:ph type="sldNum" sz="quarter" idx="12"/>
          </p:nvPr>
        </p:nvSpPr>
        <p:spPr/>
        <p:txBody>
          <a:bodyPr/>
          <a:lstStyle>
            <a:lvl1pPr>
              <a:defRPr/>
            </a:lvl1pPr>
          </a:lstStyle>
          <a:p>
            <a:pPr>
              <a:defRPr/>
            </a:pPr>
            <a:fld id="{82A36432-AA1C-43E9-99DD-E1E3E2C2C13C}"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5" name="Content Placeholder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13"/>
          <p:cNvSpPr>
            <a:spLocks noGrp="1"/>
          </p:cNvSpPr>
          <p:nvPr>
            <p:ph type="dt" sz="half" idx="10"/>
          </p:nvPr>
        </p:nvSpPr>
        <p:spPr/>
        <p:txBody>
          <a:bodyPr/>
          <a:lstStyle>
            <a:lvl1pPr>
              <a:defRPr/>
            </a:lvl1pPr>
          </a:lstStyle>
          <a:p>
            <a:pPr>
              <a:defRPr/>
            </a:pPr>
            <a:fld id="{1E5439D7-C789-4E8B-B059-D54DBF4C5973}" type="datetimeFigureOut">
              <a:rPr lang="en-US"/>
              <a:pPr>
                <a:defRPr/>
              </a:pPr>
              <a:t>6/1/12</a:t>
            </a:fld>
            <a:endParaRPr lang="en-US"/>
          </a:p>
        </p:txBody>
      </p:sp>
      <p:sp>
        <p:nvSpPr>
          <p:cNvPr id="8" name="Footer Placeholder 2"/>
          <p:cNvSpPr>
            <a:spLocks noGrp="1"/>
          </p:cNvSpPr>
          <p:nvPr>
            <p:ph type="ftr" sz="quarter" idx="11"/>
          </p:nvPr>
        </p:nvSpPr>
        <p:spPr/>
        <p:txBody>
          <a:bodyPr/>
          <a:lstStyle>
            <a:lvl1pPr>
              <a:defRPr/>
            </a:lvl1pPr>
          </a:lstStyle>
          <a:p>
            <a:pPr>
              <a:defRPr/>
            </a:pPr>
            <a:endParaRPr lang="en-US"/>
          </a:p>
        </p:txBody>
      </p:sp>
      <p:sp>
        <p:nvSpPr>
          <p:cNvPr id="9" name="Slide Number Placeholder 22"/>
          <p:cNvSpPr>
            <a:spLocks noGrp="1"/>
          </p:cNvSpPr>
          <p:nvPr>
            <p:ph type="sldNum" sz="quarter" idx="12"/>
          </p:nvPr>
        </p:nvSpPr>
        <p:spPr/>
        <p:txBody>
          <a:bodyPr/>
          <a:lstStyle>
            <a:lvl1pPr>
              <a:defRPr/>
            </a:lvl1pPr>
          </a:lstStyle>
          <a:p>
            <a:pPr>
              <a:defRPr/>
            </a:pPr>
            <a:fld id="{310AB82F-CEC4-4335-91DC-EF9624A7D2E7}"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13"/>
          <p:cNvSpPr>
            <a:spLocks noGrp="1"/>
          </p:cNvSpPr>
          <p:nvPr>
            <p:ph type="dt" sz="half" idx="10"/>
          </p:nvPr>
        </p:nvSpPr>
        <p:spPr/>
        <p:txBody>
          <a:bodyPr/>
          <a:lstStyle>
            <a:lvl1pPr>
              <a:defRPr/>
            </a:lvl1pPr>
          </a:lstStyle>
          <a:p>
            <a:pPr>
              <a:defRPr/>
            </a:pPr>
            <a:fld id="{0A0BB9AE-4656-4CF4-832C-6D4942D86A4A}" type="datetimeFigureOut">
              <a:rPr lang="en-US"/>
              <a:pPr>
                <a:defRPr/>
              </a:pPr>
              <a:t>6/1/12</a:t>
            </a:fld>
            <a:endParaRPr lang="en-US"/>
          </a:p>
        </p:txBody>
      </p:sp>
      <p:sp>
        <p:nvSpPr>
          <p:cNvPr id="4" name="Footer Placeholder 2"/>
          <p:cNvSpPr>
            <a:spLocks noGrp="1"/>
          </p:cNvSpPr>
          <p:nvPr>
            <p:ph type="ftr" sz="quarter" idx="11"/>
          </p:nvPr>
        </p:nvSpPr>
        <p:spPr/>
        <p:txBody>
          <a:bodyPr/>
          <a:lstStyle>
            <a:lvl1pPr>
              <a:defRPr/>
            </a:lvl1pPr>
          </a:lstStyle>
          <a:p>
            <a:pPr>
              <a:defRPr/>
            </a:pPr>
            <a:endParaRPr lang="en-US"/>
          </a:p>
        </p:txBody>
      </p:sp>
      <p:sp>
        <p:nvSpPr>
          <p:cNvPr id="5" name="Slide Number Placeholder 22"/>
          <p:cNvSpPr>
            <a:spLocks noGrp="1"/>
          </p:cNvSpPr>
          <p:nvPr>
            <p:ph type="sldNum" sz="quarter" idx="12"/>
          </p:nvPr>
        </p:nvSpPr>
        <p:spPr/>
        <p:txBody>
          <a:bodyPr/>
          <a:lstStyle>
            <a:lvl1pPr>
              <a:defRPr/>
            </a:lvl1pPr>
          </a:lstStyle>
          <a:p>
            <a:pPr>
              <a:defRPr/>
            </a:pPr>
            <a:fld id="{40A6F7BC-2D19-4195-9917-145EB3053FA3}"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13"/>
          <p:cNvSpPr>
            <a:spLocks noGrp="1"/>
          </p:cNvSpPr>
          <p:nvPr>
            <p:ph type="dt" sz="half" idx="10"/>
          </p:nvPr>
        </p:nvSpPr>
        <p:spPr/>
        <p:txBody>
          <a:bodyPr/>
          <a:lstStyle>
            <a:lvl1pPr>
              <a:defRPr/>
            </a:lvl1pPr>
          </a:lstStyle>
          <a:p>
            <a:pPr>
              <a:defRPr/>
            </a:pPr>
            <a:fld id="{5C7D0720-79A0-4138-B2F4-8288DDFEF600}" type="datetimeFigureOut">
              <a:rPr lang="en-US"/>
              <a:pPr>
                <a:defRPr/>
              </a:pPr>
              <a:t>6/1/12</a:t>
            </a:fld>
            <a:endParaRPr lang="en-US"/>
          </a:p>
        </p:txBody>
      </p:sp>
      <p:sp>
        <p:nvSpPr>
          <p:cNvPr id="3" name="Footer Placeholder 2"/>
          <p:cNvSpPr>
            <a:spLocks noGrp="1"/>
          </p:cNvSpPr>
          <p:nvPr>
            <p:ph type="ftr" sz="quarter" idx="11"/>
          </p:nvPr>
        </p:nvSpPr>
        <p:spPr/>
        <p:txBody>
          <a:bodyPr/>
          <a:lstStyle>
            <a:lvl1pPr>
              <a:defRPr/>
            </a:lvl1pPr>
          </a:lstStyle>
          <a:p>
            <a:pPr>
              <a:defRPr/>
            </a:pPr>
            <a:endParaRPr lang="en-US"/>
          </a:p>
        </p:txBody>
      </p:sp>
      <p:sp>
        <p:nvSpPr>
          <p:cNvPr id="4" name="Slide Number Placeholder 22"/>
          <p:cNvSpPr>
            <a:spLocks noGrp="1"/>
          </p:cNvSpPr>
          <p:nvPr>
            <p:ph type="sldNum" sz="quarter" idx="12"/>
          </p:nvPr>
        </p:nvSpPr>
        <p:spPr/>
        <p:txBody>
          <a:bodyPr/>
          <a:lstStyle>
            <a:lvl1pPr>
              <a:defRPr/>
            </a:lvl1pPr>
          </a:lstStyle>
          <a:p>
            <a:pPr>
              <a:defRPr/>
            </a:pPr>
            <a:fld id="{432F2757-5181-4438-835B-9EE20F1BD9CC}"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sp3d prstMaterial="softEdge"/>
          </a:bodyPr>
          <a:lstStyle>
            <a:lvl1pPr algn="l">
              <a:buNone/>
              <a:defRPr sz="2200" b="0">
                <a:ln w="6350">
                  <a:noFill/>
                </a:ln>
                <a:solidFill>
                  <a:schemeClr val="accent1">
                    <a:tint val="73000"/>
                    <a:satMod val="180000"/>
                  </a:schemeClr>
                </a:solidFill>
              </a:defRPr>
            </a:lvl1pPr>
          </a:lstStyle>
          <a:p>
            <a:r>
              <a:rPr lang="en-US" smtClean="0"/>
              <a:t>Click to edit Master title style</a:t>
            </a:r>
            <a:endParaRPr lang="en-US"/>
          </a:p>
        </p:txBody>
      </p:sp>
      <p:sp>
        <p:nvSpPr>
          <p:cNvPr id="3" name="Text Placeholder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a:r>
              <a:rPr lang="en-US" smtClean="0"/>
              <a:t>Click to edit Master text styles</a:t>
            </a:r>
          </a:p>
        </p:txBody>
      </p:sp>
      <p:sp>
        <p:nvSpPr>
          <p:cNvPr id="4" name="Content Placeholder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3"/>
          <p:cNvSpPr>
            <a:spLocks noGrp="1"/>
          </p:cNvSpPr>
          <p:nvPr>
            <p:ph type="dt" sz="half" idx="10"/>
          </p:nvPr>
        </p:nvSpPr>
        <p:spPr/>
        <p:txBody>
          <a:bodyPr/>
          <a:lstStyle>
            <a:lvl1pPr>
              <a:defRPr/>
            </a:lvl1pPr>
          </a:lstStyle>
          <a:p>
            <a:pPr>
              <a:defRPr/>
            </a:pPr>
            <a:fld id="{20400F00-4FF9-4E8F-8EBB-680AA037F7DF}" type="datetimeFigureOut">
              <a:rPr lang="en-US"/>
              <a:pPr>
                <a:defRPr/>
              </a:pPr>
              <a:t>6/1/12</a:t>
            </a:fld>
            <a:endParaRPr lang="en-US"/>
          </a:p>
        </p:txBody>
      </p:sp>
      <p:sp>
        <p:nvSpPr>
          <p:cNvPr id="6" name="Footer Placeholder 2"/>
          <p:cNvSpPr>
            <a:spLocks noGrp="1"/>
          </p:cNvSpPr>
          <p:nvPr>
            <p:ph type="ftr" sz="quarter" idx="11"/>
          </p:nvPr>
        </p:nvSpPr>
        <p:spPr/>
        <p:txBody>
          <a:bodyPr/>
          <a:lstStyle>
            <a:lvl1pPr>
              <a:defRPr/>
            </a:lvl1pPr>
          </a:lstStyle>
          <a:p>
            <a:pPr>
              <a:defRPr/>
            </a:pPr>
            <a:endParaRPr lang="en-US"/>
          </a:p>
        </p:txBody>
      </p:sp>
      <p:sp>
        <p:nvSpPr>
          <p:cNvPr id="7" name="Slide Number Placeholder 22"/>
          <p:cNvSpPr>
            <a:spLocks noGrp="1"/>
          </p:cNvSpPr>
          <p:nvPr>
            <p:ph type="sldNum" sz="quarter" idx="12"/>
          </p:nvPr>
        </p:nvSpPr>
        <p:spPr/>
        <p:txBody>
          <a:bodyPr/>
          <a:lstStyle>
            <a:lvl1pPr>
              <a:defRPr/>
            </a:lvl1pPr>
          </a:lstStyle>
          <a:p>
            <a:pPr>
              <a:defRPr/>
            </a:pPr>
            <a:fld id="{407800A2-0114-4895-802A-B7B9692EB9FD}"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ormAutofit/>
          </a:bodyPr>
          <a:lstStyle>
            <a:lvl1pPr indent="0">
              <a:buNone/>
              <a:defRPr sz="3200"/>
            </a:lvl1pPr>
          </a:lstStyle>
          <a:p>
            <a:pPr lvl="0"/>
            <a:r>
              <a:rPr lang="en-US" noProof="0" smtClean="0"/>
              <a:t>Click icon to add picture</a:t>
            </a:r>
            <a:endParaRPr lang="en-US" noProof="0" dirty="0"/>
          </a:p>
        </p:txBody>
      </p:sp>
      <p:sp>
        <p:nvSpPr>
          <p:cNvPr id="4" name="Text Placeholder 3"/>
          <p:cNvSpPr>
            <a:spLocks noGrp="1"/>
          </p:cNvSpPr>
          <p:nvPr>
            <p:ph type="body" sz="half" idx="2"/>
          </p:nvPr>
        </p:nvSpPr>
        <p:spPr>
          <a:xfrm>
            <a:off x="1828800" y="1166787"/>
            <a:ext cx="5486400" cy="530352"/>
          </a:xfrm>
        </p:spPr>
        <p:txBody>
          <a:bodyPr lIns="45720" rIns="45720"/>
          <a:lstStyle>
            <a:lvl1pPr marL="0" indent="0" algn="ctr">
              <a:buNone/>
              <a:defRPr sz="1400"/>
            </a:lvl1pPr>
            <a:lvl2pPr>
              <a:defRPr sz="1200"/>
            </a:lvl2pPr>
            <a:lvl3pPr>
              <a:defRPr sz="1000"/>
            </a:lvl3pPr>
            <a:lvl4pPr>
              <a:defRPr sz="900"/>
            </a:lvl4pPr>
            <a:lvl5pPr>
              <a:defRPr sz="900"/>
            </a:lvl5pPr>
          </a:lstStyle>
          <a:p>
            <a:pPr lvl="0"/>
            <a:r>
              <a:rPr lang="en-US" smtClean="0"/>
              <a:t>Click to edit Master text styles</a:t>
            </a:r>
          </a:p>
        </p:txBody>
      </p:sp>
      <p:sp>
        <p:nvSpPr>
          <p:cNvPr id="5" name="Date Placeholder 13"/>
          <p:cNvSpPr>
            <a:spLocks noGrp="1"/>
          </p:cNvSpPr>
          <p:nvPr>
            <p:ph type="dt" sz="half" idx="10"/>
          </p:nvPr>
        </p:nvSpPr>
        <p:spPr/>
        <p:txBody>
          <a:bodyPr/>
          <a:lstStyle>
            <a:lvl1pPr>
              <a:defRPr/>
            </a:lvl1pPr>
          </a:lstStyle>
          <a:p>
            <a:pPr>
              <a:defRPr/>
            </a:pPr>
            <a:fld id="{4D48AF4C-F7C8-409E-8BF9-99C8E024D00B}" type="datetimeFigureOut">
              <a:rPr lang="en-US"/>
              <a:pPr>
                <a:defRPr/>
              </a:pPr>
              <a:t>6/1/12</a:t>
            </a:fld>
            <a:endParaRPr lang="en-US"/>
          </a:p>
        </p:txBody>
      </p:sp>
      <p:sp>
        <p:nvSpPr>
          <p:cNvPr id="6" name="Footer Placeholder 2"/>
          <p:cNvSpPr>
            <a:spLocks noGrp="1"/>
          </p:cNvSpPr>
          <p:nvPr>
            <p:ph type="ftr" sz="quarter" idx="11"/>
          </p:nvPr>
        </p:nvSpPr>
        <p:spPr/>
        <p:txBody>
          <a:bodyPr/>
          <a:lstStyle>
            <a:lvl1pPr>
              <a:defRPr/>
            </a:lvl1pPr>
          </a:lstStyle>
          <a:p>
            <a:pPr>
              <a:defRPr/>
            </a:pPr>
            <a:endParaRPr lang="en-US"/>
          </a:p>
        </p:txBody>
      </p:sp>
      <p:sp>
        <p:nvSpPr>
          <p:cNvPr id="7" name="Slide Number Placeholder 22"/>
          <p:cNvSpPr>
            <a:spLocks noGrp="1"/>
          </p:cNvSpPr>
          <p:nvPr>
            <p:ph type="sldNum" sz="quarter" idx="12"/>
          </p:nvPr>
        </p:nvSpPr>
        <p:spPr/>
        <p:txBody>
          <a:bodyPr/>
          <a:lstStyle>
            <a:lvl1pPr>
              <a:defRPr/>
            </a:lvl1pPr>
          </a:lstStyle>
          <a:p>
            <a:pPr>
              <a:defRPr/>
            </a:pPr>
            <a:fld id="{90CF7170-D387-40AA-AAE0-41A55ED70F33}"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4" Type="http://schemas.openxmlformats.org/officeDocument/2006/relationships/slideLayout" Target="../slideLayouts/slideLayout4.xml"/><Relationship Id="rId10" Type="http://schemas.openxmlformats.org/officeDocument/2006/relationships/slideLayout" Target="../slideLayouts/slideLayout10.xml"/><Relationship Id="rId5" Type="http://schemas.openxmlformats.org/officeDocument/2006/relationships/slideLayout" Target="../slideLayouts/slideLayout5.xml"/><Relationship Id="rId7" Type="http://schemas.openxmlformats.org/officeDocument/2006/relationships/slideLayout" Target="../slideLayouts/slideLayout7.xml"/><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9" Type="http://schemas.openxmlformats.org/officeDocument/2006/relationships/slideLayout" Target="../slideLayouts/slideLayout9.xml"/><Relationship Id="rId3" Type="http://schemas.openxmlformats.org/officeDocument/2006/relationships/slideLayout" Target="../slideLayouts/slideLayout3.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3">
        <a:schemeClr val="bg2"/>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lang="en-US" smtClean="0"/>
              <a:t>Click to edit Master title style</a:t>
            </a:r>
            <a:endParaRPr lang="en-US"/>
          </a:p>
        </p:txBody>
      </p:sp>
      <p:sp>
        <p:nvSpPr>
          <p:cNvPr id="1027" name="Text Placeholder 12"/>
          <p:cNvSpPr>
            <a:spLocks noGrp="1"/>
          </p:cNvSpPr>
          <p:nvPr>
            <p:ph type="body" idx="1"/>
          </p:nvPr>
        </p:nvSpPr>
        <p:spPr bwMode="auto">
          <a:xfrm>
            <a:off x="457200" y="1600200"/>
            <a:ext cx="8229600" cy="47085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Date Placeholder 13"/>
          <p:cNvSpPr>
            <a:spLocks noGrp="1"/>
          </p:cNvSpPr>
          <p:nvPr>
            <p:ph type="dt" sz="half" idx="2"/>
          </p:nvPr>
        </p:nvSpPr>
        <p:spPr>
          <a:xfrm>
            <a:off x="457200" y="6416675"/>
            <a:ext cx="2133600" cy="365125"/>
          </a:xfrm>
          <a:prstGeom prst="rect">
            <a:avLst/>
          </a:prstGeom>
        </p:spPr>
        <p:txBody>
          <a:bodyPr vert="horz" anchor="b"/>
          <a:lstStyle>
            <a:lvl1pPr algn="l" eaLnBrk="1" fontAlgn="auto" latinLnBrk="0" hangingPunct="1">
              <a:spcBef>
                <a:spcPts val="0"/>
              </a:spcBef>
              <a:spcAft>
                <a:spcPts val="0"/>
              </a:spcAft>
              <a:defRPr kumimoji="0" sz="1200" smtClean="0">
                <a:solidFill>
                  <a:schemeClr val="tx1">
                    <a:shade val="50000"/>
                  </a:schemeClr>
                </a:solidFill>
                <a:latin typeface="+mn-lt"/>
                <a:ea typeface="+mn-ea"/>
                <a:cs typeface="+mn-cs"/>
              </a:defRPr>
            </a:lvl1pPr>
          </a:lstStyle>
          <a:p>
            <a:pPr>
              <a:defRPr/>
            </a:pPr>
            <a:fld id="{D115595D-3C9E-4A78-88DE-0567213AD061}" type="datetimeFigureOut">
              <a:rPr lang="en-US"/>
              <a:pPr>
                <a:defRPr/>
              </a:pPr>
              <a:t>6/1/12</a:t>
            </a:fld>
            <a:endParaRPr lang="en-US"/>
          </a:p>
        </p:txBody>
      </p:sp>
      <p:sp>
        <p:nvSpPr>
          <p:cNvPr id="3" name="Footer Placeholder 2"/>
          <p:cNvSpPr>
            <a:spLocks noGrp="1"/>
          </p:cNvSpPr>
          <p:nvPr>
            <p:ph type="ftr" sz="quarter" idx="3"/>
          </p:nvPr>
        </p:nvSpPr>
        <p:spPr>
          <a:xfrm>
            <a:off x="3124200" y="6416675"/>
            <a:ext cx="2895600" cy="365125"/>
          </a:xfrm>
          <a:prstGeom prst="rect">
            <a:avLst/>
          </a:prstGeom>
        </p:spPr>
        <p:txBody>
          <a:bodyPr vert="horz" anchor="b"/>
          <a:lstStyle>
            <a:lvl1pPr algn="ctr" eaLnBrk="1" fontAlgn="auto" latinLnBrk="0" hangingPunct="1">
              <a:spcBef>
                <a:spcPts val="0"/>
              </a:spcBef>
              <a:spcAft>
                <a:spcPts val="0"/>
              </a:spcAft>
              <a:defRPr kumimoji="0" sz="1200">
                <a:solidFill>
                  <a:schemeClr val="tx1">
                    <a:shade val="50000"/>
                  </a:schemeClr>
                </a:solidFill>
                <a:latin typeface="+mn-lt"/>
                <a:ea typeface="+mn-ea"/>
                <a:cs typeface="+mn-cs"/>
              </a:defRPr>
            </a:lvl1pPr>
          </a:lstStyle>
          <a:p>
            <a:pPr>
              <a:defRPr/>
            </a:pPr>
            <a:endParaRPr lang="en-US"/>
          </a:p>
        </p:txBody>
      </p:sp>
      <p:sp>
        <p:nvSpPr>
          <p:cNvPr id="23" name="Slide Number Placeholder 22"/>
          <p:cNvSpPr>
            <a:spLocks noGrp="1"/>
          </p:cNvSpPr>
          <p:nvPr>
            <p:ph type="sldNum" sz="quarter" idx="4"/>
          </p:nvPr>
        </p:nvSpPr>
        <p:spPr>
          <a:xfrm>
            <a:off x="7924800" y="6416675"/>
            <a:ext cx="762000" cy="365125"/>
          </a:xfrm>
          <a:prstGeom prst="rect">
            <a:avLst/>
          </a:prstGeom>
        </p:spPr>
        <p:txBody>
          <a:bodyPr vert="horz" lIns="0" rIns="0" anchor="b"/>
          <a:lstStyle>
            <a:lvl1pPr algn="r" eaLnBrk="1" fontAlgn="auto" latinLnBrk="0" hangingPunct="1">
              <a:spcBef>
                <a:spcPts val="0"/>
              </a:spcBef>
              <a:spcAft>
                <a:spcPts val="0"/>
              </a:spcAft>
              <a:defRPr kumimoji="0" sz="1200" smtClean="0">
                <a:solidFill>
                  <a:schemeClr val="tx1">
                    <a:shade val="50000"/>
                  </a:schemeClr>
                </a:solidFill>
                <a:latin typeface="+mn-lt"/>
                <a:ea typeface="+mn-ea"/>
                <a:cs typeface="+mn-cs"/>
              </a:defRPr>
            </a:lvl1pPr>
          </a:lstStyle>
          <a:p>
            <a:pPr>
              <a:defRPr/>
            </a:pPr>
            <a:fld id="{73159A90-560F-4723-B71D-0AF1D8DA003B}" type="slidenum">
              <a:rPr lang="en-US"/>
              <a:pPr>
                <a:defRPr/>
              </a:pPr>
              <a:t>‹#›</a:t>
            </a:fld>
            <a:endParaRPr lang="en-US"/>
          </a:p>
        </p:txBody>
      </p:sp>
    </p:spTree>
  </p:cSld>
  <p:clrMap bg1="dk1" tx1="lt1" bg2="dk2" tx2="lt2" accent1="accent1" accent2="accent2" accent3="accent3" accent4="accent4" accent5="accent5" accent6="accent6" hlink="hlink" folHlink="folHlink"/>
  <p:sldLayoutIdLst>
    <p:sldLayoutId id="2147483731" r:id="rId1"/>
    <p:sldLayoutId id="2147483730" r:id="rId2"/>
    <p:sldLayoutId id="2147483732" r:id="rId3"/>
    <p:sldLayoutId id="2147483729" r:id="rId4"/>
    <p:sldLayoutId id="2147483728" r:id="rId5"/>
    <p:sldLayoutId id="2147483727" r:id="rId6"/>
    <p:sldLayoutId id="2147483726" r:id="rId7"/>
    <p:sldLayoutId id="2147483725" r:id="rId8"/>
    <p:sldLayoutId id="2147483724" r:id="rId9"/>
    <p:sldLayoutId id="2147483723" r:id="rId10"/>
    <p:sldLayoutId id="2147483722" r:id="rId11"/>
  </p:sldLayoutIdLst>
  <p:txStyles>
    <p:titleStyle>
      <a:lvl1pPr algn="ctr" rtl="0" fontAlgn="base">
        <a:spcBef>
          <a:spcPct val="0"/>
        </a:spcBef>
        <a:spcAft>
          <a:spcPct val="0"/>
        </a:spcAft>
        <a:defRPr sz="4100" b="1" kern="120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ＭＳ Ｐゴシック" pitchFamily="-72" charset="-128"/>
          <a:cs typeface="ＭＳ Ｐゴシック" pitchFamily="-72" charset="-128"/>
        </a:defRPr>
      </a:lvl1pPr>
      <a:lvl2pPr algn="ctr" rtl="0" fontAlgn="base">
        <a:spcBef>
          <a:spcPct val="0"/>
        </a:spcBef>
        <a:spcAft>
          <a:spcPct val="0"/>
        </a:spcAft>
        <a:defRPr sz="4100" b="1">
          <a:solidFill>
            <a:schemeClr val="tx1"/>
          </a:solidFill>
          <a:latin typeface="Lucida Sans" pitchFamily="-72" charset="0"/>
          <a:ea typeface="ＭＳ Ｐゴシック" pitchFamily="-72" charset="-128"/>
          <a:cs typeface="ＭＳ Ｐゴシック" pitchFamily="-72" charset="-128"/>
        </a:defRPr>
      </a:lvl2pPr>
      <a:lvl3pPr algn="ctr" rtl="0" fontAlgn="base">
        <a:spcBef>
          <a:spcPct val="0"/>
        </a:spcBef>
        <a:spcAft>
          <a:spcPct val="0"/>
        </a:spcAft>
        <a:defRPr sz="4100" b="1">
          <a:solidFill>
            <a:schemeClr val="tx1"/>
          </a:solidFill>
          <a:latin typeface="Lucida Sans" pitchFamily="-72" charset="0"/>
          <a:ea typeface="ＭＳ Ｐゴシック" pitchFamily="-72" charset="-128"/>
          <a:cs typeface="ＭＳ Ｐゴシック" pitchFamily="-72" charset="-128"/>
        </a:defRPr>
      </a:lvl3pPr>
      <a:lvl4pPr algn="ctr" rtl="0" fontAlgn="base">
        <a:spcBef>
          <a:spcPct val="0"/>
        </a:spcBef>
        <a:spcAft>
          <a:spcPct val="0"/>
        </a:spcAft>
        <a:defRPr sz="4100" b="1">
          <a:solidFill>
            <a:schemeClr val="tx1"/>
          </a:solidFill>
          <a:latin typeface="Lucida Sans" pitchFamily="-72" charset="0"/>
          <a:ea typeface="ＭＳ Ｐゴシック" pitchFamily="-72" charset="-128"/>
          <a:cs typeface="ＭＳ Ｐゴシック" pitchFamily="-72" charset="-128"/>
        </a:defRPr>
      </a:lvl4pPr>
      <a:lvl5pPr algn="ctr" rtl="0" fontAlgn="base">
        <a:spcBef>
          <a:spcPct val="0"/>
        </a:spcBef>
        <a:spcAft>
          <a:spcPct val="0"/>
        </a:spcAft>
        <a:defRPr sz="4100" b="1">
          <a:solidFill>
            <a:schemeClr val="tx1"/>
          </a:solidFill>
          <a:latin typeface="Lucida Sans" pitchFamily="-72" charset="0"/>
          <a:ea typeface="ＭＳ Ｐゴシック" pitchFamily="-72" charset="-128"/>
          <a:cs typeface="ＭＳ Ｐゴシック" pitchFamily="-72" charset="-128"/>
        </a:defRPr>
      </a:lvl5pPr>
      <a:lvl6pPr marL="457200" algn="ctr" rtl="0" fontAlgn="base">
        <a:spcBef>
          <a:spcPct val="0"/>
        </a:spcBef>
        <a:spcAft>
          <a:spcPct val="0"/>
        </a:spcAft>
        <a:defRPr sz="4100" b="1">
          <a:solidFill>
            <a:schemeClr val="tx1"/>
          </a:solidFill>
          <a:latin typeface="Lucida Sans" pitchFamily="-72" charset="0"/>
          <a:ea typeface="ＭＳ Ｐゴシック" pitchFamily="-72" charset="-128"/>
          <a:cs typeface="ＭＳ Ｐゴシック" pitchFamily="-72" charset="-128"/>
        </a:defRPr>
      </a:lvl6pPr>
      <a:lvl7pPr marL="914400" algn="ctr" rtl="0" fontAlgn="base">
        <a:spcBef>
          <a:spcPct val="0"/>
        </a:spcBef>
        <a:spcAft>
          <a:spcPct val="0"/>
        </a:spcAft>
        <a:defRPr sz="4100" b="1">
          <a:solidFill>
            <a:schemeClr val="tx1"/>
          </a:solidFill>
          <a:latin typeface="Lucida Sans" pitchFamily="-72" charset="0"/>
          <a:ea typeface="ＭＳ Ｐゴシック" pitchFamily="-72" charset="-128"/>
          <a:cs typeface="ＭＳ Ｐゴシック" pitchFamily="-72" charset="-128"/>
        </a:defRPr>
      </a:lvl7pPr>
      <a:lvl8pPr marL="1371600" algn="ctr" rtl="0" fontAlgn="base">
        <a:spcBef>
          <a:spcPct val="0"/>
        </a:spcBef>
        <a:spcAft>
          <a:spcPct val="0"/>
        </a:spcAft>
        <a:defRPr sz="4100" b="1">
          <a:solidFill>
            <a:schemeClr val="tx1"/>
          </a:solidFill>
          <a:latin typeface="Lucida Sans" pitchFamily="-72" charset="0"/>
          <a:ea typeface="ＭＳ Ｐゴシック" pitchFamily="-72" charset="-128"/>
          <a:cs typeface="ＭＳ Ｐゴシック" pitchFamily="-72" charset="-128"/>
        </a:defRPr>
      </a:lvl8pPr>
      <a:lvl9pPr marL="1828800" algn="ctr" rtl="0" fontAlgn="base">
        <a:spcBef>
          <a:spcPct val="0"/>
        </a:spcBef>
        <a:spcAft>
          <a:spcPct val="0"/>
        </a:spcAft>
        <a:defRPr sz="4100" b="1">
          <a:solidFill>
            <a:schemeClr val="tx1"/>
          </a:solidFill>
          <a:latin typeface="Lucida Sans" pitchFamily="-72" charset="0"/>
          <a:ea typeface="ＭＳ Ｐゴシック" pitchFamily="-72" charset="-128"/>
          <a:cs typeface="ＭＳ Ｐゴシック" pitchFamily="-72" charset="-128"/>
        </a:defRPr>
      </a:lvl9pPr>
    </p:titleStyle>
    <p:bodyStyle>
      <a:lvl1pPr marL="547688" indent="-411163" algn="l" rtl="0" fontAlgn="base">
        <a:spcBef>
          <a:spcPct val="20000"/>
        </a:spcBef>
        <a:spcAft>
          <a:spcPct val="0"/>
        </a:spcAft>
        <a:buClr>
          <a:srgbClr val="F9F9F9"/>
        </a:buClr>
        <a:buSzPct val="65000"/>
        <a:buFont typeface="Wingdings 2" pitchFamily="-72" charset="2"/>
        <a:buChar char=""/>
        <a:defRPr sz="2800" kern="1200">
          <a:solidFill>
            <a:schemeClr val="tx1"/>
          </a:solidFill>
          <a:latin typeface="+mn-lt"/>
          <a:ea typeface="ＭＳ Ｐゴシック" pitchFamily="-72" charset="-128"/>
          <a:cs typeface="ＭＳ Ｐゴシック" pitchFamily="-72" charset="-128"/>
        </a:defRPr>
      </a:lvl1pPr>
      <a:lvl2pPr marL="868363" indent="-282575" algn="l" rtl="0" fontAlgn="base">
        <a:spcBef>
          <a:spcPct val="20000"/>
        </a:spcBef>
        <a:spcAft>
          <a:spcPct val="0"/>
        </a:spcAft>
        <a:buClr>
          <a:schemeClr val="tx1"/>
        </a:buClr>
        <a:buSzPct val="80000"/>
        <a:buFont typeface="Wingdings 2" pitchFamily="-72" charset="2"/>
        <a:buChar char=""/>
        <a:defRPr sz="2400" kern="1200">
          <a:solidFill>
            <a:schemeClr val="tx1"/>
          </a:solidFill>
          <a:latin typeface="+mn-lt"/>
          <a:ea typeface="ＭＳ Ｐゴシック" pitchFamily="-72" charset="-128"/>
          <a:cs typeface="+mn-cs"/>
        </a:defRPr>
      </a:lvl2pPr>
      <a:lvl3pPr marL="1133475" indent="-228600" algn="l" rtl="0" fontAlgn="base">
        <a:spcBef>
          <a:spcPct val="20000"/>
        </a:spcBef>
        <a:spcAft>
          <a:spcPct val="0"/>
        </a:spcAft>
        <a:buClr>
          <a:schemeClr val="tx1"/>
        </a:buClr>
        <a:buSzPct val="95000"/>
        <a:buFont typeface="Wingdings" pitchFamily="-72" charset="2"/>
        <a:buChar char=""/>
        <a:defRPr sz="2200" kern="1200">
          <a:solidFill>
            <a:schemeClr val="tx1"/>
          </a:solidFill>
          <a:latin typeface="+mn-lt"/>
          <a:ea typeface="ＭＳ Ｐゴシック" pitchFamily="-72" charset="-128"/>
          <a:cs typeface="+mn-cs"/>
        </a:defRPr>
      </a:lvl3pPr>
      <a:lvl4pPr marL="1352550" indent="-182563" algn="l" rtl="0" fontAlgn="base">
        <a:spcBef>
          <a:spcPct val="20000"/>
        </a:spcBef>
        <a:spcAft>
          <a:spcPct val="0"/>
        </a:spcAft>
        <a:buClr>
          <a:schemeClr val="tx1"/>
        </a:buClr>
        <a:buSzPct val="100000"/>
        <a:buFont typeface="Wingdings 3" pitchFamily="-72" charset="2"/>
        <a:buChar char=""/>
        <a:defRPr sz="2000" kern="1200">
          <a:solidFill>
            <a:schemeClr val="tx1"/>
          </a:solidFill>
          <a:latin typeface="+mn-lt"/>
          <a:ea typeface="ＭＳ Ｐゴシック" pitchFamily="-72" charset="-128"/>
          <a:cs typeface="+mn-cs"/>
        </a:defRPr>
      </a:lvl4pPr>
      <a:lvl5pPr marL="1544638" indent="-182563" algn="l" rtl="0" fontAlgn="base">
        <a:spcBef>
          <a:spcPct val="20000"/>
        </a:spcBef>
        <a:spcAft>
          <a:spcPct val="0"/>
        </a:spcAft>
        <a:buClr>
          <a:schemeClr val="tx1"/>
        </a:buClr>
        <a:buFont typeface="Wingdings 2" pitchFamily="-72" charset="2"/>
        <a:buChar char=""/>
        <a:defRPr sz="2000" kern="1200">
          <a:solidFill>
            <a:schemeClr val="tx1"/>
          </a:solidFill>
          <a:latin typeface="+mn-lt"/>
          <a:ea typeface="ＭＳ Ｐゴシック" pitchFamily="-72" charset="-128"/>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3"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3" Type="http://schemas.openxmlformats.org/officeDocument/2006/relationships/image" Target="../media/image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3" Type="http://schemas.openxmlformats.org/officeDocument/2006/relationships/image" Target="../media/image6.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3" Type="http://schemas.openxmlformats.org/officeDocument/2006/relationships/image" Target="../media/image7.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4" Type="http://schemas.openxmlformats.org/officeDocument/2006/relationships/image" Target="../media/image9.png"/><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8.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3" Type="http://schemas.openxmlformats.org/officeDocument/2006/relationships/image" Target="../media/image10.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3" Type="http://schemas.openxmlformats.org/officeDocument/2006/relationships/image" Target="../media/image1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3" Type="http://schemas.openxmlformats.org/officeDocument/2006/relationships/image" Target="../media/image12.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4" Type="http://schemas.openxmlformats.org/officeDocument/2006/relationships/image" Target="../media/image14.jpeg"/><Relationship Id="rId1" Type="http://schemas.openxmlformats.org/officeDocument/2006/relationships/slideLayout" Target="../slideLayouts/slideLayout7.xml"/><Relationship Id="rId2" Type="http://schemas.openxmlformats.org/officeDocument/2006/relationships/notesSlide" Target="../notesSlides/notesSlide24.xml"/><Relationship Id="rId3" Type="http://schemas.openxmlformats.org/officeDocument/2006/relationships/image" Target="../media/image13.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3" Type="http://schemas.openxmlformats.org/officeDocument/2006/relationships/image" Target="../media/image1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3" Type="http://schemas.openxmlformats.org/officeDocument/2006/relationships/hyperlink" Target="http://www.epa.gov/environmentaljustice/"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a:xfrm>
            <a:off x="6350" y="2462212"/>
            <a:ext cx="9144000" cy="1470025"/>
          </a:xfrm>
        </p:spPr>
        <p:txBody>
          <a:bodyPr>
            <a:noAutofit/>
          </a:bodyPr>
          <a:lstStyle/>
          <a:p>
            <a:pPr fontAlgn="auto">
              <a:spcAft>
                <a:spcPts val="0"/>
              </a:spcAft>
              <a:defRPr/>
            </a:pPr>
            <a:r>
              <a:rPr lang="en-US" sz="3200" dirty="0" smtClean="0">
                <a:ea typeface="+mj-ea"/>
                <a:cs typeface="+mj-cs"/>
              </a:rPr>
              <a:t>Coal-fired </a:t>
            </a:r>
            <a:r>
              <a:rPr lang="en-US" sz="3200" dirty="0">
                <a:ea typeface="+mj-ea"/>
                <a:cs typeface="+mj-cs"/>
              </a:rPr>
              <a:t>Power Plants, Superfund </a:t>
            </a:r>
            <a:r>
              <a:rPr lang="en-US" sz="3200" dirty="0" smtClean="0">
                <a:ea typeface="+mj-ea"/>
                <a:cs typeface="+mj-cs"/>
              </a:rPr>
              <a:t>Sites </a:t>
            </a:r>
            <a:r>
              <a:rPr lang="en-US" sz="3200" dirty="0">
                <a:ea typeface="+mj-ea"/>
                <a:cs typeface="+mj-cs"/>
              </a:rPr>
              <a:t>and Residential </a:t>
            </a:r>
            <a:r>
              <a:rPr lang="en-US" sz="3200" dirty="0" smtClean="0">
                <a:ea typeface="+mj-ea"/>
                <a:cs typeface="+mj-cs"/>
              </a:rPr>
              <a:t>Neighborhoods</a:t>
            </a:r>
            <a:br>
              <a:rPr lang="en-US" sz="3200" dirty="0" smtClean="0">
                <a:ea typeface="+mj-ea"/>
                <a:cs typeface="+mj-cs"/>
              </a:rPr>
            </a:br>
            <a:r>
              <a:rPr lang="en-US" sz="3200" dirty="0" smtClean="0">
                <a:ea typeface="+mj-ea"/>
                <a:cs typeface="+mj-cs"/>
              </a:rPr>
              <a:t/>
            </a:r>
            <a:br>
              <a:rPr lang="en-US" sz="3200" dirty="0" smtClean="0">
                <a:ea typeface="+mj-ea"/>
                <a:cs typeface="+mj-cs"/>
              </a:rPr>
            </a:br>
            <a:r>
              <a:rPr lang="en-US" sz="3200" dirty="0" smtClean="0">
                <a:ea typeface="+mj-ea"/>
                <a:cs typeface="+mj-cs"/>
              </a:rPr>
              <a:t> Environmental Justice </a:t>
            </a:r>
            <a:r>
              <a:rPr lang="en-US" sz="3200" dirty="0">
                <a:ea typeface="+mj-ea"/>
                <a:cs typeface="+mj-cs"/>
              </a:rPr>
              <a:t>Field Trips: an experiential learning opportunity for undergraduates</a:t>
            </a:r>
          </a:p>
        </p:txBody>
      </p:sp>
      <p:sp>
        <p:nvSpPr>
          <p:cNvPr id="13314" name="Subtitle 2"/>
          <p:cNvSpPr>
            <a:spLocks noGrp="1"/>
          </p:cNvSpPr>
          <p:nvPr>
            <p:ph type="subTitle" idx="1"/>
          </p:nvPr>
        </p:nvSpPr>
        <p:spPr>
          <a:xfrm>
            <a:off x="0" y="4038600"/>
            <a:ext cx="8458200" cy="914400"/>
          </a:xfrm>
        </p:spPr>
        <p:txBody>
          <a:bodyPr/>
          <a:lstStyle/>
          <a:p>
            <a:endParaRPr lang="en-US" sz="2400" smtClean="0">
              <a:solidFill>
                <a:schemeClr val="bg1"/>
              </a:solidFill>
              <a:latin typeface="Arial" pitchFamily="-72" charset="0"/>
              <a:ea typeface="Arial" pitchFamily="-72" charset="0"/>
              <a:cs typeface="Arial" pitchFamily="-72" charset="0"/>
            </a:endParaRPr>
          </a:p>
          <a:p>
            <a:r>
              <a:rPr lang="en-US" sz="2400" smtClean="0">
                <a:solidFill>
                  <a:schemeClr val="bg1"/>
                </a:solidFill>
                <a:latin typeface="Arial" pitchFamily="-72" charset="0"/>
                <a:ea typeface="Arial" pitchFamily="-72" charset="0"/>
                <a:cs typeface="Arial" pitchFamily="-72" charset="0"/>
              </a:rPr>
              <a:t>    Dr. Katherine Bulinski			Mr. Tim Darst</a:t>
            </a:r>
          </a:p>
          <a:p>
            <a:r>
              <a:rPr lang="en-US" sz="2400" smtClean="0">
                <a:solidFill>
                  <a:schemeClr val="bg1"/>
                </a:solidFill>
                <a:latin typeface="Arial" pitchFamily="-72" charset="0"/>
                <a:ea typeface="Arial" pitchFamily="-72" charset="0"/>
                <a:cs typeface="Arial" pitchFamily="-72" charset="0"/>
              </a:rPr>
              <a:t>			</a:t>
            </a:r>
          </a:p>
        </p:txBody>
      </p:sp>
      <p:pic>
        <p:nvPicPr>
          <p:cNvPr id="13315" name="Picture 2" descr="http://www.earthandspiritcenter.org/development/assets/images/bckgrdLogo.jpg"/>
          <p:cNvPicPr>
            <a:picLocks noChangeAspect="1" noChangeArrowheads="1"/>
          </p:cNvPicPr>
          <p:nvPr/>
        </p:nvPicPr>
        <p:blipFill>
          <a:blip r:embed="rId3"/>
          <a:srcRect/>
          <a:stretch>
            <a:fillRect/>
          </a:stretch>
        </p:blipFill>
        <p:spPr bwMode="auto">
          <a:xfrm>
            <a:off x="5715000" y="5029200"/>
            <a:ext cx="2543175" cy="1190625"/>
          </a:xfrm>
          <a:prstGeom prst="rect">
            <a:avLst/>
          </a:prstGeom>
          <a:noFill/>
          <a:ln w="9525">
            <a:noFill/>
            <a:miter lim="800000"/>
            <a:headEnd/>
            <a:tailEnd/>
          </a:ln>
        </p:spPr>
      </p:pic>
      <p:pic>
        <p:nvPicPr>
          <p:cNvPr id="13316" name="Picture 28" descr="Untitled_2.png"/>
          <p:cNvPicPr>
            <a:picLocks noChangeAspect="1"/>
          </p:cNvPicPr>
          <p:nvPr/>
        </p:nvPicPr>
        <p:blipFill>
          <a:blip r:embed="rId4"/>
          <a:srcRect/>
          <a:stretch>
            <a:fillRect/>
          </a:stretch>
        </p:blipFill>
        <p:spPr bwMode="auto">
          <a:xfrm>
            <a:off x="1524000" y="4876800"/>
            <a:ext cx="1751013" cy="1752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63550" y="234950"/>
            <a:ext cx="8229600" cy="1143000"/>
          </a:xfrm>
        </p:spPr>
        <p:txBody>
          <a:bodyPr>
            <a:normAutofit fontScale="90000"/>
          </a:bodyPr>
          <a:lstStyle/>
          <a:p>
            <a:pPr fontAlgn="auto">
              <a:spcAft>
                <a:spcPts val="0"/>
              </a:spcAft>
              <a:defRPr/>
            </a:pPr>
            <a:r>
              <a:rPr lang="en-US" dirty="0" smtClean="0">
                <a:ea typeface="+mj-ea"/>
                <a:cs typeface="+mj-cs"/>
              </a:rPr>
              <a:t>What’s in Your Neighborhood?</a:t>
            </a:r>
            <a:endParaRPr lang="en-US" dirty="0">
              <a:ea typeface="+mj-ea"/>
              <a:cs typeface="+mj-cs"/>
            </a:endParaRPr>
          </a:p>
        </p:txBody>
      </p:sp>
      <p:sp>
        <p:nvSpPr>
          <p:cNvPr id="16386" name="Content Placeholder 2"/>
          <p:cNvSpPr>
            <a:spLocks noGrp="1"/>
          </p:cNvSpPr>
          <p:nvPr>
            <p:ph idx="1"/>
          </p:nvPr>
        </p:nvSpPr>
        <p:spPr/>
        <p:txBody>
          <a:bodyPr/>
          <a:lstStyle/>
          <a:p>
            <a:r>
              <a:rPr lang="en-US" smtClean="0">
                <a:solidFill>
                  <a:schemeClr val="bg1"/>
                </a:solidFill>
              </a:rPr>
              <a:t>Many college students come from privileged backgrounds and may not have hazards in their communities (and if they do, may not be aware of them)</a:t>
            </a:r>
          </a:p>
          <a:p>
            <a:endParaRPr lang="en-US" smtClean="0">
              <a:solidFill>
                <a:schemeClr val="bg1"/>
              </a:solidFill>
            </a:endParaRPr>
          </a:p>
          <a:p>
            <a:r>
              <a:rPr lang="en-US" smtClean="0">
                <a:solidFill>
                  <a:schemeClr val="bg1"/>
                </a:solidFill>
              </a:rPr>
              <a:t>In urban areas, these problems may be more prevalent. </a:t>
            </a:r>
          </a:p>
          <a:p>
            <a:endParaRPr lang="en-US" smtClean="0">
              <a:solidFill>
                <a:schemeClr val="bg1"/>
              </a:solidFill>
            </a:endParaRPr>
          </a:p>
          <a:p>
            <a:endParaRPr lang="en-US" smtClean="0">
              <a:solidFill>
                <a:schemeClr val="bg1"/>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fontAlgn="auto">
              <a:spcAft>
                <a:spcPts val="0"/>
              </a:spcAft>
              <a:defRPr/>
            </a:pPr>
            <a:r>
              <a:rPr lang="en-US" dirty="0" smtClean="0">
                <a:ea typeface="+mj-ea"/>
                <a:cs typeface="+mj-cs"/>
              </a:rPr>
              <a:t>What are the environmental problems in your community?</a:t>
            </a:r>
            <a:endParaRPr lang="en-US" dirty="0">
              <a:ea typeface="+mj-ea"/>
              <a:cs typeface="+mj-cs"/>
            </a:endParaRPr>
          </a:p>
        </p:txBody>
      </p:sp>
      <p:sp>
        <p:nvSpPr>
          <p:cNvPr id="15362" name="Content Placeholder 2"/>
          <p:cNvSpPr>
            <a:spLocks noGrp="1"/>
          </p:cNvSpPr>
          <p:nvPr>
            <p:ph idx="1"/>
          </p:nvPr>
        </p:nvSpPr>
        <p:spPr/>
        <p:txBody>
          <a:bodyPr/>
          <a:lstStyle/>
          <a:p>
            <a:r>
              <a:rPr lang="en-US" smtClean="0">
                <a:solidFill>
                  <a:schemeClr val="bg1"/>
                </a:solidFill>
              </a:rPr>
              <a:t>Polluted streams and lakes?</a:t>
            </a:r>
          </a:p>
          <a:p>
            <a:r>
              <a:rPr lang="en-US" smtClean="0">
                <a:solidFill>
                  <a:schemeClr val="bg1"/>
                </a:solidFill>
              </a:rPr>
              <a:t>Polluted soil?</a:t>
            </a:r>
          </a:p>
          <a:p>
            <a:r>
              <a:rPr lang="en-US" smtClean="0">
                <a:solidFill>
                  <a:schemeClr val="bg1"/>
                </a:solidFill>
              </a:rPr>
              <a:t>Coal-fired power plants?</a:t>
            </a:r>
          </a:p>
          <a:p>
            <a:r>
              <a:rPr lang="en-US" smtClean="0">
                <a:solidFill>
                  <a:schemeClr val="bg1"/>
                </a:solidFill>
              </a:rPr>
              <a:t>Mining damage?</a:t>
            </a:r>
          </a:p>
          <a:p>
            <a:r>
              <a:rPr lang="en-US" smtClean="0">
                <a:solidFill>
                  <a:schemeClr val="bg1"/>
                </a:solidFill>
              </a:rPr>
              <a:t>Superfund sites?</a:t>
            </a:r>
          </a:p>
          <a:p>
            <a:r>
              <a:rPr lang="en-US" smtClean="0">
                <a:solidFill>
                  <a:schemeClr val="bg1"/>
                </a:solidFill>
              </a:rPr>
              <a:t>Industry?</a:t>
            </a:r>
          </a:p>
          <a:p>
            <a:r>
              <a:rPr lang="en-US" smtClean="0">
                <a:solidFill>
                  <a:schemeClr val="bg1"/>
                </a:solidFill>
              </a:rPr>
              <a:t>Waste treatment plants?</a:t>
            </a:r>
          </a:p>
          <a:p>
            <a:r>
              <a:rPr lang="en-US" smtClean="0">
                <a:solidFill>
                  <a:schemeClr val="bg1"/>
                </a:solidFill>
              </a:rPr>
              <a:t>Large-scale agriculture runoff?</a:t>
            </a:r>
          </a:p>
        </p:txBody>
      </p:sp>
      <p:pic>
        <p:nvPicPr>
          <p:cNvPr id="15363" name="Picture 3" descr="www.kentuckyipl.org-ENVIRONMENTAL JUSTICE PPT.pdf.png"/>
          <p:cNvPicPr>
            <a:picLocks noChangeAspect="1"/>
          </p:cNvPicPr>
          <p:nvPr/>
        </p:nvPicPr>
        <p:blipFill>
          <a:blip r:embed="rId3"/>
          <a:srcRect/>
          <a:stretch>
            <a:fillRect/>
          </a:stretch>
        </p:blipFill>
        <p:spPr bwMode="auto">
          <a:xfrm>
            <a:off x="6324600" y="1676400"/>
            <a:ext cx="2819400" cy="41719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8686800" cy="1143000"/>
          </a:xfrm>
        </p:spPr>
        <p:txBody>
          <a:bodyPr>
            <a:normAutofit fontScale="90000"/>
          </a:bodyPr>
          <a:lstStyle/>
          <a:p>
            <a:pPr fontAlgn="auto">
              <a:spcAft>
                <a:spcPts val="0"/>
              </a:spcAft>
              <a:defRPr/>
            </a:pPr>
            <a:r>
              <a:rPr lang="en-US" dirty="0" smtClean="0">
                <a:ea typeface="+mj-ea"/>
                <a:cs typeface="+mj-cs"/>
              </a:rPr>
              <a:t>Environmental Hazards</a:t>
            </a:r>
            <a:br>
              <a:rPr lang="en-US" dirty="0" smtClean="0">
                <a:ea typeface="+mj-ea"/>
                <a:cs typeface="+mj-cs"/>
              </a:rPr>
            </a:br>
            <a:r>
              <a:rPr lang="en-US" dirty="0" smtClean="0">
                <a:ea typeface="+mj-ea"/>
                <a:cs typeface="+mj-cs"/>
              </a:rPr>
              <a:t> and Racial Social Justice</a:t>
            </a:r>
            <a:endParaRPr lang="en-US" dirty="0">
              <a:ea typeface="+mj-ea"/>
              <a:cs typeface="+mj-cs"/>
            </a:endParaRPr>
          </a:p>
        </p:txBody>
      </p:sp>
      <p:sp>
        <p:nvSpPr>
          <p:cNvPr id="17410" name="Content Placeholder 2"/>
          <p:cNvSpPr>
            <a:spLocks noGrp="1"/>
          </p:cNvSpPr>
          <p:nvPr>
            <p:ph idx="1"/>
          </p:nvPr>
        </p:nvSpPr>
        <p:spPr/>
        <p:txBody>
          <a:bodyPr/>
          <a:lstStyle/>
          <a:p>
            <a:r>
              <a:rPr lang="en-US" smtClean="0">
                <a:solidFill>
                  <a:schemeClr val="bg1"/>
                </a:solidFill>
              </a:rPr>
              <a:t>71% of Latinos live in counties that violate federal air pollution  standards and are twice as likely as black or whites to live in areas with elevated air pollution levels.</a:t>
            </a:r>
          </a:p>
          <a:p>
            <a:pPr lvl="1">
              <a:buFont typeface="Wingdings 2" pitchFamily="-72" charset="2"/>
              <a:buNone/>
            </a:pPr>
            <a:r>
              <a:rPr lang="en-US" sz="1600" smtClean="0">
                <a:solidFill>
                  <a:schemeClr val="bg1"/>
                </a:solidFill>
              </a:rPr>
              <a:t>(The Southern Organizing Committee for Economic and Social Justice, 2002)</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8686800" cy="1143000"/>
          </a:xfrm>
        </p:spPr>
        <p:txBody>
          <a:bodyPr>
            <a:normAutofit fontScale="90000"/>
          </a:bodyPr>
          <a:lstStyle/>
          <a:p>
            <a:pPr fontAlgn="auto">
              <a:spcAft>
                <a:spcPts val="0"/>
              </a:spcAft>
              <a:defRPr/>
            </a:pPr>
            <a:r>
              <a:rPr lang="en-US" dirty="0" smtClean="0">
                <a:ea typeface="+mj-ea"/>
                <a:cs typeface="+mj-cs"/>
              </a:rPr>
              <a:t>Environmental Hazards</a:t>
            </a:r>
            <a:br>
              <a:rPr lang="en-US" dirty="0" smtClean="0">
                <a:ea typeface="+mj-ea"/>
                <a:cs typeface="+mj-cs"/>
              </a:rPr>
            </a:br>
            <a:r>
              <a:rPr lang="en-US" dirty="0" smtClean="0">
                <a:ea typeface="+mj-ea"/>
                <a:cs typeface="+mj-cs"/>
              </a:rPr>
              <a:t> and Racial Social Justice</a:t>
            </a:r>
            <a:endParaRPr lang="en-US" dirty="0">
              <a:ea typeface="+mj-ea"/>
              <a:cs typeface="+mj-cs"/>
            </a:endParaRPr>
          </a:p>
        </p:txBody>
      </p:sp>
      <p:sp>
        <p:nvSpPr>
          <p:cNvPr id="18434" name="Content Placeholder 2"/>
          <p:cNvSpPr>
            <a:spLocks noGrp="1"/>
          </p:cNvSpPr>
          <p:nvPr>
            <p:ph idx="1"/>
          </p:nvPr>
        </p:nvSpPr>
        <p:spPr/>
        <p:txBody>
          <a:bodyPr/>
          <a:lstStyle/>
          <a:p>
            <a:pPr>
              <a:buFont typeface="Wingdings 2" pitchFamily="-72" charset="2"/>
              <a:buNone/>
            </a:pPr>
            <a:endParaRPr lang="en-US" sz="1600" smtClean="0">
              <a:solidFill>
                <a:schemeClr val="bg1"/>
              </a:solidFill>
            </a:endParaRPr>
          </a:p>
          <a:p>
            <a:r>
              <a:rPr lang="en-US" smtClean="0">
                <a:solidFill>
                  <a:schemeClr val="bg1"/>
                </a:solidFill>
              </a:rPr>
              <a:t>60% (15 million) African Americans live in communities with one or more abandoned toxic waste sites. </a:t>
            </a:r>
          </a:p>
          <a:p>
            <a:pPr lvl="1">
              <a:buFont typeface="Wingdings 2" pitchFamily="-72" charset="2"/>
              <a:buNone/>
            </a:pPr>
            <a:r>
              <a:rPr lang="en-US" smtClean="0">
                <a:solidFill>
                  <a:schemeClr val="bg1"/>
                </a:solidFill>
              </a:rPr>
              <a:t> </a:t>
            </a:r>
            <a:r>
              <a:rPr lang="en-US" sz="1800" smtClean="0">
                <a:solidFill>
                  <a:schemeClr val="bg1"/>
                </a:solidFill>
              </a:rPr>
              <a:t>(Toxic Wastes and Race in the United States, 1987)</a:t>
            </a:r>
            <a:endParaRPr lang="en-US" smtClean="0">
              <a:solidFill>
                <a:schemeClr val="bg1"/>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8686800" cy="1143000"/>
          </a:xfrm>
        </p:spPr>
        <p:txBody>
          <a:bodyPr>
            <a:normAutofit fontScale="90000"/>
          </a:bodyPr>
          <a:lstStyle/>
          <a:p>
            <a:pPr fontAlgn="auto">
              <a:spcAft>
                <a:spcPts val="0"/>
              </a:spcAft>
              <a:defRPr/>
            </a:pPr>
            <a:r>
              <a:rPr lang="en-US" dirty="0" smtClean="0">
                <a:ea typeface="+mj-ea"/>
                <a:cs typeface="+mj-cs"/>
              </a:rPr>
              <a:t>Environmental Hazards</a:t>
            </a:r>
            <a:br>
              <a:rPr lang="en-US" dirty="0" smtClean="0">
                <a:ea typeface="+mj-ea"/>
                <a:cs typeface="+mj-cs"/>
              </a:rPr>
            </a:br>
            <a:r>
              <a:rPr lang="en-US" dirty="0" smtClean="0">
                <a:ea typeface="+mj-ea"/>
                <a:cs typeface="+mj-cs"/>
              </a:rPr>
              <a:t> and Racial Social Justice</a:t>
            </a:r>
            <a:endParaRPr lang="en-US" dirty="0">
              <a:ea typeface="+mj-ea"/>
              <a:cs typeface="+mj-cs"/>
            </a:endParaRPr>
          </a:p>
        </p:txBody>
      </p:sp>
      <p:sp>
        <p:nvSpPr>
          <p:cNvPr id="3" name="Content Placeholder 2"/>
          <p:cNvSpPr>
            <a:spLocks noGrp="1"/>
          </p:cNvSpPr>
          <p:nvPr>
            <p:ph idx="1"/>
          </p:nvPr>
        </p:nvSpPr>
        <p:spPr>
          <a:xfrm>
            <a:off x="381000" y="2149475"/>
            <a:ext cx="8229600" cy="4708525"/>
          </a:xfrm>
        </p:spPr>
        <p:txBody>
          <a:bodyPr>
            <a:normAutofit/>
          </a:bodyPr>
          <a:lstStyle/>
          <a:p>
            <a:r>
              <a:rPr lang="en-US" smtClean="0">
                <a:solidFill>
                  <a:schemeClr val="bg1"/>
                </a:solidFill>
              </a:rPr>
              <a:t>~68% of African Americans live within 30 miles of a coal-fired power plant, compared to 56% of white Americans.</a:t>
            </a:r>
          </a:p>
          <a:p>
            <a:pPr marL="547688" lvl="1" indent="-411163">
              <a:buClr>
                <a:srgbClr val="F9F9F9"/>
              </a:buClr>
              <a:buSzPct val="65000"/>
              <a:buFont typeface="Wingdings 2" pitchFamily="-72" charset="2"/>
              <a:buNone/>
            </a:pPr>
            <a:r>
              <a:rPr lang="en-US" sz="1600" smtClean="0">
                <a:solidFill>
                  <a:schemeClr val="bg1"/>
                </a:solidFill>
              </a:rPr>
              <a:t>(The Southern Organizing Committee for Economic and Social Justice, 2002)</a:t>
            </a:r>
          </a:p>
          <a:p>
            <a:endParaRPr lang="en-US" smtClean="0">
              <a:solidFill>
                <a:schemeClr val="bg1"/>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1202" name="Rectangle 2"/>
          <p:cNvSpPr>
            <a:spLocks noGrp="1"/>
          </p:cNvSpPr>
          <p:nvPr>
            <p:ph type="title"/>
          </p:nvPr>
        </p:nvSpPr>
        <p:spPr bwMode="auto">
          <a:noFill/>
        </p:spPr>
        <p:txBody>
          <a:bodyPr wrap="square" lIns="91440" tIns="45720" rIns="91440" bIns="45720" numCol="1" anchorCtr="0" compatLnSpc="1">
            <a:prstTxWarp prst="textNoShape">
              <a:avLst/>
            </a:prstTxWarp>
          </a:bodyPr>
          <a:lstStyle/>
          <a:p>
            <a:r>
              <a:rPr lang="en-US">
                <a:ln>
                  <a:noFill/>
                </a:ln>
                <a:solidFill>
                  <a:schemeClr val="bg1"/>
                </a:solidFill>
                <a:effectLst/>
              </a:rPr>
              <a:t>Other information presented to students</a:t>
            </a:r>
            <a:endParaRPr lang="en-US">
              <a:ln>
                <a:noFill/>
              </a:ln>
              <a:solidFill>
                <a:schemeClr val="tx1"/>
              </a:solidFill>
              <a:effectLst/>
            </a:endParaRPr>
          </a:p>
        </p:txBody>
      </p:sp>
      <p:sp>
        <p:nvSpPr>
          <p:cNvPr id="51203" name="Rectangle 3"/>
          <p:cNvSpPr>
            <a:spLocks noGrp="1"/>
          </p:cNvSpPr>
          <p:nvPr>
            <p:ph type="body" idx="1"/>
          </p:nvPr>
        </p:nvSpPr>
        <p:spPr/>
        <p:txBody>
          <a:bodyPr/>
          <a:lstStyle/>
          <a:p>
            <a:pPr>
              <a:buFont typeface="Wingdings 2" pitchFamily="-72" charset="2"/>
              <a:buNone/>
            </a:pPr>
            <a:r>
              <a:rPr lang="en-US">
                <a:solidFill>
                  <a:schemeClr val="bg1"/>
                </a:solidFill>
              </a:rPr>
              <a:t>History of the development of social justice inequalities in Louisville, Kentucky</a:t>
            </a:r>
          </a:p>
          <a:p>
            <a:pPr>
              <a:buFont typeface="Wingdings 2" pitchFamily="-72" charset="2"/>
              <a:buNone/>
            </a:pPr>
            <a:r>
              <a:rPr lang="en-US">
                <a:solidFill>
                  <a:schemeClr val="bg1"/>
                </a:solidFill>
              </a:rPr>
              <a:t>	-”White Flight”</a:t>
            </a:r>
          </a:p>
          <a:p>
            <a:pPr>
              <a:buFont typeface="Wingdings 2" pitchFamily="-72" charset="2"/>
              <a:buNone/>
            </a:pPr>
            <a:r>
              <a:rPr lang="en-US">
                <a:solidFill>
                  <a:schemeClr val="bg1"/>
                </a:solidFill>
              </a:rPr>
              <a:t>     -Development of working-class neighborhoods immediately adjacent to highly-polluting industrial complexes</a:t>
            </a:r>
          </a:p>
          <a:p>
            <a:pPr>
              <a:buFont typeface="Wingdings 2" pitchFamily="-72" charset="2"/>
              <a:buNone/>
            </a:pPr>
            <a:r>
              <a:rPr lang="en-US">
                <a:solidFill>
                  <a:schemeClr val="bg1"/>
                </a:solidFill>
              </a:rPr>
              <a:t>    -Demographics correlating higher instances of respiratory diseases and cancer with poverty and proximity to environmental hazards</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59394" name="Picture 2" descr="EJT Bus Picture"/>
          <p:cNvPicPr>
            <a:picLocks noChangeAspect="1" noChangeArrowheads="1"/>
          </p:cNvPicPr>
          <p:nvPr/>
        </p:nvPicPr>
        <p:blipFill>
          <a:blip r:embed="rId3"/>
          <a:srcRect/>
          <a:stretch>
            <a:fillRect/>
          </a:stretch>
        </p:blipFill>
        <p:spPr bwMode="auto">
          <a:xfrm>
            <a:off x="2171700" y="152400"/>
            <a:ext cx="4914900" cy="6553200"/>
          </a:xfrm>
          <a:prstGeom prst="rect">
            <a:avLst/>
          </a:prstGeom>
          <a:noFill/>
        </p:spPr>
      </p:pic>
      <p:sp>
        <p:nvSpPr>
          <p:cNvPr id="59395" name="Rectangle 3"/>
          <p:cNvSpPr>
            <a:spLocks noGrp="1"/>
          </p:cNvSpPr>
          <p:nvPr>
            <p:ph type="title"/>
          </p:nvPr>
        </p:nvSpPr>
        <p:spPr bwMode="auto">
          <a:noFill/>
        </p:spPr>
        <p:txBody>
          <a:bodyPr wrap="square" lIns="91440" tIns="45720" rIns="91440" bIns="45720" numCol="1" anchorCtr="0" compatLnSpc="1">
            <a:prstTxWarp prst="textNoShape">
              <a:avLst/>
            </a:prstTxWarp>
          </a:bodyPr>
          <a:lstStyle/>
          <a:p>
            <a:r>
              <a:rPr lang="en-US">
                <a:ln>
                  <a:noFill/>
                </a:ln>
                <a:solidFill>
                  <a:schemeClr val="bg1"/>
                </a:solidFill>
                <a:effectLst/>
              </a:rPr>
              <a:t>On The Bus</a:t>
            </a:r>
            <a:endParaRPr lang="en-US">
              <a:ln>
                <a:noFill/>
              </a:ln>
              <a:solidFill>
                <a:schemeClr val="tx1"/>
              </a:solidFill>
              <a:effectLst/>
            </a:endParaRPr>
          </a:p>
        </p:txBody>
      </p:sp>
      <p:sp>
        <p:nvSpPr>
          <p:cNvPr id="59396" name="Placeholder 4"/>
          <p:cNvSpPr>
            <a:spLocks noGrp="1"/>
          </p:cNvSpPr>
          <p:nvPr>
            <p:ph type="body" idx="1"/>
          </p:nvPr>
        </p:nvSpPr>
        <p:spPr/>
        <p:txBody>
          <a:bodyPr/>
          <a:lstStyle/>
          <a:p>
            <a:endParaRPr lang="en-US"/>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bwMode="auto"/>
        <p:txBody>
          <a:bodyPr wrap="square" lIns="91440" tIns="45720" rIns="91440" bIns="45720" numCol="1" anchorCtr="0" compatLnSpc="1">
            <a:prstTxWarp prst="textNoShape">
              <a:avLst/>
            </a:prstTxWarp>
          </a:bodyPr>
          <a:lstStyle/>
          <a:p>
            <a:r>
              <a:rPr lang="en-US">
                <a:ln>
                  <a:noFill/>
                </a:ln>
                <a:solidFill>
                  <a:schemeClr val="bg1"/>
                </a:solidFill>
                <a:effectLst>
                  <a:outerShdw blurRad="38100" dist="38100" dir="2700000" algn="tl">
                    <a:srgbClr val="FFFFFF"/>
                  </a:outerShdw>
                </a:effectLst>
              </a:rPr>
              <a:t>Industry</a:t>
            </a:r>
          </a:p>
        </p:txBody>
      </p:sp>
      <p:pic>
        <p:nvPicPr>
          <p:cNvPr id="23554" name="Picture 2"/>
          <p:cNvPicPr>
            <a:picLocks noGrp="1" noChangeAspect="1" noChangeArrowheads="1"/>
          </p:cNvPicPr>
          <p:nvPr>
            <p:ph idx="1"/>
          </p:nvPr>
        </p:nvPicPr>
        <p:blipFill>
          <a:blip r:embed="rId3"/>
          <a:srcRect/>
          <a:stretch>
            <a:fillRect/>
          </a:stretch>
        </p:blipFill>
        <p:spPr>
          <a:xfrm>
            <a:off x="457200" y="1812925"/>
            <a:ext cx="8229600" cy="4283075"/>
          </a:xfrm>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bwMode="auto"/>
        <p:txBody>
          <a:bodyPr wrap="square" lIns="91440" tIns="45720" rIns="91440" bIns="45720" numCol="1" anchorCtr="0" compatLnSpc="1">
            <a:prstTxWarp prst="textNoShape">
              <a:avLst/>
            </a:prstTxWarp>
          </a:bodyPr>
          <a:lstStyle/>
          <a:p>
            <a:r>
              <a:rPr lang="en-US">
                <a:ln>
                  <a:noFill/>
                </a:ln>
                <a:solidFill>
                  <a:schemeClr val="bg1"/>
                </a:solidFill>
                <a:effectLst>
                  <a:outerShdw blurRad="38100" dist="38100" dir="2700000" algn="tl">
                    <a:srgbClr val="FFFFFF"/>
                  </a:outerShdw>
                </a:effectLst>
              </a:rPr>
              <a:t>More Industry…</a:t>
            </a:r>
          </a:p>
        </p:txBody>
      </p:sp>
      <p:sp>
        <p:nvSpPr>
          <p:cNvPr id="24578" name="Content Placeholder 2"/>
          <p:cNvSpPr>
            <a:spLocks noGrp="1"/>
          </p:cNvSpPr>
          <p:nvPr>
            <p:ph idx="1"/>
          </p:nvPr>
        </p:nvSpPr>
        <p:spPr/>
        <p:txBody>
          <a:bodyPr/>
          <a:lstStyle/>
          <a:p>
            <a:endParaRPr lang="en-US"/>
          </a:p>
        </p:txBody>
      </p:sp>
      <p:pic>
        <p:nvPicPr>
          <p:cNvPr id="24579" name="Picture 2"/>
          <p:cNvPicPr>
            <a:picLocks noChangeAspect="1" noChangeArrowheads="1"/>
          </p:cNvPicPr>
          <p:nvPr/>
        </p:nvPicPr>
        <p:blipFill>
          <a:blip r:embed="rId3"/>
          <a:srcRect/>
          <a:stretch>
            <a:fillRect/>
          </a:stretch>
        </p:blipFill>
        <p:spPr bwMode="auto">
          <a:xfrm>
            <a:off x="1219200" y="1752600"/>
            <a:ext cx="7010400" cy="3978275"/>
          </a:xfrm>
          <a:prstGeom prst="rect">
            <a:avLst/>
          </a:prstGeom>
          <a:noFill/>
          <a:ln w="9525">
            <a:noFill/>
            <a:miter lim="800000"/>
            <a:headEnd/>
            <a:tailEnd/>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pPr fontAlgn="auto">
              <a:spcAft>
                <a:spcPts val="0"/>
              </a:spcAft>
              <a:defRPr/>
            </a:pPr>
            <a:r>
              <a:rPr lang="en-US" dirty="0" err="1" smtClean="0">
                <a:ea typeface="+mj-ea"/>
                <a:cs typeface="+mj-cs"/>
              </a:rPr>
              <a:t>Rubbertown</a:t>
            </a:r>
            <a:endParaRPr lang="en-US" dirty="0">
              <a:ea typeface="+mj-ea"/>
              <a:cs typeface="+mj-cs"/>
            </a:endParaRPr>
          </a:p>
        </p:txBody>
      </p:sp>
      <p:pic>
        <p:nvPicPr>
          <p:cNvPr id="25602" name="Content Placeholder 4" descr="bells lane.png"/>
          <p:cNvPicPr>
            <a:picLocks noGrp="1" noChangeAspect="1"/>
          </p:cNvPicPr>
          <p:nvPr>
            <p:ph idx="1"/>
          </p:nvPr>
        </p:nvPicPr>
        <p:blipFill>
          <a:blip r:embed="rId3"/>
          <a:srcRect/>
          <a:stretch>
            <a:fillRect/>
          </a:stretch>
        </p:blipFill>
        <p:spPr>
          <a:xfrm>
            <a:off x="838200" y="3927475"/>
            <a:ext cx="7010400" cy="2930525"/>
          </a:xfrm>
        </p:spPr>
      </p:pic>
      <p:pic>
        <p:nvPicPr>
          <p:cNvPr id="25603" name="Picture 1" descr="C:\Documents and Settings\kbulinski\Desktop\Rubbertown.png"/>
          <p:cNvPicPr>
            <a:picLocks noChangeAspect="1" noChangeArrowheads="1"/>
          </p:cNvPicPr>
          <p:nvPr/>
        </p:nvPicPr>
        <p:blipFill>
          <a:blip r:embed="rId4"/>
          <a:srcRect/>
          <a:stretch>
            <a:fillRect/>
          </a:stretch>
        </p:blipFill>
        <p:spPr bwMode="auto">
          <a:xfrm>
            <a:off x="914400" y="990600"/>
            <a:ext cx="6781800" cy="27193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7106" name="Rectangle 2"/>
          <p:cNvSpPr>
            <a:spLocks noGrp="1"/>
          </p:cNvSpPr>
          <p:nvPr>
            <p:ph type="title"/>
          </p:nvPr>
        </p:nvSpPr>
        <p:spPr bwMode="auto">
          <a:xfrm>
            <a:off x="228600" y="274638"/>
            <a:ext cx="8686800" cy="1143000"/>
          </a:xfrm>
          <a:noFill/>
        </p:spPr>
        <p:txBody>
          <a:bodyPr wrap="square" lIns="91440" tIns="45720" rIns="91440" bIns="45720" numCol="1" anchorCtr="0" compatLnSpc="1">
            <a:prstTxWarp prst="textNoShape">
              <a:avLst/>
            </a:prstTxWarp>
          </a:bodyPr>
          <a:lstStyle/>
          <a:p>
            <a:r>
              <a:rPr lang="en-US" sz="3200" b="0">
                <a:ln>
                  <a:noFill/>
                </a:ln>
                <a:solidFill>
                  <a:schemeClr val="bg1"/>
                </a:solidFill>
                <a:effectLst/>
              </a:rPr>
              <a:t>What do students know about the environmental health of their community?</a:t>
            </a:r>
            <a:endParaRPr lang="en-US">
              <a:ln>
                <a:noFill/>
              </a:ln>
              <a:solidFill>
                <a:schemeClr val="bg1"/>
              </a:solidFill>
              <a:effectLst/>
            </a:endParaRPr>
          </a:p>
        </p:txBody>
      </p:sp>
      <p:sp>
        <p:nvSpPr>
          <p:cNvPr id="47107" name="Rectangle 3"/>
          <p:cNvSpPr>
            <a:spLocks noGrp="1"/>
          </p:cNvSpPr>
          <p:nvPr>
            <p:ph type="body" idx="1"/>
          </p:nvPr>
        </p:nvSpPr>
        <p:spPr/>
        <p:txBody>
          <a:bodyPr/>
          <a:lstStyle/>
          <a:p>
            <a:r>
              <a:rPr lang="en-US">
                <a:solidFill>
                  <a:schemeClr val="bg1"/>
                </a:solidFill>
              </a:rPr>
              <a:t>May know about household hazards like cleaning products or lead paint</a:t>
            </a:r>
          </a:p>
          <a:p>
            <a:r>
              <a:rPr lang="en-US">
                <a:solidFill>
                  <a:schemeClr val="bg1"/>
                </a:solidFill>
              </a:rPr>
              <a:t>May know to not dispose of chemicals down sewer drains</a:t>
            </a:r>
          </a:p>
          <a:p>
            <a:r>
              <a:rPr lang="en-US">
                <a:solidFill>
                  <a:schemeClr val="bg1"/>
                </a:solidFill>
              </a:rPr>
              <a:t>May be vaguely aware of air pollution</a:t>
            </a:r>
          </a:p>
          <a:p>
            <a:pPr lvl="1"/>
            <a:r>
              <a:rPr lang="en-US">
                <a:solidFill>
                  <a:schemeClr val="bg1"/>
                </a:solidFill>
              </a:rPr>
              <a:t>E.g., summer air quality alerts, problems with asthma</a:t>
            </a:r>
          </a:p>
          <a:p>
            <a:pPr lvl="1">
              <a:buFont typeface="Wingdings 2" pitchFamily="-72" charset="2"/>
              <a:buNone/>
            </a:pPr>
            <a:endParaRPr lang="en-US">
              <a:solidFill>
                <a:schemeClr val="bg1"/>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bwMode="auto"/>
        <p:txBody>
          <a:bodyPr wrap="square" lIns="91440" tIns="45720" rIns="91440" bIns="45720" numCol="1" anchorCtr="0" compatLnSpc="1">
            <a:prstTxWarp prst="textNoShape">
              <a:avLst/>
            </a:prstTxWarp>
          </a:bodyPr>
          <a:lstStyle/>
          <a:p>
            <a:r>
              <a:rPr lang="en-US">
                <a:ln>
                  <a:noFill/>
                </a:ln>
                <a:solidFill>
                  <a:schemeClr val="bg1"/>
                </a:solidFill>
                <a:effectLst>
                  <a:outerShdw blurRad="38100" dist="38100" dir="2700000" algn="tl">
                    <a:srgbClr val="FFFFFF"/>
                  </a:outerShdw>
                </a:effectLst>
              </a:rPr>
              <a:t>Even More Industry…</a:t>
            </a:r>
          </a:p>
        </p:txBody>
      </p:sp>
      <p:pic>
        <p:nvPicPr>
          <p:cNvPr id="26626" name="Picture 1"/>
          <p:cNvPicPr>
            <a:picLocks noGrp="1" noChangeAspect="1" noChangeArrowheads="1"/>
          </p:cNvPicPr>
          <p:nvPr>
            <p:ph idx="1"/>
          </p:nvPr>
        </p:nvPicPr>
        <p:blipFill>
          <a:blip r:embed="rId3"/>
          <a:srcRect/>
          <a:stretch>
            <a:fillRect/>
          </a:stretch>
        </p:blipFill>
        <p:spPr>
          <a:xfrm>
            <a:off x="1200150" y="1600200"/>
            <a:ext cx="6743700" cy="4708525"/>
          </a:xfrm>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en-US" dirty="0" smtClean="0">
                <a:ea typeface="+mj-ea"/>
                <a:cs typeface="+mj-cs"/>
              </a:rPr>
              <a:t>Lees Lane Superfund Site</a:t>
            </a:r>
            <a:endParaRPr lang="en-US" dirty="0">
              <a:ea typeface="+mj-ea"/>
              <a:cs typeface="+mj-cs"/>
            </a:endParaRPr>
          </a:p>
        </p:txBody>
      </p:sp>
      <p:sp>
        <p:nvSpPr>
          <p:cNvPr id="27650" name="Content Placeholder 2"/>
          <p:cNvSpPr>
            <a:spLocks noGrp="1"/>
          </p:cNvSpPr>
          <p:nvPr>
            <p:ph idx="1"/>
          </p:nvPr>
        </p:nvSpPr>
        <p:spPr>
          <a:xfrm>
            <a:off x="228600" y="1295400"/>
            <a:ext cx="8915400" cy="5013325"/>
          </a:xfrm>
        </p:spPr>
        <p:txBody>
          <a:bodyPr/>
          <a:lstStyle/>
          <a:p>
            <a:r>
              <a:rPr lang="en-US" smtClean="0">
                <a:solidFill>
                  <a:schemeClr val="bg1"/>
                </a:solidFill>
              </a:rPr>
              <a:t>Sand and gravel quarry converted to landfill in 1940’s</a:t>
            </a:r>
          </a:p>
          <a:p>
            <a:r>
              <a:rPr lang="en-US" smtClean="0">
                <a:solidFill>
                  <a:schemeClr val="bg1"/>
                </a:solidFill>
              </a:rPr>
              <a:t>In 1980, 400 exposed drums of hazardous materials discovered on the Ohio River bank immediately adjacent to neighborhood</a:t>
            </a:r>
          </a:p>
          <a:p>
            <a:r>
              <a:rPr lang="en-US" smtClean="0">
                <a:solidFill>
                  <a:schemeClr val="bg1"/>
                </a:solidFill>
              </a:rPr>
              <a:t> More than 50 chemicals including a variety of heavy metals</a:t>
            </a:r>
          </a:p>
          <a:p>
            <a:r>
              <a:rPr lang="en-US" smtClean="0">
                <a:solidFill>
                  <a:schemeClr val="bg1"/>
                </a:solidFill>
              </a:rPr>
              <a:t>Listed on the National Priority List for Superfund in 1982</a:t>
            </a:r>
          </a:p>
          <a:p>
            <a:r>
              <a:rPr lang="en-US" smtClean="0">
                <a:solidFill>
                  <a:schemeClr val="bg1"/>
                </a:solidFill>
              </a:rPr>
              <a:t>Mid 1980s capped and surface cleaned.</a:t>
            </a: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en-US" dirty="0" smtClean="0">
                <a:ea typeface="+mj-ea"/>
                <a:cs typeface="+mj-cs"/>
              </a:rPr>
              <a:t>Lees Lane Landfill</a:t>
            </a:r>
            <a:endParaRPr lang="en-US" dirty="0">
              <a:ea typeface="+mj-ea"/>
              <a:cs typeface="+mj-cs"/>
            </a:endParaRPr>
          </a:p>
        </p:txBody>
      </p:sp>
      <p:pic>
        <p:nvPicPr>
          <p:cNvPr id="28674" name="Content Placeholder 3" descr="Superfund.png"/>
          <p:cNvPicPr>
            <a:picLocks noGrp="1" noChangeAspect="1"/>
          </p:cNvPicPr>
          <p:nvPr>
            <p:ph idx="1"/>
          </p:nvPr>
        </p:nvPicPr>
        <p:blipFill>
          <a:blip r:embed="rId3"/>
          <a:srcRect/>
          <a:stretch>
            <a:fillRect/>
          </a:stretch>
        </p:blipFill>
        <p:spPr>
          <a:xfrm>
            <a:off x="1752600" y="1981200"/>
            <a:ext cx="5353050" cy="3790950"/>
          </a:xfrm>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bwMode="auto"/>
        <p:txBody>
          <a:bodyPr wrap="square" lIns="91440" tIns="45720" rIns="91440" bIns="45720" numCol="1" anchorCtr="0" compatLnSpc="1">
            <a:prstTxWarp prst="textNoShape">
              <a:avLst/>
            </a:prstTxWarp>
          </a:bodyPr>
          <a:lstStyle/>
          <a:p>
            <a:r>
              <a:rPr lang="en-US">
                <a:ln>
                  <a:noFill/>
                </a:ln>
                <a:solidFill>
                  <a:schemeClr val="bg1"/>
                </a:solidFill>
                <a:effectLst>
                  <a:outerShdw blurRad="38100" dist="38100" dir="2700000" algn="tl">
                    <a:srgbClr val="FFFFFF"/>
                  </a:outerShdw>
                </a:effectLst>
              </a:rPr>
              <a:t>Coal-Fired Power Plants</a:t>
            </a:r>
          </a:p>
        </p:txBody>
      </p:sp>
      <p:pic>
        <p:nvPicPr>
          <p:cNvPr id="29703" name="Picture 7" descr="63404_10150103882196355_278374_n"/>
          <p:cNvPicPr>
            <a:picLocks noChangeAspect="1" noChangeArrowheads="1"/>
          </p:cNvPicPr>
          <p:nvPr>
            <p:ph idx="4294967295"/>
          </p:nvPr>
        </p:nvPicPr>
        <p:blipFill>
          <a:blip r:embed="rId3"/>
          <a:srcRect/>
          <a:stretch>
            <a:fillRect/>
          </a:stretch>
        </p:blipFill>
        <p:spPr>
          <a:xfrm>
            <a:off x="1447800" y="1371600"/>
            <a:ext cx="6278563" cy="4708525"/>
          </a:xfrm>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61442" name="Picture 2"/>
          <p:cNvPicPr>
            <a:picLocks noChangeAspect="1" noChangeArrowheads="1"/>
          </p:cNvPicPr>
          <p:nvPr/>
        </p:nvPicPr>
        <p:blipFill>
          <a:blip r:embed="rId3"/>
          <a:srcRect/>
          <a:stretch>
            <a:fillRect/>
          </a:stretch>
        </p:blipFill>
        <p:spPr bwMode="auto">
          <a:xfrm>
            <a:off x="3886200" y="2914650"/>
            <a:ext cx="5257800" cy="3943350"/>
          </a:xfrm>
          <a:prstGeom prst="rect">
            <a:avLst/>
          </a:prstGeom>
          <a:noFill/>
          <a:ln w="9525">
            <a:noFill/>
            <a:miter lim="800000"/>
            <a:headEnd/>
            <a:tailEnd/>
          </a:ln>
        </p:spPr>
      </p:pic>
      <p:pic>
        <p:nvPicPr>
          <p:cNvPr id="61443" name="Picture 3" descr="4700963904_d0ccaf9b1f"/>
          <p:cNvPicPr>
            <a:picLocks noChangeAspect="1" noChangeArrowheads="1"/>
          </p:cNvPicPr>
          <p:nvPr/>
        </p:nvPicPr>
        <p:blipFill>
          <a:blip r:embed="rId4"/>
          <a:srcRect/>
          <a:stretch>
            <a:fillRect/>
          </a:stretch>
        </p:blipFill>
        <p:spPr bwMode="auto">
          <a:xfrm>
            <a:off x="0" y="2914650"/>
            <a:ext cx="5257800" cy="3943350"/>
          </a:xfrm>
          <a:prstGeom prst="rect">
            <a:avLst/>
          </a:prstGeom>
          <a:noFill/>
        </p:spPr>
      </p:pic>
      <p:sp>
        <p:nvSpPr>
          <p:cNvPr id="61444" name="Text Box 4"/>
          <p:cNvSpPr txBox="1">
            <a:spLocks noChangeArrowheads="1"/>
          </p:cNvSpPr>
          <p:nvPr/>
        </p:nvSpPr>
        <p:spPr bwMode="auto">
          <a:xfrm>
            <a:off x="228600" y="762000"/>
            <a:ext cx="8458200" cy="1798638"/>
          </a:xfrm>
          <a:prstGeom prst="rect">
            <a:avLst/>
          </a:prstGeom>
          <a:noFill/>
          <a:ln w="9525">
            <a:noFill/>
            <a:miter lim="800000"/>
            <a:headEnd/>
            <a:tailEnd/>
          </a:ln>
        </p:spPr>
        <p:txBody>
          <a:bodyPr>
            <a:prstTxWarp prst="textNoShape">
              <a:avLst/>
            </a:prstTxWarp>
            <a:spAutoFit/>
          </a:bodyPr>
          <a:lstStyle/>
          <a:p>
            <a:pPr algn="ctr">
              <a:spcBef>
                <a:spcPct val="50000"/>
              </a:spcBef>
            </a:pPr>
            <a:r>
              <a:rPr lang="en-US" sz="3200" b="1">
                <a:solidFill>
                  <a:schemeClr val="bg1"/>
                </a:solidFill>
              </a:rPr>
              <a:t>Coal Ash Landfill</a:t>
            </a:r>
          </a:p>
          <a:p>
            <a:pPr algn="ctr">
              <a:spcBef>
                <a:spcPct val="50000"/>
              </a:spcBef>
            </a:pPr>
            <a:r>
              <a:rPr lang="en-US" sz="3200">
                <a:solidFill>
                  <a:schemeClr val="bg1"/>
                </a:solidFill>
              </a:rPr>
              <a:t>A hazardous hill of particulate matter immediately adjacent to neighborhoods</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bwMode="auto"/>
        <p:txBody>
          <a:bodyPr wrap="square" lIns="91440" tIns="45720" rIns="91440" bIns="45720" numCol="1" anchorCtr="0" compatLnSpc="1">
            <a:prstTxWarp prst="textNoShape">
              <a:avLst/>
            </a:prstTxWarp>
          </a:bodyPr>
          <a:lstStyle/>
          <a:p>
            <a:r>
              <a:rPr lang="en-US">
                <a:ln>
                  <a:noFill/>
                </a:ln>
                <a:solidFill>
                  <a:schemeClr val="bg1"/>
                </a:solidFill>
                <a:effectLst>
                  <a:outerShdw blurRad="38100" dist="38100" dir="2700000" algn="tl">
                    <a:srgbClr val="FFFFFF"/>
                  </a:outerShdw>
                </a:effectLst>
              </a:rPr>
              <a:t>Student Entrance and Exit Surveys</a:t>
            </a:r>
          </a:p>
        </p:txBody>
      </p:sp>
      <p:sp>
        <p:nvSpPr>
          <p:cNvPr id="30722" name="Content Placeholder 2"/>
          <p:cNvSpPr>
            <a:spLocks noGrp="1"/>
          </p:cNvSpPr>
          <p:nvPr>
            <p:ph idx="1"/>
          </p:nvPr>
        </p:nvSpPr>
        <p:spPr>
          <a:xfrm>
            <a:off x="0" y="1524000"/>
            <a:ext cx="9144000" cy="4708525"/>
          </a:xfrm>
        </p:spPr>
        <p:txBody>
          <a:bodyPr/>
          <a:lstStyle/>
          <a:p>
            <a:r>
              <a:rPr lang="en-US">
                <a:solidFill>
                  <a:schemeClr val="bg1"/>
                </a:solidFill>
              </a:rPr>
              <a:t>Before the presentation began and after it concluded, students filled out a survey where they were asked to comment on the following</a:t>
            </a:r>
          </a:p>
          <a:p>
            <a:endParaRPr lang="en-US">
              <a:solidFill>
                <a:schemeClr val="bg1"/>
              </a:solidFill>
            </a:endParaRPr>
          </a:p>
          <a:p>
            <a:r>
              <a:rPr lang="en-US">
                <a:solidFill>
                  <a:schemeClr val="bg1"/>
                </a:solidFill>
              </a:rPr>
              <a:t>  	How they felt about the environment</a:t>
            </a:r>
          </a:p>
          <a:p>
            <a:endParaRPr lang="en-US">
              <a:solidFill>
                <a:schemeClr val="bg1"/>
              </a:solidFill>
            </a:endParaRPr>
          </a:p>
          <a:p>
            <a:r>
              <a:rPr lang="en-US">
                <a:solidFill>
                  <a:schemeClr val="bg1"/>
                </a:solidFill>
              </a:rPr>
              <a:t>    How well they thought Louisville addresses    	environmental concerns</a:t>
            </a:r>
          </a:p>
          <a:p>
            <a:endParaRPr lang="en-US">
              <a:solidFill>
                <a:schemeClr val="bg1"/>
              </a:solidFill>
            </a:endParaRPr>
          </a:p>
          <a:p>
            <a:r>
              <a:rPr lang="en-US">
                <a:solidFill>
                  <a:schemeClr val="bg1"/>
                </a:solidFill>
              </a:rPr>
              <a:t>   What the most pressing environmental problems were in our city and nation</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bwMode="auto"/>
        <p:txBody>
          <a:bodyPr wrap="square" lIns="91440" tIns="45720" rIns="91440" bIns="45720" numCol="1" anchorCtr="0" compatLnSpc="1">
            <a:prstTxWarp prst="textNoShape">
              <a:avLst/>
            </a:prstTxWarp>
          </a:bodyPr>
          <a:lstStyle/>
          <a:p>
            <a:r>
              <a:rPr lang="en-US">
                <a:ln>
                  <a:noFill/>
                </a:ln>
                <a:solidFill>
                  <a:schemeClr val="bg1"/>
                </a:solidFill>
                <a:effectLst>
                  <a:outerShdw blurRad="38100" dist="38100" dir="2700000" algn="tl">
                    <a:srgbClr val="FFFFFF"/>
                  </a:outerShdw>
                </a:effectLst>
              </a:rPr>
              <a:t>Typical Responses for Entrance Surveys</a:t>
            </a:r>
          </a:p>
        </p:txBody>
      </p:sp>
      <p:sp>
        <p:nvSpPr>
          <p:cNvPr id="31747" name="Rectangle 3"/>
          <p:cNvSpPr>
            <a:spLocks noGrp="1"/>
          </p:cNvSpPr>
          <p:nvPr>
            <p:ph type="body" idx="4294967295"/>
          </p:nvPr>
        </p:nvSpPr>
        <p:spPr/>
        <p:txBody>
          <a:bodyPr/>
          <a:lstStyle/>
          <a:p>
            <a:r>
              <a:rPr lang="en-US">
                <a:solidFill>
                  <a:schemeClr val="bg1"/>
                </a:solidFill>
              </a:rPr>
              <a:t>Biggest environmental problem in Louisville</a:t>
            </a:r>
          </a:p>
          <a:p>
            <a:pPr lvl="1"/>
            <a:r>
              <a:rPr lang="en-US">
                <a:solidFill>
                  <a:schemeClr val="bg1"/>
                </a:solidFill>
              </a:rPr>
              <a:t>Water pollution</a:t>
            </a:r>
          </a:p>
          <a:p>
            <a:pPr lvl="1"/>
            <a:r>
              <a:rPr lang="en-US">
                <a:solidFill>
                  <a:schemeClr val="bg1"/>
                </a:solidFill>
              </a:rPr>
              <a:t>Waste disposal</a:t>
            </a:r>
          </a:p>
          <a:p>
            <a:pPr lvl="1"/>
            <a:r>
              <a:rPr lang="en-US">
                <a:solidFill>
                  <a:schemeClr val="bg1"/>
                </a:solidFill>
              </a:rPr>
              <a:t>I don’t know</a:t>
            </a:r>
          </a:p>
          <a:p>
            <a:pPr lvl="1"/>
            <a:r>
              <a:rPr lang="en-US">
                <a:solidFill>
                  <a:schemeClr val="bg1"/>
                </a:solidFill>
              </a:rPr>
              <a:t>Air pollution</a:t>
            </a:r>
          </a:p>
          <a:p>
            <a:pPr lvl="1"/>
            <a:r>
              <a:rPr lang="en-US">
                <a:solidFill>
                  <a:schemeClr val="bg1"/>
                </a:solidFill>
              </a:rPr>
              <a:t>Litter</a:t>
            </a:r>
          </a:p>
          <a:p>
            <a:pPr lvl="1">
              <a:buFont typeface="Wingdings 2" pitchFamily="-72" charset="2"/>
              <a:buNone/>
            </a:pPr>
            <a:endParaRPr lang="en-US">
              <a:solidFill>
                <a:schemeClr val="bg1"/>
              </a:solidFill>
            </a:endParaRPr>
          </a:p>
          <a:p>
            <a:pPr lvl="1">
              <a:buFont typeface="Wingdings 2" pitchFamily="-72" charset="2"/>
              <a:buNone/>
            </a:pPr>
            <a:r>
              <a:rPr lang="en-US">
                <a:solidFill>
                  <a:schemeClr val="bg1"/>
                </a:solidFill>
              </a:rPr>
              <a:t>Perceptions of Louisville’s response to Stream and Lake Pollution, Soil Pollution, Air Pollution, Waste Disposal, Proximity of Toxic Sites to Neighborhoods, Overall Environmental Health:  </a:t>
            </a:r>
            <a:r>
              <a:rPr lang="en-US" b="1">
                <a:solidFill>
                  <a:schemeClr val="bg1"/>
                </a:solidFill>
              </a:rPr>
              <a:t>Average to Poor</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bwMode="auto"/>
        <p:txBody>
          <a:bodyPr wrap="square" lIns="91440" tIns="45720" rIns="91440" bIns="45720" numCol="1" anchorCtr="0" compatLnSpc="1">
            <a:prstTxWarp prst="textNoShape">
              <a:avLst/>
            </a:prstTxWarp>
          </a:bodyPr>
          <a:lstStyle/>
          <a:p>
            <a:r>
              <a:rPr lang="en-US">
                <a:ln>
                  <a:noFill/>
                </a:ln>
                <a:solidFill>
                  <a:schemeClr val="bg1"/>
                </a:solidFill>
                <a:effectLst>
                  <a:outerShdw blurRad="38100" dist="38100" dir="2700000" algn="tl">
                    <a:srgbClr val="FFFFFF"/>
                  </a:outerShdw>
                </a:effectLst>
              </a:rPr>
              <a:t>Student Responses on Exit Surveys</a:t>
            </a:r>
          </a:p>
        </p:txBody>
      </p:sp>
      <p:sp>
        <p:nvSpPr>
          <p:cNvPr id="32771" name="Rectangle 3"/>
          <p:cNvSpPr>
            <a:spLocks noGrp="1"/>
          </p:cNvSpPr>
          <p:nvPr>
            <p:ph type="body" idx="4294967295"/>
          </p:nvPr>
        </p:nvSpPr>
        <p:spPr/>
        <p:txBody>
          <a:bodyPr/>
          <a:lstStyle/>
          <a:p>
            <a:pPr>
              <a:lnSpc>
                <a:spcPct val="90000"/>
              </a:lnSpc>
            </a:pPr>
            <a:r>
              <a:rPr lang="en-US">
                <a:solidFill>
                  <a:schemeClr val="bg1"/>
                </a:solidFill>
              </a:rPr>
              <a:t>Based on what you observed on the tour, what did you find the most surprising?</a:t>
            </a:r>
          </a:p>
          <a:p>
            <a:pPr lvl="1">
              <a:lnSpc>
                <a:spcPct val="90000"/>
              </a:lnSpc>
            </a:pPr>
            <a:r>
              <a:rPr lang="en-US">
                <a:solidFill>
                  <a:schemeClr val="bg1"/>
                </a:solidFill>
              </a:rPr>
              <a:t>How close the landfills are to homes</a:t>
            </a:r>
          </a:p>
          <a:p>
            <a:pPr lvl="1">
              <a:lnSpc>
                <a:spcPct val="90000"/>
              </a:lnSpc>
            </a:pPr>
            <a:r>
              <a:rPr lang="en-US">
                <a:solidFill>
                  <a:schemeClr val="bg1"/>
                </a:solidFill>
              </a:rPr>
              <a:t>Close proxmity of industrial areas to residential areas</a:t>
            </a:r>
          </a:p>
          <a:p>
            <a:pPr lvl="1">
              <a:lnSpc>
                <a:spcPct val="90000"/>
              </a:lnSpc>
            </a:pPr>
            <a:r>
              <a:rPr lang="en-US">
                <a:solidFill>
                  <a:schemeClr val="bg1"/>
                </a:solidFill>
              </a:rPr>
              <a:t>Our lakes are full of chemicals </a:t>
            </a:r>
          </a:p>
          <a:p>
            <a:pPr lvl="1">
              <a:lnSpc>
                <a:spcPct val="90000"/>
              </a:lnSpc>
            </a:pPr>
            <a:r>
              <a:rPr lang="en-US">
                <a:solidFill>
                  <a:schemeClr val="bg1"/>
                </a:solidFill>
              </a:rPr>
              <a:t>That environmental problems are actually happening</a:t>
            </a:r>
          </a:p>
          <a:p>
            <a:pPr lvl="1">
              <a:lnSpc>
                <a:spcPct val="90000"/>
              </a:lnSpc>
            </a:pPr>
            <a:r>
              <a:rPr lang="en-US">
                <a:solidFill>
                  <a:schemeClr val="bg1"/>
                </a:solidFill>
              </a:rPr>
              <a:t>The poverty</a:t>
            </a:r>
          </a:p>
          <a:p>
            <a:pPr lvl="1">
              <a:lnSpc>
                <a:spcPct val="90000"/>
              </a:lnSpc>
            </a:pPr>
            <a:r>
              <a:rPr lang="en-US">
                <a:solidFill>
                  <a:schemeClr val="bg1"/>
                </a:solidFill>
              </a:rPr>
              <a:t>That we have so much industry in Louisville</a:t>
            </a:r>
          </a:p>
          <a:p>
            <a:pPr lvl="1">
              <a:lnSpc>
                <a:spcPct val="90000"/>
              </a:lnSpc>
            </a:pPr>
            <a:endParaRPr lang="en-US">
              <a:solidFill>
                <a:schemeClr val="bg1"/>
              </a:solidFill>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bwMode="auto"/>
        <p:txBody>
          <a:bodyPr wrap="square" lIns="91440" tIns="45720" rIns="91440" bIns="45720" numCol="1" anchorCtr="0" compatLnSpc="1">
            <a:prstTxWarp prst="textNoShape">
              <a:avLst/>
            </a:prstTxWarp>
          </a:bodyPr>
          <a:lstStyle/>
          <a:p>
            <a:r>
              <a:rPr lang="en-US">
                <a:ln>
                  <a:noFill/>
                </a:ln>
                <a:solidFill>
                  <a:schemeClr val="bg1"/>
                </a:solidFill>
                <a:effectLst>
                  <a:outerShdw blurRad="38100" dist="38100" dir="2700000" algn="tl">
                    <a:srgbClr val="FFFFFF"/>
                  </a:outerShdw>
                </a:effectLst>
              </a:rPr>
              <a:t>Exit Survey Results</a:t>
            </a:r>
          </a:p>
        </p:txBody>
      </p:sp>
      <p:sp>
        <p:nvSpPr>
          <p:cNvPr id="33795" name="Rectangle 3"/>
          <p:cNvSpPr>
            <a:spLocks noGrp="1"/>
          </p:cNvSpPr>
          <p:nvPr>
            <p:ph type="body" idx="4294967295"/>
          </p:nvPr>
        </p:nvSpPr>
        <p:spPr/>
        <p:txBody>
          <a:bodyPr/>
          <a:lstStyle/>
          <a:p>
            <a:pPr lvl="1">
              <a:buFont typeface="Wingdings 2" pitchFamily="-72" charset="2"/>
              <a:buNone/>
            </a:pPr>
            <a:r>
              <a:rPr lang="en-US">
                <a:solidFill>
                  <a:schemeClr val="bg1"/>
                </a:solidFill>
              </a:rPr>
              <a:t>Perceptions of Louisville’s response to Stream and Lake Pollution, Soil Pollution, Air Pollution, Waste Disposal, Proximity of Toxic Sites to Neighborhoods, Overall Environmental Health:  </a:t>
            </a:r>
            <a:r>
              <a:rPr lang="en-US" b="1">
                <a:solidFill>
                  <a:schemeClr val="bg1"/>
                </a:solidFill>
              </a:rPr>
              <a:t>Poor to Very Poor</a:t>
            </a:r>
          </a:p>
          <a:p>
            <a:endParaRPr lang="en-US"/>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2402" name="Rectangle 2"/>
          <p:cNvSpPr>
            <a:spLocks noGrp="1"/>
          </p:cNvSpPr>
          <p:nvPr>
            <p:ph type="title"/>
          </p:nvPr>
        </p:nvSpPr>
        <p:spPr bwMode="auto">
          <a:noFill/>
        </p:spPr>
        <p:txBody>
          <a:bodyPr wrap="square" lIns="91440" tIns="45720" rIns="91440" bIns="45720" numCol="1" anchorCtr="0" compatLnSpc="1">
            <a:prstTxWarp prst="textNoShape">
              <a:avLst/>
            </a:prstTxWarp>
          </a:bodyPr>
          <a:lstStyle/>
          <a:p>
            <a:r>
              <a:rPr lang="en-US">
                <a:ln>
                  <a:noFill/>
                </a:ln>
                <a:solidFill>
                  <a:schemeClr val="bg1"/>
                </a:solidFill>
                <a:effectLst/>
              </a:rPr>
              <a:t>Student Response Papers</a:t>
            </a:r>
            <a:endParaRPr lang="en-US">
              <a:ln>
                <a:noFill/>
              </a:ln>
              <a:solidFill>
                <a:schemeClr val="tx1"/>
              </a:solidFill>
              <a:effectLst/>
            </a:endParaRPr>
          </a:p>
        </p:txBody>
      </p:sp>
      <p:sp>
        <p:nvSpPr>
          <p:cNvPr id="102403" name="Rectangle 3"/>
          <p:cNvSpPr>
            <a:spLocks noGrp="1"/>
          </p:cNvSpPr>
          <p:nvPr>
            <p:ph type="body" idx="1"/>
          </p:nvPr>
        </p:nvSpPr>
        <p:spPr>
          <a:xfrm>
            <a:off x="0" y="1219200"/>
            <a:ext cx="9144000" cy="4708525"/>
          </a:xfrm>
        </p:spPr>
        <p:txBody>
          <a:bodyPr/>
          <a:lstStyle/>
          <a:p>
            <a:r>
              <a:rPr lang="en-US">
                <a:solidFill>
                  <a:schemeClr val="bg1"/>
                </a:solidFill>
              </a:rPr>
              <a:t>Students are asked to write a short (750-word) response paper highlighting what they learned on the tour and to research potential solutions.</a:t>
            </a:r>
          </a:p>
          <a:p>
            <a:endParaRPr lang="en-US">
              <a:solidFill>
                <a:schemeClr val="bg1"/>
              </a:solidFill>
            </a:endParaRPr>
          </a:p>
          <a:p>
            <a:r>
              <a:rPr lang="en-US" sz="2400">
                <a:solidFill>
                  <a:schemeClr val="bg1"/>
                </a:solidFill>
              </a:rPr>
              <a:t>“</a:t>
            </a:r>
            <a:r>
              <a:rPr lang="en-US" sz="2400" i="1">
                <a:solidFill>
                  <a:schemeClr val="bg1"/>
                </a:solidFill>
              </a:rPr>
              <a:t>I feel there is some kind of environmental injustice…in Louisville...people are not being fully considered when factories are built or when they are dumping waste”</a:t>
            </a:r>
          </a:p>
          <a:p>
            <a:endParaRPr lang="en-US" sz="2400" i="1">
              <a:solidFill>
                <a:schemeClr val="bg1"/>
              </a:solidFill>
            </a:endParaRPr>
          </a:p>
          <a:p>
            <a:r>
              <a:rPr lang="en-US" sz="2400" i="1">
                <a:solidFill>
                  <a:schemeClr val="bg1"/>
                </a:solidFill>
              </a:rPr>
              <a:t>“A lot of people do not know that these factories are harmful because of their poverty level…people who live in generational poverty rarely escape it”</a:t>
            </a:r>
            <a:endParaRPr lang="en-US" sz="240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9154" name="Rectangle 2"/>
          <p:cNvSpPr>
            <a:spLocks noGrp="1"/>
          </p:cNvSpPr>
          <p:nvPr>
            <p:ph type="title"/>
          </p:nvPr>
        </p:nvSpPr>
        <p:spPr bwMode="auto">
          <a:noFill/>
        </p:spPr>
        <p:txBody>
          <a:bodyPr wrap="square" lIns="91440" tIns="45720" rIns="91440" bIns="45720" numCol="1" anchorCtr="0" compatLnSpc="1">
            <a:prstTxWarp prst="textNoShape">
              <a:avLst/>
            </a:prstTxWarp>
          </a:bodyPr>
          <a:lstStyle/>
          <a:p>
            <a:r>
              <a:rPr lang="en-US" sz="3200">
                <a:ln>
                  <a:noFill/>
                </a:ln>
                <a:solidFill>
                  <a:schemeClr val="bg1"/>
                </a:solidFill>
                <a:effectLst/>
              </a:rPr>
              <a:t>What do students NOT know about the health of their community?</a:t>
            </a:r>
            <a:endParaRPr lang="en-US">
              <a:ln>
                <a:noFill/>
              </a:ln>
              <a:solidFill>
                <a:schemeClr val="tx1"/>
              </a:solidFill>
              <a:effectLst/>
            </a:endParaRPr>
          </a:p>
        </p:txBody>
      </p:sp>
      <p:sp>
        <p:nvSpPr>
          <p:cNvPr id="49155" name="Rectangle 3"/>
          <p:cNvSpPr>
            <a:spLocks noGrp="1"/>
          </p:cNvSpPr>
          <p:nvPr>
            <p:ph type="body" idx="1"/>
          </p:nvPr>
        </p:nvSpPr>
        <p:spPr/>
        <p:txBody>
          <a:bodyPr/>
          <a:lstStyle/>
          <a:p>
            <a:r>
              <a:rPr lang="en-US">
                <a:solidFill>
                  <a:schemeClr val="bg1"/>
                </a:solidFill>
              </a:rPr>
              <a:t>Environmental health can range widely from neighborhood to neighborhood</a:t>
            </a:r>
          </a:p>
          <a:p>
            <a:r>
              <a:rPr lang="en-US">
                <a:solidFill>
                  <a:schemeClr val="bg1"/>
                </a:solidFill>
              </a:rPr>
              <a:t>Some of the most vulnerable members of our community (minorities, economically depressed) live in the most hazardous environmental conditions</a:t>
            </a:r>
          </a:p>
          <a:p>
            <a:r>
              <a:rPr lang="en-US">
                <a:solidFill>
                  <a:schemeClr val="bg1"/>
                </a:solidFill>
              </a:rPr>
              <a:t>Industry, energy generation and waste disposal are likely actively polluting their community</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3426" name="Rectangle 2"/>
          <p:cNvSpPr>
            <a:spLocks noGrp="1"/>
          </p:cNvSpPr>
          <p:nvPr>
            <p:ph type="title"/>
          </p:nvPr>
        </p:nvSpPr>
        <p:spPr bwMode="auto">
          <a:noFill/>
        </p:spPr>
        <p:txBody>
          <a:bodyPr wrap="square" lIns="91440" tIns="45720" rIns="91440" bIns="45720" numCol="1" anchorCtr="0" compatLnSpc="1">
            <a:prstTxWarp prst="textNoShape">
              <a:avLst/>
            </a:prstTxWarp>
          </a:bodyPr>
          <a:lstStyle/>
          <a:p>
            <a:r>
              <a:rPr lang="en-US">
                <a:ln>
                  <a:noFill/>
                </a:ln>
                <a:solidFill>
                  <a:schemeClr val="bg1"/>
                </a:solidFill>
                <a:effectLst/>
              </a:rPr>
              <a:t>Student Response Papers</a:t>
            </a:r>
            <a:endParaRPr lang="en-US">
              <a:ln>
                <a:noFill/>
              </a:ln>
              <a:solidFill>
                <a:schemeClr val="tx1"/>
              </a:solidFill>
              <a:effectLst/>
            </a:endParaRPr>
          </a:p>
        </p:txBody>
      </p:sp>
      <p:sp>
        <p:nvSpPr>
          <p:cNvPr id="103427" name="Rectangle 3"/>
          <p:cNvSpPr>
            <a:spLocks noGrp="1"/>
          </p:cNvSpPr>
          <p:nvPr>
            <p:ph type="body" idx="1"/>
          </p:nvPr>
        </p:nvSpPr>
        <p:spPr>
          <a:xfrm>
            <a:off x="0" y="1752600"/>
            <a:ext cx="9144000" cy="4708525"/>
          </a:xfrm>
        </p:spPr>
        <p:txBody>
          <a:bodyPr/>
          <a:lstStyle/>
          <a:p>
            <a:r>
              <a:rPr lang="en-US" sz="2400" i="1">
                <a:solidFill>
                  <a:schemeClr val="bg1"/>
                </a:solidFill>
              </a:rPr>
              <a:t>“in the west end of Louisville, many residents…suffer from physical illnesses like cancer caused by pollutants in their water and in the air.  Many of these residents are poor and people of color, and due to the location of their property are now unable to sell and get away from the area even though their homes are making them ill”</a:t>
            </a:r>
            <a:endParaRPr lang="en-US" sz="2400">
              <a:solidFill>
                <a:schemeClr val="bg1"/>
              </a:solidFill>
            </a:endParaRPr>
          </a:p>
          <a:p>
            <a:endParaRPr lang="en-US" sz="2400">
              <a:solidFill>
                <a:schemeClr val="bg1"/>
              </a:solidFill>
            </a:endParaRPr>
          </a:p>
          <a:p>
            <a:r>
              <a:rPr lang="en-US" sz="2400" i="1">
                <a:solidFill>
                  <a:schemeClr val="bg1"/>
                </a:solidFill>
              </a:rPr>
              <a:t>“If no one can help these people, caught by a net of circumstances that they cannot change, how is the environment ever going to get the help it needs?”</a:t>
            </a:r>
            <a:endParaRPr lang="en-US" sz="240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bwMode="auto"/>
        <p:txBody>
          <a:bodyPr wrap="square" lIns="91440" tIns="45720" rIns="91440" bIns="45720" numCol="1" anchorCtr="0" compatLnSpc="1">
            <a:prstTxWarp prst="textNoShape">
              <a:avLst/>
            </a:prstTxWarp>
          </a:bodyPr>
          <a:lstStyle/>
          <a:p>
            <a:r>
              <a:rPr lang="en-US">
                <a:ln>
                  <a:noFill/>
                </a:ln>
                <a:solidFill>
                  <a:schemeClr val="bg1"/>
                </a:solidFill>
                <a:effectLst>
                  <a:outerShdw blurRad="38100" dist="38100" dir="2700000" algn="tl">
                    <a:srgbClr val="FFFFFF"/>
                  </a:outerShdw>
                </a:effectLst>
              </a:rPr>
              <a:t>A Point of Discussion</a:t>
            </a:r>
          </a:p>
        </p:txBody>
      </p:sp>
      <p:sp>
        <p:nvSpPr>
          <p:cNvPr id="38915" name="Rectangle 3"/>
          <p:cNvSpPr>
            <a:spLocks noGrp="1"/>
          </p:cNvSpPr>
          <p:nvPr>
            <p:ph type="body" idx="4294967295"/>
          </p:nvPr>
        </p:nvSpPr>
        <p:spPr/>
        <p:txBody>
          <a:bodyPr/>
          <a:lstStyle/>
          <a:p>
            <a:r>
              <a:rPr lang="en-US">
                <a:solidFill>
                  <a:schemeClr val="bg1"/>
                </a:solidFill>
              </a:rPr>
              <a:t>If achieving environmental justice requires all people to have equally environmentally healthy neighborhoods, ask yourself--would you trade places with someone living in another place? </a:t>
            </a:r>
          </a:p>
          <a:p>
            <a:endParaRPr lang="en-US">
              <a:solidFill>
                <a:schemeClr val="bg1"/>
              </a:solidFill>
            </a:endParaRPr>
          </a:p>
          <a:p>
            <a:r>
              <a:rPr lang="en-US">
                <a:solidFill>
                  <a:schemeClr val="bg1"/>
                </a:solidFill>
              </a:rPr>
              <a:t>What would need to be done to level the playing field?</a:t>
            </a:r>
            <a:endParaRPr lang="en-US"/>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bwMode="auto"/>
        <p:txBody>
          <a:bodyPr wrap="square" lIns="91440" tIns="45720" rIns="91440" bIns="45720" numCol="1" anchorCtr="0" compatLnSpc="1">
            <a:prstTxWarp prst="textNoShape">
              <a:avLst/>
            </a:prstTxWarp>
          </a:bodyPr>
          <a:lstStyle/>
          <a:p>
            <a:r>
              <a:rPr lang="en-US">
                <a:ln>
                  <a:noFill/>
                </a:ln>
                <a:solidFill>
                  <a:schemeClr val="bg1"/>
                </a:solidFill>
                <a:effectLst>
                  <a:outerShdw blurRad="38100" dist="38100" dir="2700000" algn="tl">
                    <a:srgbClr val="FFFFFF"/>
                  </a:outerShdw>
                </a:effectLst>
              </a:rPr>
              <a:t>Effectiveness of Experience</a:t>
            </a:r>
          </a:p>
        </p:txBody>
      </p:sp>
      <p:sp>
        <p:nvSpPr>
          <p:cNvPr id="34819" name="Rectangle 3"/>
          <p:cNvSpPr>
            <a:spLocks noGrp="1"/>
          </p:cNvSpPr>
          <p:nvPr>
            <p:ph type="body" idx="4294967295"/>
          </p:nvPr>
        </p:nvSpPr>
        <p:spPr/>
        <p:txBody>
          <a:bodyPr/>
          <a:lstStyle/>
          <a:p>
            <a:r>
              <a:rPr lang="en-US">
                <a:solidFill>
                  <a:schemeClr val="bg1"/>
                </a:solidFill>
              </a:rPr>
              <a:t>Students enter the exercise thinking they understand the degree to which their community is polluted.</a:t>
            </a:r>
          </a:p>
          <a:p>
            <a:endParaRPr lang="en-US">
              <a:solidFill>
                <a:schemeClr val="bg1"/>
              </a:solidFill>
            </a:endParaRPr>
          </a:p>
          <a:p>
            <a:r>
              <a:rPr lang="en-US">
                <a:solidFill>
                  <a:schemeClr val="bg1"/>
                </a:solidFill>
              </a:rPr>
              <a:t>They leave the experience equipped with a deeper understanding and a first-hand experience of what environmental injustice really looks like and how difficult it is to fix.</a:t>
            </a:r>
            <a:endParaRPr lang="en-US"/>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en-US" dirty="0" smtClean="0">
                <a:ea typeface="+mj-ea"/>
                <a:cs typeface="+mj-cs"/>
              </a:rPr>
              <a:t>Questions?</a:t>
            </a:r>
            <a:endParaRPr lang="en-US" dirty="0">
              <a:ea typeface="+mj-ea"/>
              <a:cs typeface="+mj-cs"/>
            </a:endParaRPr>
          </a:p>
        </p:txBody>
      </p:sp>
      <p:sp>
        <p:nvSpPr>
          <p:cNvPr id="43010" name="Content Placeholder 2"/>
          <p:cNvSpPr>
            <a:spLocks noGrp="1"/>
          </p:cNvSpPr>
          <p:nvPr>
            <p:ph idx="1"/>
          </p:nvPr>
        </p:nvSpPr>
        <p:spPr/>
        <p:txBody>
          <a:bodyPr/>
          <a:lstStyle/>
          <a:p>
            <a:endParaRPr lang="en-US"/>
          </a:p>
        </p:txBody>
      </p:sp>
      <p:pic>
        <p:nvPicPr>
          <p:cNvPr id="43011" name="Picture 2" descr="https://fbcdn-sphotos-a.akamaihd.net/hphotos-ak-ash4/206335_10150209486796355_6911512_n.jpg"/>
          <p:cNvPicPr>
            <a:picLocks noChangeAspect="1" noChangeArrowheads="1"/>
          </p:cNvPicPr>
          <p:nvPr/>
        </p:nvPicPr>
        <p:blipFill>
          <a:blip r:embed="rId3"/>
          <a:srcRect/>
          <a:stretch>
            <a:fillRect/>
          </a:stretch>
        </p:blipFill>
        <p:spPr bwMode="auto">
          <a:xfrm>
            <a:off x="1143000" y="1447800"/>
            <a:ext cx="6858000" cy="4572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en-US" dirty="0" smtClean="0">
                <a:ea typeface="+mj-ea"/>
                <a:cs typeface="+mj-cs"/>
              </a:rPr>
              <a:t>Objectives of Exercise</a:t>
            </a:r>
            <a:endParaRPr lang="en-US" dirty="0">
              <a:ea typeface="+mj-ea"/>
              <a:cs typeface="+mj-cs"/>
            </a:endParaRPr>
          </a:p>
        </p:txBody>
      </p:sp>
      <p:sp>
        <p:nvSpPr>
          <p:cNvPr id="20482" name="Content Placeholder 2"/>
          <p:cNvSpPr>
            <a:spLocks noGrp="1"/>
          </p:cNvSpPr>
          <p:nvPr>
            <p:ph idx="1"/>
          </p:nvPr>
        </p:nvSpPr>
        <p:spPr>
          <a:xfrm>
            <a:off x="457200" y="1219200"/>
            <a:ext cx="8229600" cy="4525963"/>
          </a:xfrm>
        </p:spPr>
        <p:txBody>
          <a:bodyPr/>
          <a:lstStyle/>
          <a:p>
            <a:r>
              <a:rPr lang="en-US" smtClean="0">
                <a:solidFill>
                  <a:schemeClr val="bg1"/>
                </a:solidFill>
              </a:rPr>
              <a:t>To expose college students to areas of their community that are environmentally damaged</a:t>
            </a:r>
          </a:p>
          <a:p>
            <a:endParaRPr lang="en-US" smtClean="0">
              <a:solidFill>
                <a:schemeClr val="bg1"/>
              </a:solidFill>
            </a:endParaRPr>
          </a:p>
          <a:p>
            <a:r>
              <a:rPr lang="en-US" smtClean="0">
                <a:solidFill>
                  <a:schemeClr val="bg1"/>
                </a:solidFill>
              </a:rPr>
              <a:t>To explore social justice issues related to the location of these environmental hazards</a:t>
            </a:r>
          </a:p>
          <a:p>
            <a:endParaRPr lang="en-US" smtClean="0">
              <a:solidFill>
                <a:schemeClr val="bg1"/>
              </a:solidFill>
            </a:endParaRPr>
          </a:p>
          <a:p>
            <a:r>
              <a:rPr lang="en-US" smtClean="0">
                <a:solidFill>
                  <a:schemeClr val="bg1"/>
                </a:solidFill>
              </a:rPr>
              <a:t>To have students respond to the experience through discussion and writing activities </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fontAlgn="auto">
              <a:spcAft>
                <a:spcPts val="0"/>
              </a:spcAft>
              <a:defRPr/>
            </a:pPr>
            <a:r>
              <a:rPr lang="en-US" dirty="0" smtClean="0">
                <a:ea typeface="+mj-ea"/>
                <a:cs typeface="+mj-cs"/>
              </a:rPr>
              <a:t>The Environmental Justice Tour</a:t>
            </a:r>
            <a:endParaRPr lang="en-US" dirty="0">
              <a:ea typeface="+mj-ea"/>
              <a:cs typeface="+mj-cs"/>
            </a:endParaRPr>
          </a:p>
        </p:txBody>
      </p:sp>
      <p:sp>
        <p:nvSpPr>
          <p:cNvPr id="21506" name="Content Placeholder 2"/>
          <p:cNvSpPr>
            <a:spLocks noGrp="1"/>
          </p:cNvSpPr>
          <p:nvPr>
            <p:ph idx="1"/>
          </p:nvPr>
        </p:nvSpPr>
        <p:spPr/>
        <p:txBody>
          <a:bodyPr/>
          <a:lstStyle/>
          <a:p>
            <a:r>
              <a:rPr lang="en-US" smtClean="0">
                <a:solidFill>
                  <a:schemeClr val="bg1"/>
                </a:solidFill>
              </a:rPr>
              <a:t>Environmental Justice Tour developed by Mr. Tim Darst, environmental activist in Louisville, Kentucky</a:t>
            </a:r>
          </a:p>
          <a:p>
            <a:endParaRPr lang="en-US" smtClean="0">
              <a:solidFill>
                <a:schemeClr val="bg1"/>
              </a:solidFill>
            </a:endParaRPr>
          </a:p>
          <a:p>
            <a:r>
              <a:rPr lang="en-US" smtClean="0">
                <a:solidFill>
                  <a:schemeClr val="bg1"/>
                </a:solidFill>
              </a:rPr>
              <a:t>Run as a public educational outreach tool for schools, church groups, or the general public on a regular basis</a:t>
            </a:r>
          </a:p>
          <a:p>
            <a:endParaRPr lang="en-US" smtClean="0">
              <a:solidFill>
                <a:schemeClr val="bg1"/>
              </a:solidFill>
            </a:endParaRPr>
          </a:p>
          <a:p>
            <a:r>
              <a:rPr lang="en-US" smtClean="0">
                <a:solidFill>
                  <a:schemeClr val="bg1"/>
                </a:solidFill>
              </a:rPr>
              <a:t>This tour is offered each semester for my introductory geology courses</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en-US" dirty="0" smtClean="0">
                <a:ea typeface="+mj-ea"/>
                <a:cs typeface="+mj-cs"/>
              </a:rPr>
              <a:t>Bus Tour Includes</a:t>
            </a:r>
            <a:endParaRPr lang="en-US" dirty="0">
              <a:ea typeface="+mj-ea"/>
              <a:cs typeface="+mj-cs"/>
            </a:endParaRPr>
          </a:p>
        </p:txBody>
      </p:sp>
      <p:sp>
        <p:nvSpPr>
          <p:cNvPr id="22530" name="Content Placeholder 2"/>
          <p:cNvSpPr>
            <a:spLocks noGrp="1"/>
          </p:cNvSpPr>
          <p:nvPr>
            <p:ph idx="1"/>
          </p:nvPr>
        </p:nvSpPr>
        <p:spPr/>
        <p:txBody>
          <a:bodyPr/>
          <a:lstStyle/>
          <a:p>
            <a:r>
              <a:rPr lang="en-US" smtClean="0">
                <a:solidFill>
                  <a:schemeClr val="bg1"/>
                </a:solidFill>
              </a:rPr>
              <a:t>Trip to the “West End” of Louisville</a:t>
            </a:r>
          </a:p>
          <a:p>
            <a:pPr lvl="1"/>
            <a:r>
              <a:rPr lang="en-US" smtClean="0">
                <a:solidFill>
                  <a:schemeClr val="bg1"/>
                </a:solidFill>
              </a:rPr>
              <a:t>Neighborhoods in close proximity to major highways (air pollution and litter)</a:t>
            </a:r>
          </a:p>
          <a:p>
            <a:pPr lvl="1"/>
            <a:r>
              <a:rPr lang="en-US" smtClean="0">
                <a:solidFill>
                  <a:schemeClr val="bg1"/>
                </a:solidFill>
              </a:rPr>
              <a:t>Neighborhoods and parks in close proximity to coal-fired power plants</a:t>
            </a:r>
          </a:p>
          <a:p>
            <a:pPr lvl="1"/>
            <a:r>
              <a:rPr lang="en-US" smtClean="0">
                <a:solidFill>
                  <a:schemeClr val="bg1"/>
                </a:solidFill>
              </a:rPr>
              <a:t>Polluted lakes and streams</a:t>
            </a:r>
          </a:p>
          <a:p>
            <a:pPr lvl="1"/>
            <a:r>
              <a:rPr lang="en-US" smtClean="0">
                <a:solidFill>
                  <a:schemeClr val="bg1"/>
                </a:solidFill>
              </a:rPr>
              <a:t>A Superfund Site</a:t>
            </a:r>
          </a:p>
          <a:p>
            <a:pPr lvl="1"/>
            <a:r>
              <a:rPr lang="en-US" smtClean="0">
                <a:solidFill>
                  <a:schemeClr val="bg1"/>
                </a:solidFill>
              </a:rPr>
              <a:t>An industrial park “Rubbertown” </a:t>
            </a:r>
          </a:p>
          <a:p>
            <a:pPr lvl="1"/>
            <a:r>
              <a:rPr lang="en-US" smtClean="0">
                <a:solidFill>
                  <a:schemeClr val="bg1"/>
                </a:solidFill>
              </a:rPr>
              <a:t>A coal ash landfill</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4274" name="Rectangle 2"/>
          <p:cNvSpPr>
            <a:spLocks noGrp="1"/>
          </p:cNvSpPr>
          <p:nvPr>
            <p:ph type="title"/>
          </p:nvPr>
        </p:nvSpPr>
        <p:spPr bwMode="auto">
          <a:noFill/>
        </p:spPr>
        <p:txBody>
          <a:bodyPr wrap="square" lIns="91440" tIns="45720" rIns="91440" bIns="45720" numCol="1" anchorCtr="0" compatLnSpc="1">
            <a:prstTxWarp prst="textNoShape">
              <a:avLst/>
            </a:prstTxWarp>
          </a:bodyPr>
          <a:lstStyle/>
          <a:p>
            <a:r>
              <a:rPr lang="en-US">
                <a:ln>
                  <a:noFill/>
                </a:ln>
                <a:solidFill>
                  <a:schemeClr val="bg1"/>
                </a:solidFill>
                <a:effectLst/>
              </a:rPr>
              <a:t>We begin with a presentation…</a:t>
            </a:r>
            <a:endParaRPr lang="en-US">
              <a:ln>
                <a:noFill/>
              </a:ln>
              <a:solidFill>
                <a:schemeClr val="tx1"/>
              </a:solidFill>
              <a:effectLst/>
            </a:endParaRPr>
          </a:p>
        </p:txBody>
      </p:sp>
      <p:sp>
        <p:nvSpPr>
          <p:cNvPr id="54275" name="Rectangle 3"/>
          <p:cNvSpPr>
            <a:spLocks noGrp="1"/>
          </p:cNvSpPr>
          <p:nvPr>
            <p:ph type="body" idx="1"/>
          </p:nvPr>
        </p:nvSpPr>
        <p:spPr/>
        <p:txBody>
          <a:bodyPr/>
          <a:lstStyle/>
          <a:p>
            <a:pPr>
              <a:lnSpc>
                <a:spcPct val="90000"/>
              </a:lnSpc>
            </a:pPr>
            <a:r>
              <a:rPr lang="en-US" sz="2400">
                <a:solidFill>
                  <a:schemeClr val="bg1"/>
                </a:solidFill>
              </a:rPr>
              <a:t>Establish some context for the students of what they will be observing</a:t>
            </a:r>
          </a:p>
          <a:p>
            <a:pPr>
              <a:lnSpc>
                <a:spcPct val="90000"/>
              </a:lnSpc>
            </a:pPr>
            <a:endParaRPr lang="en-US" sz="2400">
              <a:solidFill>
                <a:schemeClr val="bg1"/>
              </a:solidFill>
            </a:endParaRPr>
          </a:p>
          <a:p>
            <a:pPr>
              <a:lnSpc>
                <a:spcPct val="90000"/>
              </a:lnSpc>
            </a:pPr>
            <a:r>
              <a:rPr lang="en-US" sz="2400">
                <a:solidFill>
                  <a:schemeClr val="bg1"/>
                </a:solidFill>
              </a:rPr>
              <a:t>Engage them in a conversation about their own preconceptions </a:t>
            </a:r>
          </a:p>
          <a:p>
            <a:pPr>
              <a:lnSpc>
                <a:spcPct val="90000"/>
              </a:lnSpc>
            </a:pPr>
            <a:endParaRPr lang="en-US" sz="2400">
              <a:solidFill>
                <a:schemeClr val="bg1"/>
              </a:solidFill>
            </a:endParaRPr>
          </a:p>
          <a:p>
            <a:pPr>
              <a:lnSpc>
                <a:spcPct val="90000"/>
              </a:lnSpc>
            </a:pPr>
            <a:r>
              <a:rPr lang="en-US" sz="2400">
                <a:solidFill>
                  <a:schemeClr val="bg1"/>
                </a:solidFill>
              </a:rPr>
              <a:t>Students will identify how their experiences might be similar or different to the people living in these polluted communities</a:t>
            </a:r>
          </a:p>
          <a:p>
            <a:pPr>
              <a:lnSpc>
                <a:spcPct val="90000"/>
              </a:lnSpc>
            </a:pPr>
            <a:endParaRPr lang="en-US" sz="2400">
              <a:solidFill>
                <a:schemeClr val="bg1"/>
              </a:solidFill>
            </a:endParaRPr>
          </a:p>
          <a:p>
            <a:pPr>
              <a:lnSpc>
                <a:spcPct val="90000"/>
              </a:lnSpc>
            </a:pPr>
            <a:r>
              <a:rPr lang="en-US" sz="2400">
                <a:solidFill>
                  <a:schemeClr val="bg1"/>
                </a:solidFill>
              </a:rPr>
              <a:t>Students have an opportunity to ask questions before the bus tour begins</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2226" name="Rectangle 2"/>
          <p:cNvSpPr>
            <a:spLocks noGrp="1"/>
          </p:cNvSpPr>
          <p:nvPr>
            <p:ph type="title"/>
          </p:nvPr>
        </p:nvSpPr>
        <p:spPr bwMode="auto">
          <a:noFill/>
        </p:spPr>
        <p:txBody>
          <a:bodyPr wrap="square" lIns="91440" tIns="45720" rIns="91440" bIns="45720" numCol="1" anchorCtr="0" compatLnSpc="1">
            <a:prstTxWarp prst="textNoShape">
              <a:avLst/>
            </a:prstTxWarp>
          </a:bodyPr>
          <a:lstStyle/>
          <a:p>
            <a:r>
              <a:rPr lang="en-US">
                <a:ln>
                  <a:noFill/>
                </a:ln>
                <a:solidFill>
                  <a:schemeClr val="bg1"/>
                </a:solidFill>
                <a:effectLst/>
              </a:rPr>
              <a:t>What does Environmental Social Justice Mean to You?</a:t>
            </a:r>
            <a:endParaRPr lang="en-US">
              <a:ln>
                <a:noFill/>
              </a:ln>
              <a:solidFill>
                <a:schemeClr val="tx1"/>
              </a:solidFill>
              <a:effectLst/>
            </a:endParaRPr>
          </a:p>
        </p:txBody>
      </p:sp>
      <p:sp>
        <p:nvSpPr>
          <p:cNvPr id="52227" name="Rectangle 3"/>
          <p:cNvSpPr>
            <a:spLocks noGrp="1"/>
          </p:cNvSpPr>
          <p:nvPr>
            <p:ph type="body" idx="1"/>
          </p:nvPr>
        </p:nvSpPr>
        <p:spPr>
          <a:xfrm>
            <a:off x="457200" y="1828800"/>
            <a:ext cx="8229600" cy="4708525"/>
          </a:xfrm>
        </p:spPr>
        <p:txBody>
          <a:bodyPr/>
          <a:lstStyle/>
          <a:p>
            <a:r>
              <a:rPr lang="en-US">
                <a:solidFill>
                  <a:schemeClr val="bg1"/>
                </a:solidFill>
              </a:rPr>
              <a:t>Healthy air, soil, lakes and rivers for all people</a:t>
            </a:r>
          </a:p>
          <a:p>
            <a:endParaRPr lang="en-US">
              <a:solidFill>
                <a:schemeClr val="bg1"/>
              </a:solidFill>
            </a:endParaRPr>
          </a:p>
          <a:p>
            <a:r>
              <a:rPr lang="en-US">
                <a:solidFill>
                  <a:schemeClr val="bg1"/>
                </a:solidFill>
              </a:rPr>
              <a:t>Equality in the health of the environment in every neighborhood</a:t>
            </a:r>
          </a:p>
          <a:p>
            <a:endParaRPr lang="en-US">
              <a:solidFill>
                <a:schemeClr val="bg1"/>
              </a:solidFill>
            </a:endParaRPr>
          </a:p>
          <a:p>
            <a:r>
              <a:rPr lang="en-US">
                <a:solidFill>
                  <a:schemeClr val="bg1"/>
                </a:solidFill>
              </a:rPr>
              <a:t>Equal access to healthy foods and clean drinking water</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en-US" dirty="0" smtClean="0">
                <a:ea typeface="+mj-ea"/>
                <a:cs typeface="+mj-cs"/>
              </a:rPr>
              <a:t>Environmental Justice </a:t>
            </a:r>
            <a:endParaRPr lang="en-US" dirty="0">
              <a:ea typeface="+mj-ea"/>
              <a:cs typeface="+mj-cs"/>
            </a:endParaRPr>
          </a:p>
        </p:txBody>
      </p:sp>
      <p:sp>
        <p:nvSpPr>
          <p:cNvPr id="3" name="Content Placeholder 2"/>
          <p:cNvSpPr>
            <a:spLocks noGrp="1"/>
          </p:cNvSpPr>
          <p:nvPr>
            <p:ph idx="1"/>
          </p:nvPr>
        </p:nvSpPr>
        <p:spPr>
          <a:xfrm>
            <a:off x="0" y="1600200"/>
            <a:ext cx="9144000" cy="4525963"/>
          </a:xfrm>
        </p:spPr>
        <p:txBody>
          <a:bodyPr>
            <a:normAutofit/>
          </a:bodyPr>
          <a:lstStyle/>
          <a:p>
            <a:pPr>
              <a:lnSpc>
                <a:spcPct val="90000"/>
              </a:lnSpc>
              <a:buFont typeface="Wingdings 2" pitchFamily="-72" charset="2"/>
              <a:buNone/>
            </a:pPr>
            <a:r>
              <a:rPr lang="en-US" sz="2600" smtClean="0">
                <a:solidFill>
                  <a:schemeClr val="bg1"/>
                </a:solidFill>
              </a:rPr>
              <a:t>   “  Environmental Justice is the fair treatment and meaningful involvement of all people regardless of race, color, national origin, or income with respect to the development, implementation, and enforcement of environmental laws, regulations, and policies… It will be achieved when everyone enjoys the same degree of protection from environmental and health hazards and equal access to the decision-making process to have a healthy environment in which to live, learn, and work. “</a:t>
            </a:r>
            <a:endParaRPr lang="en-US" sz="2600" smtClean="0"/>
          </a:p>
          <a:p>
            <a:pPr>
              <a:lnSpc>
                <a:spcPct val="90000"/>
              </a:lnSpc>
              <a:buFont typeface="Wingdings 2" pitchFamily="-72" charset="2"/>
              <a:buNone/>
            </a:pPr>
            <a:endParaRPr lang="en-US" sz="2600" smtClean="0"/>
          </a:p>
          <a:p>
            <a:pPr algn="ctr">
              <a:lnSpc>
                <a:spcPct val="90000"/>
              </a:lnSpc>
              <a:buFont typeface="Wingdings 2" pitchFamily="-72" charset="2"/>
              <a:buNone/>
            </a:pPr>
            <a:r>
              <a:rPr lang="en-US" smtClean="0">
                <a:hlinkClick r:id="rId3"/>
              </a:rPr>
              <a:t>http://www.epa.gov/environmentaljustice/</a:t>
            </a:r>
            <a:endParaRPr lang="en-US" smtClean="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Apex</Template>
  <TotalTime>377</TotalTime>
  <Words>1110</Words>
  <Application>Microsoft Office PowerPoint</Application>
  <PresentationFormat>On-screen Show (4:3)</PresentationFormat>
  <Paragraphs>126</Paragraphs>
  <Slides>33</Slides>
  <Notes>33</Notes>
  <HiddenSlides>0</HiddenSlides>
  <MMClips>0</MMClips>
  <ScaleCrop>false</ScaleCrop>
  <HeadingPairs>
    <vt:vector size="6" baseType="variant">
      <vt:variant>
        <vt:lpstr>Fonts Used</vt:lpstr>
      </vt:variant>
      <vt:variant>
        <vt:i4>8</vt:i4>
      </vt:variant>
      <vt:variant>
        <vt:lpstr>Design Template</vt:lpstr>
      </vt:variant>
      <vt:variant>
        <vt:i4>1</vt:i4>
      </vt:variant>
      <vt:variant>
        <vt:lpstr>Slide Titles</vt:lpstr>
      </vt:variant>
      <vt:variant>
        <vt:i4>33</vt:i4>
      </vt:variant>
    </vt:vector>
  </HeadingPairs>
  <TitlesOfParts>
    <vt:vector size="42" baseType="lpstr">
      <vt:lpstr>Book Antiqua</vt:lpstr>
      <vt:lpstr>ＭＳ Ｐゴシック</vt:lpstr>
      <vt:lpstr>Arial</vt:lpstr>
      <vt:lpstr>Lucida Sans</vt:lpstr>
      <vt:lpstr>Wingdings 2</vt:lpstr>
      <vt:lpstr>Wingdings</vt:lpstr>
      <vt:lpstr>Wingdings 3</vt:lpstr>
      <vt:lpstr>Calibri</vt:lpstr>
      <vt:lpstr>Apex</vt:lpstr>
      <vt:lpstr>PowerPoint Presentation</vt:lpstr>
      <vt:lpstr>What do students know about the environmental health of their community?</vt:lpstr>
      <vt:lpstr>What do students NOT know about the health of their community?</vt:lpstr>
      <vt:lpstr>PowerPoint Presentation</vt:lpstr>
      <vt:lpstr>PowerPoint Presentation</vt:lpstr>
      <vt:lpstr>PowerPoint Presentation</vt:lpstr>
      <vt:lpstr>We begin with a presentation…</vt:lpstr>
      <vt:lpstr>What does Environmental Social Justice Mean to You?</vt:lpstr>
      <vt:lpstr>PowerPoint Presentation</vt:lpstr>
      <vt:lpstr>PowerPoint Presentation</vt:lpstr>
      <vt:lpstr>PowerPoint Presentation</vt:lpstr>
      <vt:lpstr>PowerPoint Presentation</vt:lpstr>
      <vt:lpstr>PowerPoint Presentation</vt:lpstr>
      <vt:lpstr>PowerPoint Presentation</vt:lpstr>
      <vt:lpstr>Other information presented to students</vt:lpstr>
      <vt:lpstr>On The Bus</vt:lpstr>
      <vt:lpstr>Industry</vt:lpstr>
      <vt:lpstr>More Industry…</vt:lpstr>
      <vt:lpstr>PowerPoint Presentation</vt:lpstr>
      <vt:lpstr>Even More Industry…</vt:lpstr>
      <vt:lpstr>PowerPoint Presentation</vt:lpstr>
      <vt:lpstr>PowerPoint Presentation</vt:lpstr>
      <vt:lpstr>Coal-Fired Power Plants</vt:lpstr>
      <vt:lpstr>PowerPoint Presentation</vt:lpstr>
      <vt:lpstr>Student Entrance and Exit Surveys</vt:lpstr>
      <vt:lpstr>Typical Responses for Entrance Surveys</vt:lpstr>
      <vt:lpstr>Student Responses on Exit Surveys</vt:lpstr>
      <vt:lpstr>Exit Survey Results</vt:lpstr>
      <vt:lpstr>Student Response Papers</vt:lpstr>
      <vt:lpstr>Student Response Papers</vt:lpstr>
      <vt:lpstr>A Point of Discussion</vt:lpstr>
      <vt:lpstr>Effectiveness of Experience</vt:lpstr>
      <vt:lpstr>PowerPoint Presentation</vt:lpstr>
    </vt:vector>
  </TitlesOfParts>
  <Company>Bellarmine University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Coal-fired Power Plants, Superfund Sites, and Residential Neighborhoods-Environmental Justice Field Trips: an experiential learning opportunity for undergraduates</dc:title>
  <dc:creator>Help Desk Configuration</dc:creator>
  <cp:lastModifiedBy>Katherine Bulinski</cp:lastModifiedBy>
  <cp:revision>34</cp:revision>
  <dcterms:created xsi:type="dcterms:W3CDTF">2012-05-31T17:13:16Z</dcterms:created>
  <dcterms:modified xsi:type="dcterms:W3CDTF">2012-06-02T02:01:21Z</dcterms:modified>
</cp:coreProperties>
</file>