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2" r:id="rId1"/>
  </p:sldMasterIdLst>
  <p:notesMasterIdLst>
    <p:notesMasterId r:id="rId25"/>
  </p:notesMasterIdLst>
  <p:handoutMasterIdLst>
    <p:handoutMasterId r:id="rId26"/>
  </p:handoutMasterIdLst>
  <p:sldIdLst>
    <p:sldId id="535" r:id="rId2"/>
    <p:sldId id="629" r:id="rId3"/>
    <p:sldId id="554" r:id="rId4"/>
    <p:sldId id="536" r:id="rId5"/>
    <p:sldId id="626" r:id="rId6"/>
    <p:sldId id="627" r:id="rId7"/>
    <p:sldId id="628" r:id="rId8"/>
    <p:sldId id="585" r:id="rId9"/>
    <p:sldId id="565" r:id="rId10"/>
    <p:sldId id="583" r:id="rId11"/>
    <p:sldId id="599" r:id="rId12"/>
    <p:sldId id="568" r:id="rId13"/>
    <p:sldId id="564" r:id="rId14"/>
    <p:sldId id="618" r:id="rId15"/>
    <p:sldId id="612" r:id="rId16"/>
    <p:sldId id="596" r:id="rId17"/>
    <p:sldId id="609" r:id="rId18"/>
    <p:sldId id="610" r:id="rId19"/>
    <p:sldId id="611" r:id="rId20"/>
    <p:sldId id="600" r:id="rId21"/>
    <p:sldId id="549" r:id="rId22"/>
    <p:sldId id="630" r:id="rId23"/>
    <p:sldId id="560" r:id="rId24"/>
  </p:sldIdLst>
  <p:sldSz cx="9144000" cy="6858000" type="screen4x3"/>
  <p:notesSz cx="7315200" cy="96012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2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0000"/>
    <a:srgbClr val="FF6600"/>
    <a:srgbClr val="008000"/>
    <a:srgbClr val="9BB2FD"/>
    <a:srgbClr val="FFFF66"/>
    <a:srgbClr val="CCFF66"/>
    <a:srgbClr val="33CC33"/>
    <a:srgbClr val="FFCC66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32" autoAdjust="0"/>
    <p:restoredTop sz="86333" autoAdjust="0"/>
  </p:normalViewPr>
  <p:slideViewPr>
    <p:cSldViewPr snapToGrid="0">
      <p:cViewPr>
        <p:scale>
          <a:sx n="66" d="100"/>
          <a:sy n="66" d="100"/>
        </p:scale>
        <p:origin x="-49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00"/>
    </p:cViewPr>
  </p:sorterViewPr>
  <p:notesViewPr>
    <p:cSldViewPr snapToGrid="0">
      <p:cViewPr varScale="1">
        <p:scale>
          <a:sx n="53" d="100"/>
          <a:sy n="53" d="100"/>
        </p:scale>
        <p:origin x="-1788" y="-84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8425"/>
            <a:ext cx="193675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47" tIns="47873" rIns="95747" bIns="47873" numCol="1" anchor="ctr" anchorCtr="0" compatLnSpc="1">
            <a:prstTxWarp prst="textNoShape">
              <a:avLst/>
            </a:prstTxWarp>
            <a:spAutoFit/>
          </a:bodyPr>
          <a:lstStyle>
            <a:lvl1pPr algn="l">
              <a:defRPr sz="13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7121525" y="98425"/>
            <a:ext cx="193675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47" tIns="47873" rIns="95747" bIns="47873" numCol="1" anchor="ctr" anchorCtr="0" compatLnSpc="1">
            <a:prstTxWarp prst="textNoShape">
              <a:avLst/>
            </a:prstTxWarp>
            <a:spAutoFit/>
          </a:bodyPr>
          <a:lstStyle>
            <a:lvl1pPr algn="r">
              <a:defRPr sz="13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7038"/>
            <a:ext cx="193675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47" tIns="47873" rIns="95747" bIns="47873" numCol="1" anchor="b" anchorCtr="0" compatLnSpc="1">
            <a:prstTxWarp prst="textNoShape">
              <a:avLst/>
            </a:prstTxWarp>
            <a:spAutoFit/>
          </a:bodyPr>
          <a:lstStyle>
            <a:lvl1pPr algn="l">
              <a:defRPr sz="13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916738" y="9317038"/>
            <a:ext cx="3984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5747" tIns="47873" rIns="95747" bIns="47873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300" b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097E7668-1581-41EF-B31C-BB2F373F3B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72804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>
              <a:defRPr sz="1300" b="0">
                <a:solidFill>
                  <a:schemeClr val="tx1"/>
                </a:solidFill>
                <a:effectLst/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  <a:effectLst/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>
              <a:defRPr sz="1300" b="0">
                <a:solidFill>
                  <a:schemeClr val="tx1"/>
                </a:solidFill>
                <a:effectLst/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  <a:effectLst/>
                <a:latin typeface="Times" pitchFamily="18" charset="0"/>
              </a:defRPr>
            </a:lvl1pPr>
          </a:lstStyle>
          <a:p>
            <a:pPr>
              <a:defRPr/>
            </a:pPr>
            <a:fld id="{5450E048-AB4F-4A97-9023-6B8E981DBA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599349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F81696-1859-4A2B-BCFC-B9213A25E18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57D24A-4C29-40F0-A737-793A8489B4C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EDA413-C4BA-47A7-A7D7-CDA47D0DD586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A quick view of the ArcGIS Platform…</a:t>
            </a:r>
          </a:p>
          <a:p>
            <a:pPr eaLnBrk="1" hangingPunct="1"/>
            <a:r>
              <a:rPr lang="en-US" smtClean="0"/>
              <a:t>	Desktop GIS</a:t>
            </a:r>
          </a:p>
          <a:p>
            <a:pPr eaLnBrk="1" hangingPunct="1"/>
            <a:r>
              <a:rPr lang="en-US" smtClean="0"/>
              <a:t>		spatial data management occurs here</a:t>
            </a:r>
          </a:p>
          <a:p>
            <a:pPr eaLnBrk="1" hangingPunct="1"/>
            <a:r>
              <a:rPr lang="en-US" smtClean="0"/>
              <a:t>		analysts and designers work on GIS datasets and author maps that can be printed or published</a:t>
            </a:r>
          </a:p>
          <a:p>
            <a:pPr eaLnBrk="1" hangingPunct="1"/>
            <a:r>
              <a:rPr lang="en-US" smtClean="0"/>
              <a:t>	Server GIS – allows analysts to make the GIS datasets accessible to other parts of the organization</a:t>
            </a:r>
          </a:p>
          <a:p>
            <a:pPr eaLnBrk="1" hangingPunct="1"/>
            <a:r>
              <a:rPr lang="en-US" smtClean="0"/>
              <a:t>	Online GIS </a:t>
            </a:r>
          </a:p>
          <a:p>
            <a:pPr eaLnBrk="1" hangingPunct="1"/>
            <a:r>
              <a:rPr lang="en-US" smtClean="0"/>
              <a:t>		provides a resource of ready-made services that can be leveraged in Desktop or Server applications</a:t>
            </a:r>
          </a:p>
          <a:p>
            <a:pPr eaLnBrk="1" hangingPunct="1"/>
            <a:r>
              <a:rPr lang="en-US" smtClean="0"/>
              <a:t>		authored and served using Desktop and Server applications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We’ve been able to publish services for a # of years, but at 9.2 we’ve made this process much more accessible.</a:t>
            </a:r>
          </a:p>
          <a:p>
            <a:pPr eaLnBrk="1" hangingPunct="1"/>
            <a:r>
              <a:rPr lang="en-US" smtClean="0"/>
              <a:t>Many of these improvements have been based on client feedback.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EDA413-C4BA-47A7-A7D7-CDA47D0DD586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" name="Notes Placeholder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F81696-1859-4A2B-BCFC-B9213A25E18E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57D24A-4C29-40F0-A737-793A8489B4C9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57D24A-4C29-40F0-A737-793A8489B4C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57D24A-4C29-40F0-A737-793A8489B4C9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F81696-1859-4A2B-BCFC-B9213A25E18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50E048-AB4F-4A97-9023-6B8E981DBA2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AC0E8B-79FF-4C72-BD95-95BC8DCB7B3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3650" y="709613"/>
            <a:ext cx="4786313" cy="3589337"/>
          </a:xfrm>
          <a:ln/>
        </p:spPr>
      </p:sp>
      <p:sp>
        <p:nvSpPr>
          <p:cNvPr id="5" name="Notes Placeholder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88" y="2128838"/>
            <a:ext cx="8413750" cy="156686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98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5600" y="3868738"/>
            <a:ext cx="8416925" cy="1308100"/>
          </a:xfrm>
        </p:spPr>
        <p:txBody>
          <a:bodyPr/>
          <a:lstStyle>
            <a:lvl1pPr marL="0" indent="4763" algn="ctr">
              <a:buFontTx/>
              <a:buNone/>
              <a:defRPr i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70B0D-0078-4551-BAA0-3880F3F262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2"/>
          </p:nvPr>
        </p:nvSpPr>
        <p:spPr>
          <a:xfrm>
            <a:off x="71438" y="6597650"/>
            <a:ext cx="2767012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16C4D-A782-4AA2-9DB8-6924E64526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0675" y="250825"/>
            <a:ext cx="2168525" cy="6194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338" y="250825"/>
            <a:ext cx="6357937" cy="6194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0CFB5-C399-4EAA-8282-F7751A760F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4F324-7E42-4533-A556-42944EF448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8FED8-A0E5-4EE6-A1A1-22726D202A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9088" y="1279525"/>
            <a:ext cx="4181475" cy="516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279525"/>
            <a:ext cx="4183062" cy="516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CAB93-06AC-4DBB-AACE-471E6CB17C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1DB6A-2627-46D1-BDA5-74ED60451D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C2631-627A-49DF-B5C7-83F95C715D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65021-819B-43F4-80D1-903C0D8426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79D26-C269-4148-B287-1BFF7FE50E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59F23-2561-429B-90C6-4F3DCA334C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922"/>
            </a:gs>
            <a:gs pos="100000">
              <a:srgbClr val="003A6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1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76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0338" y="250825"/>
            <a:ext cx="8678862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9766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9088" y="1279525"/>
            <a:ext cx="8516937" cy="516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976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34150" y="6584950"/>
            <a:ext cx="2111375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>
            <a:lvl1pPr algn="r">
              <a:defRPr sz="6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76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01088" y="6584950"/>
            <a:ext cx="3397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>
            <a:lvl1pPr algn="r">
              <a:defRPr sz="6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D71859CA-EF39-4230-9A60-CEC2823B8F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976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9375" y="6597650"/>
            <a:ext cx="27670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6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ＭＳ Ｐゴシック" pitchFamily="34" charset="-128"/>
        </a:defRPr>
      </a:lvl9pPr>
    </p:titleStyle>
    <p:bodyStyle>
      <a:lvl1pPr marL="192088" indent="-187325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FFFF66"/>
        </a:buClr>
        <a:buChar char="•"/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496888" indent="-193675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FFFF66"/>
        </a:buClr>
        <a:buChar char="–"/>
        <a:defRPr sz="1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814388" indent="-192088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FFFF66"/>
        </a:buClr>
        <a:buChar char="•"/>
        <a:defRPr sz="1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123950" indent="-18891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FFFF66"/>
        </a:buClr>
        <a:buChar char="–"/>
        <a:defRPr sz="13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1474788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FFFF66"/>
        </a:buClr>
        <a:buChar char="»"/>
        <a:defRPr sz="1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1931988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FFF66"/>
        </a:buClr>
        <a:buChar char="»"/>
        <a:defRPr sz="1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389188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FFF66"/>
        </a:buClr>
        <a:buChar char="»"/>
        <a:defRPr sz="1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2846388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FFF66"/>
        </a:buClr>
        <a:buChar char="»"/>
        <a:defRPr sz="1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303588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FFF66"/>
        </a:buClr>
        <a:buChar char="»"/>
        <a:defRPr sz="10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brownfieldaction.org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cnmtl-bfa@columbia.edu" TargetMode="External"/><Relationship Id="rId5" Type="http://schemas.openxmlformats.org/officeDocument/2006/relationships/hyperlink" Target="http://ccnmtl.columbia.edu/" TargetMode="External"/><Relationship Id="rId4" Type="http://schemas.openxmlformats.org/officeDocument/2006/relationships/hyperlink" Target="http://ccnmtl.columbia.edu/staff/truon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61925" y="947062"/>
            <a:ext cx="8820150" cy="1306277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defRPr/>
            </a:pPr>
            <a:r>
              <a:rPr lang="en-US" sz="4000" kern="0" cap="small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Using Brownfield Action: </a:t>
            </a:r>
          </a:p>
          <a:p>
            <a:pPr lvl="0" eaLnBrk="1" hangingPunct="1">
              <a:defRPr/>
            </a:pPr>
            <a:r>
              <a:rPr lang="en-US" sz="2600" kern="0" cap="small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Virtual Tool for Environmental Site Assessment</a:t>
            </a:r>
            <a:endParaRPr kumimoji="0" lang="en-US" sz="2600" b="0" i="1" u="none" strike="noStrike" kern="0" cap="small" spc="0" normalizeH="0" noProof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637518" y="2632995"/>
            <a:ext cx="3181350" cy="753823"/>
          </a:xfrm>
          <a:solidFill>
            <a:schemeClr val="bg1">
              <a:lumMod val="90000"/>
              <a:lumOff val="1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Larry Lemke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Wayne State University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885378" y="3844933"/>
            <a:ext cx="6821707" cy="2497806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22" tIns="45712" rIns="91422" bIns="45712" numCol="1" rtlCol="0" anchor="t" anchorCtr="0" compatLnSpc="1">
            <a:prstTxWarp prst="textNoShape">
              <a:avLst/>
            </a:prstTxWarp>
            <a:noAutofit/>
          </a:bodyPr>
          <a:lstStyle/>
          <a:p>
            <a:pPr lvl="0" indent="4763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FFFF66"/>
              </a:buClr>
              <a:defRPr/>
            </a:pPr>
            <a:r>
              <a:rPr lang="en-US" sz="2400" u="sng" dirty="0" smtClean="0">
                <a:solidFill>
                  <a:srgbClr val="FFFF00"/>
                </a:solidFill>
              </a:rPr>
              <a:t>Acknowledgements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</a:p>
          <a:p>
            <a:pPr lvl="0" indent="4763" algn="l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FFFF66"/>
              </a:buClr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 Dr</a:t>
            </a:r>
            <a:r>
              <a:rPr lang="en-US" sz="2400" dirty="0" smtClean="0">
                <a:solidFill>
                  <a:srgbClr val="FFFF00"/>
                </a:solidFill>
              </a:rPr>
              <a:t>. Peter Bower, Barnard College</a:t>
            </a:r>
            <a:endParaRPr lang="en-US" sz="2400" i="1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4763" algn="l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FFFF66"/>
              </a:buClr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 Columbia University </a:t>
            </a:r>
            <a:r>
              <a:rPr lang="en-US" sz="2400" dirty="0" smtClean="0">
                <a:solidFill>
                  <a:srgbClr val="FFFF00"/>
                </a:solidFill>
              </a:rPr>
              <a:t>Center </a:t>
            </a:r>
            <a:r>
              <a:rPr lang="en-US" sz="2400" dirty="0" smtClean="0">
                <a:solidFill>
                  <a:srgbClr val="FFFF00"/>
                </a:solidFill>
              </a:rPr>
              <a:t>for New Media 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    </a:t>
            </a:r>
            <a:r>
              <a:rPr lang="en-US" sz="2400" dirty="0" smtClean="0">
                <a:solidFill>
                  <a:srgbClr val="FFFF00"/>
                </a:solidFill>
              </a:rPr>
              <a:t>Teaching </a:t>
            </a:r>
            <a:r>
              <a:rPr lang="en-US" sz="2400" dirty="0" smtClean="0">
                <a:solidFill>
                  <a:srgbClr val="FFFF00"/>
                </a:solidFill>
              </a:rPr>
              <a:t>and Learning </a:t>
            </a:r>
          </a:p>
          <a:p>
            <a:pPr lvl="0" indent="4763" algn="l" eaLnBrk="1" fontAlgn="auto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FFFF66"/>
              </a:buClr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Gianluca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Sperone</a:t>
            </a:r>
            <a:r>
              <a:rPr lang="en-US" sz="2400" dirty="0" smtClean="0">
                <a:solidFill>
                  <a:srgbClr val="FFFF00"/>
                </a:solidFill>
              </a:rPr>
              <a:t>, Wayne State University</a:t>
            </a:r>
            <a:endParaRPr lang="en-US" sz="24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89805" y="1085847"/>
            <a:ext cx="8986521" cy="5577840"/>
          </a:xfrm>
          <a:prstGeom prst="rect">
            <a:avLst/>
          </a:prstGeom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151723"/>
            <a:ext cx="8648700" cy="555851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Water Well Data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62434850"/>
              </p:ext>
            </p:extLst>
          </p:nvPr>
        </p:nvGraphicFramePr>
        <p:xfrm>
          <a:off x="2370839" y="1085847"/>
          <a:ext cx="6697323" cy="1687830"/>
        </p:xfrm>
        <a:graphic>
          <a:graphicData uri="http://schemas.openxmlformats.org/drawingml/2006/table">
            <a:tbl>
              <a:tblPr/>
              <a:tblGrid>
                <a:gridCol w="2868273"/>
                <a:gridCol w="725827"/>
                <a:gridCol w="588623"/>
                <a:gridCol w="710293"/>
                <a:gridCol w="873579"/>
                <a:gridCol w="930728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Elevation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Bedrock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Water Table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Town Pumping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#3 &amp; Monitoring Well #16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807.28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169.999976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1940.000108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Town Well # 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821.8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639.5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805.99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900.000157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480.000075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Wedging Nursery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Well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835.6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670.5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806.86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1669.999929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1359.999955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Roche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Mountoce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Vineyards W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Well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834.4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806.79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1989.999945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389.999927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Roche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Mountoce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Vineyards SE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Well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807.32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2699.999837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300.000107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Self-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 exterior?)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Well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838.4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670.5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2519.999869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1179.999987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Self-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Well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 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837.4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807.8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2396.233057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1099.463403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86407"/>
            <a:ext cx="8648700" cy="555851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Subsurface Description</a:t>
            </a:r>
            <a:br>
              <a:rPr lang="en-US" sz="2800" dirty="0" smtClean="0">
                <a:solidFill>
                  <a:srgbClr val="FFFF00"/>
                </a:solidFill>
              </a:rPr>
            </a:br>
            <a:r>
              <a:rPr lang="en-US" sz="2000" dirty="0" smtClean="0">
                <a:solidFill>
                  <a:srgbClr val="FFFF00"/>
                </a:solidFill>
              </a:rPr>
              <a:t> Sand &amp; Gravel Observed Thickness Range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  <p:pic>
        <p:nvPicPr>
          <p:cNvPr id="4" name="Picture 3" descr="wellRecord_Page_1.jpg"/>
          <p:cNvPicPr>
            <a:picLocks noChangeAspect="1"/>
          </p:cNvPicPr>
          <p:nvPr/>
        </p:nvPicPr>
        <p:blipFill>
          <a:blip r:embed="rId3" cstate="screen"/>
          <a:srcRect l="11456" t="76349" r="13495" b="14445"/>
          <a:stretch>
            <a:fillRect/>
          </a:stretch>
        </p:blipFill>
        <p:spPr>
          <a:xfrm>
            <a:off x="185530" y="4109781"/>
            <a:ext cx="8592914" cy="135431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4" descr="wellRecord_Page_1.jpg"/>
          <p:cNvPicPr>
            <a:picLocks noChangeAspect="1"/>
          </p:cNvPicPr>
          <p:nvPr/>
        </p:nvPicPr>
        <p:blipFill>
          <a:blip r:embed="rId3" cstate="screen"/>
          <a:srcRect l="10232" t="6667" b="78413"/>
          <a:stretch>
            <a:fillRect/>
          </a:stretch>
        </p:blipFill>
        <p:spPr>
          <a:xfrm>
            <a:off x="353065" y="1208315"/>
            <a:ext cx="8257844" cy="176348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Rectangle 5"/>
          <p:cNvSpPr/>
          <p:nvPr/>
        </p:nvSpPr>
        <p:spPr bwMode="auto">
          <a:xfrm>
            <a:off x="814039" y="5018049"/>
            <a:ext cx="3356517" cy="27878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ater_table_elevation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-1" y="968827"/>
            <a:ext cx="9133375" cy="570411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42947" y="6002458"/>
            <a:ext cx="1085705" cy="682730"/>
            <a:chOff x="447748" y="5262230"/>
            <a:chExt cx="1085705" cy="682730"/>
          </a:xfrm>
        </p:grpSpPr>
        <p:grpSp>
          <p:nvGrpSpPr>
            <p:cNvPr id="6" name="Group 95"/>
            <p:cNvGrpSpPr/>
            <p:nvPr/>
          </p:nvGrpSpPr>
          <p:grpSpPr>
            <a:xfrm>
              <a:off x="447748" y="5691188"/>
              <a:ext cx="1085705" cy="253772"/>
              <a:chOff x="469900" y="5691188"/>
              <a:chExt cx="1085705" cy="253772"/>
            </a:xfrm>
            <a:noFill/>
          </p:grpSpPr>
          <p:sp>
            <p:nvSpPr>
              <p:cNvPr id="8" name="Line 7859"/>
              <p:cNvSpPr>
                <a:spLocks noChangeShapeType="1"/>
              </p:cNvSpPr>
              <p:nvPr/>
            </p:nvSpPr>
            <p:spPr bwMode="auto">
              <a:xfrm flipV="1">
                <a:off x="508000" y="5788025"/>
                <a:ext cx="1588" cy="476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Line 7860"/>
              <p:cNvSpPr>
                <a:spLocks noChangeShapeType="1"/>
              </p:cNvSpPr>
              <p:nvPr/>
            </p:nvSpPr>
            <p:spPr bwMode="auto">
              <a:xfrm flipV="1">
                <a:off x="996950" y="5788025"/>
                <a:ext cx="1588" cy="476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Line 7861"/>
              <p:cNvSpPr>
                <a:spLocks noChangeShapeType="1"/>
              </p:cNvSpPr>
              <p:nvPr/>
            </p:nvSpPr>
            <p:spPr bwMode="auto">
              <a:xfrm flipV="1">
                <a:off x="1487488" y="5788025"/>
                <a:ext cx="1588" cy="476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Line 7862"/>
              <p:cNvSpPr>
                <a:spLocks noChangeShapeType="1"/>
              </p:cNvSpPr>
              <p:nvPr/>
            </p:nvSpPr>
            <p:spPr bwMode="auto">
              <a:xfrm flipV="1">
                <a:off x="630238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Line 7863"/>
              <p:cNvSpPr>
                <a:spLocks noChangeShapeType="1"/>
              </p:cNvSpPr>
              <p:nvPr/>
            </p:nvSpPr>
            <p:spPr bwMode="auto">
              <a:xfrm flipV="1">
                <a:off x="752475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864"/>
              <p:cNvSpPr>
                <a:spLocks noChangeShapeType="1"/>
              </p:cNvSpPr>
              <p:nvPr/>
            </p:nvSpPr>
            <p:spPr bwMode="auto">
              <a:xfrm flipV="1">
                <a:off x="874713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Line 7865"/>
              <p:cNvSpPr>
                <a:spLocks noChangeShapeType="1"/>
              </p:cNvSpPr>
              <p:nvPr/>
            </p:nvSpPr>
            <p:spPr bwMode="auto">
              <a:xfrm flipV="1">
                <a:off x="1120775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Line 7866"/>
              <p:cNvSpPr>
                <a:spLocks noChangeShapeType="1"/>
              </p:cNvSpPr>
              <p:nvPr/>
            </p:nvSpPr>
            <p:spPr bwMode="auto">
              <a:xfrm flipV="1">
                <a:off x="1243013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867"/>
              <p:cNvSpPr>
                <a:spLocks noChangeShapeType="1"/>
              </p:cNvSpPr>
              <p:nvPr/>
            </p:nvSpPr>
            <p:spPr bwMode="auto">
              <a:xfrm flipV="1">
                <a:off x="1365250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Line 7868"/>
              <p:cNvSpPr>
                <a:spLocks noChangeShapeType="1"/>
              </p:cNvSpPr>
              <p:nvPr/>
            </p:nvSpPr>
            <p:spPr bwMode="auto">
              <a:xfrm>
                <a:off x="508000" y="5835650"/>
                <a:ext cx="979488" cy="1588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Rectangle 7869"/>
              <p:cNvSpPr>
                <a:spLocks noChangeArrowheads="1"/>
              </p:cNvSpPr>
              <p:nvPr/>
            </p:nvSpPr>
            <p:spPr bwMode="auto">
              <a:xfrm>
                <a:off x="469900" y="5691188"/>
                <a:ext cx="49694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Rectangle 7870"/>
              <p:cNvSpPr>
                <a:spLocks noChangeArrowheads="1"/>
              </p:cNvSpPr>
              <p:nvPr/>
            </p:nvSpPr>
            <p:spPr bwMode="auto">
              <a:xfrm>
                <a:off x="915988" y="5691188"/>
                <a:ext cx="149080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250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Rectangle 7871"/>
              <p:cNvSpPr>
                <a:spLocks noChangeArrowheads="1"/>
              </p:cNvSpPr>
              <p:nvPr/>
            </p:nvSpPr>
            <p:spPr bwMode="auto">
              <a:xfrm>
                <a:off x="1406525" y="5691188"/>
                <a:ext cx="149080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500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Rectangle 7872"/>
              <p:cNvSpPr>
                <a:spLocks noChangeArrowheads="1"/>
              </p:cNvSpPr>
              <p:nvPr/>
            </p:nvSpPr>
            <p:spPr bwMode="auto">
              <a:xfrm>
                <a:off x="671513" y="5691188"/>
                <a:ext cx="149080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125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Rectangle 7873"/>
              <p:cNvSpPr>
                <a:spLocks noChangeArrowheads="1"/>
              </p:cNvSpPr>
              <p:nvPr/>
            </p:nvSpPr>
            <p:spPr bwMode="auto">
              <a:xfrm>
                <a:off x="904875" y="5837238"/>
                <a:ext cx="184346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Feet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7" name="Picture 6" descr="normal_ian-symbol-north-arrow-2.pn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871061" y="5262230"/>
              <a:ext cx="195739" cy="364165"/>
            </a:xfrm>
            <a:prstGeom prst="rect">
              <a:avLst/>
            </a:prstGeom>
            <a:noFill/>
          </p:spPr>
        </p:pic>
      </p:grpSp>
      <p:sp>
        <p:nvSpPr>
          <p:cNvPr id="56" name="Rectangle 55"/>
          <p:cNvSpPr/>
          <p:nvPr/>
        </p:nvSpPr>
        <p:spPr>
          <a:xfrm>
            <a:off x="5225144" y="5856514"/>
            <a:ext cx="3483427" cy="827316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5253264" y="5842651"/>
            <a:ext cx="3505200" cy="830065"/>
            <a:chOff x="311150" y="149423"/>
            <a:chExt cx="3505200" cy="830065"/>
          </a:xfrm>
        </p:grpSpPr>
        <p:sp>
          <p:nvSpPr>
            <p:cNvPr id="24" name="Rectangle 4"/>
            <p:cNvSpPr>
              <a:spLocks noChangeArrowheads="1"/>
            </p:cNvSpPr>
            <p:nvPr/>
          </p:nvSpPr>
          <p:spPr bwMode="auto">
            <a:xfrm>
              <a:off x="311150" y="149423"/>
              <a:ext cx="13272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Morain</a:t>
              </a: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Township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Water Table Elevation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311150" y="619125"/>
              <a:ext cx="284163" cy="141288"/>
            </a:xfrm>
            <a:prstGeom prst="rect">
              <a:avLst/>
            </a:prstGeom>
            <a:solidFill>
              <a:srgbClr val="09099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311150" y="619125"/>
              <a:ext cx="284163" cy="14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8"/>
            <p:cNvSpPr>
              <a:spLocks noChangeArrowheads="1"/>
            </p:cNvSpPr>
            <p:nvPr/>
          </p:nvSpPr>
          <p:spPr bwMode="auto">
            <a:xfrm>
              <a:off x="644525" y="635000"/>
              <a:ext cx="6286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806 - 806.1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9"/>
            <p:cNvSpPr>
              <a:spLocks noChangeArrowheads="1"/>
            </p:cNvSpPr>
            <p:nvPr/>
          </p:nvSpPr>
          <p:spPr bwMode="auto">
            <a:xfrm>
              <a:off x="311150" y="811213"/>
              <a:ext cx="284163" cy="141288"/>
            </a:xfrm>
            <a:prstGeom prst="rect">
              <a:avLst/>
            </a:prstGeom>
            <a:solidFill>
              <a:srgbClr val="1727A3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10"/>
            <p:cNvSpPr>
              <a:spLocks noChangeArrowheads="1"/>
            </p:cNvSpPr>
            <p:nvPr/>
          </p:nvSpPr>
          <p:spPr bwMode="auto">
            <a:xfrm>
              <a:off x="311150" y="811213"/>
              <a:ext cx="284163" cy="14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auto">
            <a:xfrm>
              <a:off x="644525" y="827088"/>
              <a:ext cx="7239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806.1 - 806.3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12"/>
            <p:cNvSpPr>
              <a:spLocks noChangeArrowheads="1"/>
            </p:cNvSpPr>
            <p:nvPr/>
          </p:nvSpPr>
          <p:spPr bwMode="auto">
            <a:xfrm>
              <a:off x="1752600" y="228600"/>
              <a:ext cx="282575" cy="141288"/>
            </a:xfrm>
            <a:prstGeom prst="rect">
              <a:avLst/>
            </a:prstGeom>
            <a:solidFill>
              <a:srgbClr val="1D3EB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13"/>
            <p:cNvSpPr>
              <a:spLocks noChangeArrowheads="1"/>
            </p:cNvSpPr>
            <p:nvPr/>
          </p:nvSpPr>
          <p:spPr bwMode="auto">
            <a:xfrm>
              <a:off x="1752600" y="228600"/>
              <a:ext cx="282575" cy="14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14"/>
            <p:cNvSpPr>
              <a:spLocks noChangeArrowheads="1"/>
            </p:cNvSpPr>
            <p:nvPr/>
          </p:nvSpPr>
          <p:spPr bwMode="auto">
            <a:xfrm>
              <a:off x="2085975" y="246063"/>
              <a:ext cx="7239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806.3 - 806.4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15"/>
            <p:cNvSpPr>
              <a:spLocks noChangeArrowheads="1"/>
            </p:cNvSpPr>
            <p:nvPr/>
          </p:nvSpPr>
          <p:spPr bwMode="auto">
            <a:xfrm>
              <a:off x="1752600" y="420688"/>
              <a:ext cx="282575" cy="141288"/>
            </a:xfrm>
            <a:prstGeom prst="rect">
              <a:avLst/>
            </a:prstGeom>
            <a:solidFill>
              <a:srgbClr val="2259C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16"/>
            <p:cNvSpPr>
              <a:spLocks noChangeArrowheads="1"/>
            </p:cNvSpPr>
            <p:nvPr/>
          </p:nvSpPr>
          <p:spPr bwMode="auto">
            <a:xfrm>
              <a:off x="1752600" y="420688"/>
              <a:ext cx="282575" cy="14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17"/>
            <p:cNvSpPr>
              <a:spLocks noChangeArrowheads="1"/>
            </p:cNvSpPr>
            <p:nvPr/>
          </p:nvSpPr>
          <p:spPr bwMode="auto">
            <a:xfrm>
              <a:off x="2085975" y="438150"/>
              <a:ext cx="7239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806.4 - 806.5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ctangle 18"/>
            <p:cNvSpPr>
              <a:spLocks noChangeArrowheads="1"/>
            </p:cNvSpPr>
            <p:nvPr/>
          </p:nvSpPr>
          <p:spPr bwMode="auto">
            <a:xfrm>
              <a:off x="1752600" y="612775"/>
              <a:ext cx="282575" cy="141288"/>
            </a:xfrm>
            <a:prstGeom prst="rect">
              <a:avLst/>
            </a:prstGeom>
            <a:solidFill>
              <a:srgbClr val="2176D9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9"/>
            <p:cNvSpPr>
              <a:spLocks noChangeArrowheads="1"/>
            </p:cNvSpPr>
            <p:nvPr/>
          </p:nvSpPr>
          <p:spPr bwMode="auto">
            <a:xfrm>
              <a:off x="1752600" y="612775"/>
              <a:ext cx="282575" cy="14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0"/>
            <p:cNvSpPr>
              <a:spLocks noChangeArrowheads="1"/>
            </p:cNvSpPr>
            <p:nvPr/>
          </p:nvSpPr>
          <p:spPr bwMode="auto">
            <a:xfrm>
              <a:off x="2085975" y="630238"/>
              <a:ext cx="7239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806.5 - 806.7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ectangle 21"/>
            <p:cNvSpPr>
              <a:spLocks noChangeArrowheads="1"/>
            </p:cNvSpPr>
            <p:nvPr/>
          </p:nvSpPr>
          <p:spPr bwMode="auto">
            <a:xfrm>
              <a:off x="1752600" y="804863"/>
              <a:ext cx="282575" cy="141288"/>
            </a:xfrm>
            <a:prstGeom prst="rect">
              <a:avLst/>
            </a:prstGeom>
            <a:solidFill>
              <a:srgbClr val="368DE3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22"/>
            <p:cNvSpPr>
              <a:spLocks noChangeArrowheads="1"/>
            </p:cNvSpPr>
            <p:nvPr/>
          </p:nvSpPr>
          <p:spPr bwMode="auto">
            <a:xfrm>
              <a:off x="1752600" y="804863"/>
              <a:ext cx="282575" cy="14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23"/>
            <p:cNvSpPr>
              <a:spLocks noChangeArrowheads="1"/>
            </p:cNvSpPr>
            <p:nvPr/>
          </p:nvSpPr>
          <p:spPr bwMode="auto">
            <a:xfrm>
              <a:off x="2085975" y="820738"/>
              <a:ext cx="7239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806.7 - 806.8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24"/>
            <p:cNvSpPr>
              <a:spLocks noChangeArrowheads="1"/>
            </p:cNvSpPr>
            <p:nvPr/>
          </p:nvSpPr>
          <p:spPr bwMode="auto">
            <a:xfrm>
              <a:off x="2759075" y="228600"/>
              <a:ext cx="282575" cy="141288"/>
            </a:xfrm>
            <a:prstGeom prst="rect">
              <a:avLst/>
            </a:prstGeom>
            <a:solidFill>
              <a:srgbClr val="5CA3E6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25"/>
            <p:cNvSpPr>
              <a:spLocks noChangeArrowheads="1"/>
            </p:cNvSpPr>
            <p:nvPr/>
          </p:nvSpPr>
          <p:spPr bwMode="auto">
            <a:xfrm>
              <a:off x="2759075" y="228600"/>
              <a:ext cx="282575" cy="14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26"/>
            <p:cNvSpPr>
              <a:spLocks noChangeArrowheads="1"/>
            </p:cNvSpPr>
            <p:nvPr/>
          </p:nvSpPr>
          <p:spPr bwMode="auto">
            <a:xfrm>
              <a:off x="3092450" y="246063"/>
              <a:ext cx="7239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806.8 - 806.9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Rectangle 27"/>
            <p:cNvSpPr>
              <a:spLocks noChangeArrowheads="1"/>
            </p:cNvSpPr>
            <p:nvPr/>
          </p:nvSpPr>
          <p:spPr bwMode="auto">
            <a:xfrm>
              <a:off x="2759075" y="420688"/>
              <a:ext cx="282575" cy="141288"/>
            </a:xfrm>
            <a:prstGeom prst="rect">
              <a:avLst/>
            </a:prstGeom>
            <a:solidFill>
              <a:srgbClr val="7CBBE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28"/>
            <p:cNvSpPr>
              <a:spLocks noChangeArrowheads="1"/>
            </p:cNvSpPr>
            <p:nvPr/>
          </p:nvSpPr>
          <p:spPr bwMode="auto">
            <a:xfrm>
              <a:off x="2759075" y="420688"/>
              <a:ext cx="282575" cy="14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29"/>
            <p:cNvSpPr>
              <a:spLocks noChangeArrowheads="1"/>
            </p:cNvSpPr>
            <p:nvPr/>
          </p:nvSpPr>
          <p:spPr bwMode="auto">
            <a:xfrm>
              <a:off x="3092450" y="438150"/>
              <a:ext cx="7239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806.9 - 807.1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ctangle 30"/>
            <p:cNvSpPr>
              <a:spLocks noChangeArrowheads="1"/>
            </p:cNvSpPr>
            <p:nvPr/>
          </p:nvSpPr>
          <p:spPr bwMode="auto">
            <a:xfrm>
              <a:off x="2759075" y="612775"/>
              <a:ext cx="282575" cy="141288"/>
            </a:xfrm>
            <a:prstGeom prst="rect">
              <a:avLst/>
            </a:prstGeom>
            <a:solidFill>
              <a:srgbClr val="98D2ED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1"/>
            <p:cNvSpPr>
              <a:spLocks noChangeArrowheads="1"/>
            </p:cNvSpPr>
            <p:nvPr/>
          </p:nvSpPr>
          <p:spPr bwMode="auto">
            <a:xfrm>
              <a:off x="2759075" y="612775"/>
              <a:ext cx="282575" cy="14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32"/>
            <p:cNvSpPr>
              <a:spLocks noChangeArrowheads="1"/>
            </p:cNvSpPr>
            <p:nvPr/>
          </p:nvSpPr>
          <p:spPr bwMode="auto">
            <a:xfrm>
              <a:off x="3092450" y="630238"/>
              <a:ext cx="7239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807.1 - 807.2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Rectangle 33"/>
            <p:cNvSpPr>
              <a:spLocks noChangeArrowheads="1"/>
            </p:cNvSpPr>
            <p:nvPr/>
          </p:nvSpPr>
          <p:spPr bwMode="auto">
            <a:xfrm>
              <a:off x="2759075" y="804863"/>
              <a:ext cx="282575" cy="141288"/>
            </a:xfrm>
            <a:prstGeom prst="rect">
              <a:avLst/>
            </a:prstGeom>
            <a:solidFill>
              <a:srgbClr val="B6EDF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4"/>
            <p:cNvSpPr>
              <a:spLocks noChangeArrowheads="1"/>
            </p:cNvSpPr>
            <p:nvPr/>
          </p:nvSpPr>
          <p:spPr bwMode="auto">
            <a:xfrm>
              <a:off x="2759075" y="804863"/>
              <a:ext cx="282575" cy="141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35"/>
            <p:cNvSpPr>
              <a:spLocks noChangeArrowheads="1"/>
            </p:cNvSpPr>
            <p:nvPr/>
          </p:nvSpPr>
          <p:spPr bwMode="auto">
            <a:xfrm>
              <a:off x="3092450" y="820738"/>
              <a:ext cx="7239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807.2 - 807.3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82"/>
            <p:cNvSpPr>
              <a:spLocks noChangeArrowheads="1"/>
            </p:cNvSpPr>
            <p:nvPr/>
          </p:nvSpPr>
          <p:spPr bwMode="auto">
            <a:xfrm>
              <a:off x="326612" y="457200"/>
              <a:ext cx="20678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Feet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7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102739"/>
            <a:ext cx="8648700" cy="555851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Aquifer description</a:t>
            </a:r>
            <a:br>
              <a:rPr lang="en-US" sz="2800" dirty="0" smtClean="0">
                <a:solidFill>
                  <a:srgbClr val="FFFF00"/>
                </a:solidFill>
              </a:rPr>
            </a:br>
            <a:r>
              <a:rPr lang="en-US" sz="2000" dirty="0" smtClean="0">
                <a:solidFill>
                  <a:srgbClr val="FFFF00"/>
                </a:solidFill>
              </a:rPr>
              <a:t>Water Table Map </a:t>
            </a:r>
            <a:br>
              <a:rPr lang="en-US" sz="2000" dirty="0" smtClean="0">
                <a:solidFill>
                  <a:srgbClr val="FFFF00"/>
                </a:solidFill>
              </a:rPr>
            </a:br>
            <a:endParaRPr lang="en-US" sz="28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934"/>
            <a:ext cx="9144000" cy="51457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Potential Recognized Environmental Conditions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-1" y="1036271"/>
            <a:ext cx="9125712" cy="5639199"/>
          </a:xfrm>
          <a:prstGeom prst="rect">
            <a:avLst/>
          </a:prstGeom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134225" y="3265488"/>
            <a:ext cx="122238" cy="12223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083300" y="3182938"/>
            <a:ext cx="533400" cy="36988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6494465" y="3843338"/>
            <a:ext cx="298222" cy="37623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6481763" y="4289425"/>
            <a:ext cx="306388" cy="260804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3733799" y="1894114"/>
            <a:ext cx="4876801" cy="4452257"/>
          </a:xfrm>
          <a:custGeom>
            <a:avLst/>
            <a:gdLst>
              <a:gd name="T0" fmla="*/ 893 w 3298"/>
              <a:gd name="T1" fmla="*/ 1662 h 3050"/>
              <a:gd name="T2" fmla="*/ 0 w 3298"/>
              <a:gd name="T3" fmla="*/ 1659 h 3050"/>
              <a:gd name="T4" fmla="*/ 7 w 3298"/>
              <a:gd name="T5" fmla="*/ 0 h 3050"/>
              <a:gd name="T6" fmla="*/ 1539 w 3298"/>
              <a:gd name="T7" fmla="*/ 1 h 3050"/>
              <a:gd name="T8" fmla="*/ 1542 w 3298"/>
              <a:gd name="T9" fmla="*/ 2097 h 3050"/>
              <a:gd name="T10" fmla="*/ 3290 w 3298"/>
              <a:gd name="T11" fmla="*/ 2083 h 3050"/>
              <a:gd name="T12" fmla="*/ 3298 w 3298"/>
              <a:gd name="T13" fmla="*/ 3041 h 3050"/>
              <a:gd name="T14" fmla="*/ 898 w 3298"/>
              <a:gd name="T15" fmla="*/ 3050 h 3050"/>
              <a:gd name="T16" fmla="*/ 893 w 3298"/>
              <a:gd name="T17" fmla="*/ 1662 h 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98" h="3050">
                <a:moveTo>
                  <a:pt x="893" y="1662"/>
                </a:moveTo>
                <a:lnTo>
                  <a:pt x="0" y="1659"/>
                </a:lnTo>
                <a:lnTo>
                  <a:pt x="7" y="0"/>
                </a:lnTo>
                <a:lnTo>
                  <a:pt x="1539" y="1"/>
                </a:lnTo>
                <a:lnTo>
                  <a:pt x="1542" y="2097"/>
                </a:lnTo>
                <a:lnTo>
                  <a:pt x="3290" y="2083"/>
                </a:lnTo>
                <a:lnTo>
                  <a:pt x="3298" y="3041"/>
                </a:lnTo>
                <a:lnTo>
                  <a:pt x="898" y="3050"/>
                </a:lnTo>
                <a:lnTo>
                  <a:pt x="893" y="1662"/>
                </a:lnTo>
              </a:path>
            </a:pathLst>
          </a:custGeom>
          <a:noFill/>
          <a:ln w="571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2032000" y="1328964"/>
            <a:ext cx="912813" cy="912813"/>
          </a:xfrm>
          <a:custGeom>
            <a:avLst/>
            <a:gdLst>
              <a:gd name="T0" fmla="*/ 0 w 575"/>
              <a:gd name="T1" fmla="*/ 302 h 575"/>
              <a:gd name="T2" fmla="*/ 297 w 575"/>
              <a:gd name="T3" fmla="*/ 0 h 575"/>
              <a:gd name="T4" fmla="*/ 575 w 575"/>
              <a:gd name="T5" fmla="*/ 265 h 575"/>
              <a:gd name="T6" fmla="*/ 276 w 575"/>
              <a:gd name="T7" fmla="*/ 575 h 575"/>
              <a:gd name="T8" fmla="*/ 0 w 575"/>
              <a:gd name="T9" fmla="*/ 302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5" h="575">
                <a:moveTo>
                  <a:pt x="0" y="302"/>
                </a:moveTo>
                <a:lnTo>
                  <a:pt x="297" y="0"/>
                </a:lnTo>
                <a:lnTo>
                  <a:pt x="575" y="265"/>
                </a:lnTo>
                <a:lnTo>
                  <a:pt x="276" y="575"/>
                </a:lnTo>
                <a:lnTo>
                  <a:pt x="0" y="302"/>
                </a:lnTo>
              </a:path>
            </a:pathLst>
          </a:custGeom>
          <a:noFill/>
          <a:ln w="571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4880427" y="1048631"/>
            <a:ext cx="1601335" cy="641376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2" name="Rectangle 7"/>
          <p:cNvSpPr>
            <a:spLocks noChangeArrowheads="1"/>
          </p:cNvSpPr>
          <p:nvPr/>
        </p:nvSpPr>
        <p:spPr bwMode="auto">
          <a:xfrm>
            <a:off x="7297724" y="3244348"/>
            <a:ext cx="557845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Oil UST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3" name="Rectangle 9"/>
          <p:cNvSpPr>
            <a:spLocks noChangeArrowheads="1"/>
          </p:cNvSpPr>
          <p:nvPr/>
        </p:nvSpPr>
        <p:spPr bwMode="auto">
          <a:xfrm>
            <a:off x="6853692" y="3927362"/>
            <a:ext cx="1001877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Gasoline UST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4" name="Rectangle 11"/>
          <p:cNvSpPr>
            <a:spLocks noChangeArrowheads="1"/>
          </p:cNvSpPr>
          <p:nvPr/>
        </p:nvSpPr>
        <p:spPr bwMode="auto">
          <a:xfrm>
            <a:off x="6270488" y="2838388"/>
            <a:ext cx="157095" cy="307777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?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5" name="Rectangle 13"/>
          <p:cNvSpPr>
            <a:spLocks noChangeArrowheads="1"/>
          </p:cNvSpPr>
          <p:nvPr/>
        </p:nvSpPr>
        <p:spPr bwMode="auto">
          <a:xfrm>
            <a:off x="6859309" y="4333743"/>
            <a:ext cx="549831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Landfill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6" name="Rectangle 15"/>
          <p:cNvSpPr>
            <a:spLocks noChangeArrowheads="1"/>
          </p:cNvSpPr>
          <p:nvPr/>
        </p:nvSpPr>
        <p:spPr bwMode="auto">
          <a:xfrm>
            <a:off x="1585178" y="2149444"/>
            <a:ext cx="761427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BTEX UST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7" name="Rectangle 17"/>
          <p:cNvSpPr>
            <a:spLocks noChangeArrowheads="1"/>
          </p:cNvSpPr>
          <p:nvPr/>
        </p:nvSpPr>
        <p:spPr bwMode="auto">
          <a:xfrm>
            <a:off x="5871596" y="1276986"/>
            <a:ext cx="527388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Barrels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8" name="Rectangle 19"/>
          <p:cNvSpPr>
            <a:spLocks noChangeArrowheads="1"/>
          </p:cNvSpPr>
          <p:nvPr/>
        </p:nvSpPr>
        <p:spPr bwMode="auto">
          <a:xfrm>
            <a:off x="5279171" y="5109484"/>
            <a:ext cx="1067600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Pesticides use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934"/>
            <a:ext cx="9144000" cy="51457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Potential Recognized Environmental Conditions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-1" y="1036271"/>
            <a:ext cx="9125712" cy="5639199"/>
          </a:xfrm>
          <a:prstGeom prst="rect">
            <a:avLst/>
          </a:prstGeom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134225" y="3265488"/>
            <a:ext cx="122238" cy="12223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083300" y="3182938"/>
            <a:ext cx="533400" cy="36988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6494465" y="3843338"/>
            <a:ext cx="298222" cy="37623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6481763" y="4289425"/>
            <a:ext cx="306388" cy="260804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2032000" y="1328964"/>
            <a:ext cx="912813" cy="912813"/>
          </a:xfrm>
          <a:custGeom>
            <a:avLst/>
            <a:gdLst>
              <a:gd name="T0" fmla="*/ 0 w 575"/>
              <a:gd name="T1" fmla="*/ 302 h 575"/>
              <a:gd name="T2" fmla="*/ 297 w 575"/>
              <a:gd name="T3" fmla="*/ 0 h 575"/>
              <a:gd name="T4" fmla="*/ 575 w 575"/>
              <a:gd name="T5" fmla="*/ 265 h 575"/>
              <a:gd name="T6" fmla="*/ 276 w 575"/>
              <a:gd name="T7" fmla="*/ 575 h 575"/>
              <a:gd name="T8" fmla="*/ 0 w 575"/>
              <a:gd name="T9" fmla="*/ 302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5" h="575">
                <a:moveTo>
                  <a:pt x="0" y="302"/>
                </a:moveTo>
                <a:lnTo>
                  <a:pt x="297" y="0"/>
                </a:lnTo>
                <a:lnTo>
                  <a:pt x="575" y="265"/>
                </a:lnTo>
                <a:lnTo>
                  <a:pt x="276" y="575"/>
                </a:lnTo>
                <a:lnTo>
                  <a:pt x="0" y="302"/>
                </a:lnTo>
              </a:path>
            </a:pathLst>
          </a:custGeom>
          <a:noFill/>
          <a:ln w="571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4880427" y="1048631"/>
            <a:ext cx="1601335" cy="641376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2" name="Rectangle 7"/>
          <p:cNvSpPr>
            <a:spLocks noChangeArrowheads="1"/>
          </p:cNvSpPr>
          <p:nvPr/>
        </p:nvSpPr>
        <p:spPr bwMode="auto">
          <a:xfrm>
            <a:off x="7297724" y="3244348"/>
            <a:ext cx="557845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Oil UST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3" name="Rectangle 9"/>
          <p:cNvSpPr>
            <a:spLocks noChangeArrowheads="1"/>
          </p:cNvSpPr>
          <p:nvPr/>
        </p:nvSpPr>
        <p:spPr bwMode="auto">
          <a:xfrm>
            <a:off x="6853692" y="3927362"/>
            <a:ext cx="1001877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Gasoline UST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4" name="Rectangle 11"/>
          <p:cNvSpPr>
            <a:spLocks noChangeArrowheads="1"/>
          </p:cNvSpPr>
          <p:nvPr/>
        </p:nvSpPr>
        <p:spPr bwMode="auto">
          <a:xfrm>
            <a:off x="6270488" y="2838388"/>
            <a:ext cx="157095" cy="307777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?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5" name="Rectangle 13"/>
          <p:cNvSpPr>
            <a:spLocks noChangeArrowheads="1"/>
          </p:cNvSpPr>
          <p:nvPr/>
        </p:nvSpPr>
        <p:spPr bwMode="auto">
          <a:xfrm>
            <a:off x="6859309" y="4333743"/>
            <a:ext cx="549831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Landfill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6" name="Rectangle 15"/>
          <p:cNvSpPr>
            <a:spLocks noChangeArrowheads="1"/>
          </p:cNvSpPr>
          <p:nvPr/>
        </p:nvSpPr>
        <p:spPr bwMode="auto">
          <a:xfrm>
            <a:off x="1585178" y="2149444"/>
            <a:ext cx="761427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BTEX UST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7" name="Rectangle 17"/>
          <p:cNvSpPr>
            <a:spLocks noChangeArrowheads="1"/>
          </p:cNvSpPr>
          <p:nvPr/>
        </p:nvSpPr>
        <p:spPr bwMode="auto">
          <a:xfrm>
            <a:off x="5871596" y="1276986"/>
            <a:ext cx="527388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Barrels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934"/>
            <a:ext cx="9144000" cy="51457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Areas for potential Recognized Environmental Conditions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-1" y="1036271"/>
            <a:ext cx="9125712" cy="5639199"/>
          </a:xfrm>
          <a:prstGeom prst="rect">
            <a:avLst/>
          </a:prstGeom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134225" y="3265488"/>
            <a:ext cx="122238" cy="12223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083300" y="3182938"/>
            <a:ext cx="533400" cy="36988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6494465" y="3843338"/>
            <a:ext cx="298222" cy="37623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6481763" y="4289425"/>
            <a:ext cx="306388" cy="260804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2032000" y="1328964"/>
            <a:ext cx="912813" cy="912813"/>
          </a:xfrm>
          <a:custGeom>
            <a:avLst/>
            <a:gdLst>
              <a:gd name="T0" fmla="*/ 0 w 575"/>
              <a:gd name="T1" fmla="*/ 302 h 575"/>
              <a:gd name="T2" fmla="*/ 297 w 575"/>
              <a:gd name="T3" fmla="*/ 0 h 575"/>
              <a:gd name="T4" fmla="*/ 575 w 575"/>
              <a:gd name="T5" fmla="*/ 265 h 575"/>
              <a:gd name="T6" fmla="*/ 276 w 575"/>
              <a:gd name="T7" fmla="*/ 575 h 575"/>
              <a:gd name="T8" fmla="*/ 0 w 575"/>
              <a:gd name="T9" fmla="*/ 302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5" h="575">
                <a:moveTo>
                  <a:pt x="0" y="302"/>
                </a:moveTo>
                <a:lnTo>
                  <a:pt x="297" y="0"/>
                </a:lnTo>
                <a:lnTo>
                  <a:pt x="575" y="265"/>
                </a:lnTo>
                <a:lnTo>
                  <a:pt x="276" y="575"/>
                </a:lnTo>
                <a:lnTo>
                  <a:pt x="0" y="302"/>
                </a:lnTo>
              </a:path>
            </a:pathLst>
          </a:custGeom>
          <a:noFill/>
          <a:ln w="571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4880427" y="1048631"/>
            <a:ext cx="1601335" cy="641376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3907"/>
          <p:cNvGrpSpPr/>
          <p:nvPr/>
        </p:nvGrpSpPr>
        <p:grpSpPr>
          <a:xfrm>
            <a:off x="2338388" y="3326719"/>
            <a:ext cx="4900613" cy="2549524"/>
            <a:chOff x="2338388" y="3370263"/>
            <a:chExt cx="4900613" cy="2549524"/>
          </a:xfrm>
        </p:grpSpPr>
        <p:grpSp>
          <p:nvGrpSpPr>
            <p:cNvPr id="3" name="Group 920"/>
            <p:cNvGrpSpPr>
              <a:grpSpLocks/>
            </p:cNvGrpSpPr>
            <p:nvPr/>
          </p:nvGrpSpPr>
          <p:grpSpPr bwMode="auto">
            <a:xfrm>
              <a:off x="2338388" y="4851400"/>
              <a:ext cx="1365250" cy="1068387"/>
              <a:chOff x="1473" y="3056"/>
              <a:chExt cx="860" cy="673"/>
            </a:xfrm>
          </p:grpSpPr>
          <p:sp>
            <p:nvSpPr>
              <p:cNvPr id="7770" name="Line 720"/>
              <p:cNvSpPr>
                <a:spLocks noChangeShapeType="1"/>
              </p:cNvSpPr>
              <p:nvPr/>
            </p:nvSpPr>
            <p:spPr bwMode="auto">
              <a:xfrm flipH="1">
                <a:off x="1473" y="3725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1" name="Line 721"/>
              <p:cNvSpPr>
                <a:spLocks noChangeShapeType="1"/>
              </p:cNvSpPr>
              <p:nvPr/>
            </p:nvSpPr>
            <p:spPr bwMode="auto">
              <a:xfrm flipH="1">
                <a:off x="1478" y="372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2" name="Line 722"/>
              <p:cNvSpPr>
                <a:spLocks noChangeShapeType="1"/>
              </p:cNvSpPr>
              <p:nvPr/>
            </p:nvSpPr>
            <p:spPr bwMode="auto">
              <a:xfrm flipH="1">
                <a:off x="1482" y="371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3" name="Line 723"/>
              <p:cNvSpPr>
                <a:spLocks noChangeShapeType="1"/>
              </p:cNvSpPr>
              <p:nvPr/>
            </p:nvSpPr>
            <p:spPr bwMode="auto">
              <a:xfrm flipH="1">
                <a:off x="1486" y="371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4" name="Line 724"/>
              <p:cNvSpPr>
                <a:spLocks noChangeShapeType="1"/>
              </p:cNvSpPr>
              <p:nvPr/>
            </p:nvSpPr>
            <p:spPr bwMode="auto">
              <a:xfrm flipH="1">
                <a:off x="1490" y="371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5" name="Line 725"/>
              <p:cNvSpPr>
                <a:spLocks noChangeShapeType="1"/>
              </p:cNvSpPr>
              <p:nvPr/>
            </p:nvSpPr>
            <p:spPr bwMode="auto">
              <a:xfrm flipH="1">
                <a:off x="1494" y="370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6" name="Line 726"/>
              <p:cNvSpPr>
                <a:spLocks noChangeShapeType="1"/>
              </p:cNvSpPr>
              <p:nvPr/>
            </p:nvSpPr>
            <p:spPr bwMode="auto">
              <a:xfrm flipH="1">
                <a:off x="1498" y="370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7" name="Line 727"/>
              <p:cNvSpPr>
                <a:spLocks noChangeShapeType="1"/>
              </p:cNvSpPr>
              <p:nvPr/>
            </p:nvSpPr>
            <p:spPr bwMode="auto">
              <a:xfrm flipH="1">
                <a:off x="1502" y="370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8" name="Line 728"/>
              <p:cNvSpPr>
                <a:spLocks noChangeShapeType="1"/>
              </p:cNvSpPr>
              <p:nvPr/>
            </p:nvSpPr>
            <p:spPr bwMode="auto">
              <a:xfrm flipH="1">
                <a:off x="1506" y="369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9" name="Line 729"/>
              <p:cNvSpPr>
                <a:spLocks noChangeShapeType="1"/>
              </p:cNvSpPr>
              <p:nvPr/>
            </p:nvSpPr>
            <p:spPr bwMode="auto">
              <a:xfrm flipH="1">
                <a:off x="1510" y="369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0" name="Line 730"/>
              <p:cNvSpPr>
                <a:spLocks noChangeShapeType="1"/>
              </p:cNvSpPr>
              <p:nvPr/>
            </p:nvSpPr>
            <p:spPr bwMode="auto">
              <a:xfrm flipH="1">
                <a:off x="1514" y="369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1" name="Line 731"/>
              <p:cNvSpPr>
                <a:spLocks noChangeShapeType="1"/>
              </p:cNvSpPr>
              <p:nvPr/>
            </p:nvSpPr>
            <p:spPr bwMode="auto">
              <a:xfrm flipH="1">
                <a:off x="1518" y="3686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2" name="Line 732"/>
              <p:cNvSpPr>
                <a:spLocks noChangeShapeType="1"/>
              </p:cNvSpPr>
              <p:nvPr/>
            </p:nvSpPr>
            <p:spPr bwMode="auto">
              <a:xfrm flipH="1">
                <a:off x="1523" y="368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3" name="Line 733"/>
              <p:cNvSpPr>
                <a:spLocks noChangeShapeType="1"/>
              </p:cNvSpPr>
              <p:nvPr/>
            </p:nvSpPr>
            <p:spPr bwMode="auto">
              <a:xfrm flipH="1">
                <a:off x="1527" y="367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4" name="Line 734"/>
              <p:cNvSpPr>
                <a:spLocks noChangeShapeType="1"/>
              </p:cNvSpPr>
              <p:nvPr/>
            </p:nvSpPr>
            <p:spPr bwMode="auto">
              <a:xfrm flipH="1">
                <a:off x="1531" y="367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5" name="Line 735"/>
              <p:cNvSpPr>
                <a:spLocks noChangeShapeType="1"/>
              </p:cNvSpPr>
              <p:nvPr/>
            </p:nvSpPr>
            <p:spPr bwMode="auto">
              <a:xfrm flipH="1">
                <a:off x="1535" y="367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6" name="Line 736"/>
              <p:cNvSpPr>
                <a:spLocks noChangeShapeType="1"/>
              </p:cNvSpPr>
              <p:nvPr/>
            </p:nvSpPr>
            <p:spPr bwMode="auto">
              <a:xfrm flipH="1">
                <a:off x="1540" y="366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7" name="Line 737"/>
              <p:cNvSpPr>
                <a:spLocks noChangeShapeType="1"/>
              </p:cNvSpPr>
              <p:nvPr/>
            </p:nvSpPr>
            <p:spPr bwMode="auto">
              <a:xfrm flipH="1">
                <a:off x="1544" y="366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8" name="Line 738"/>
              <p:cNvSpPr>
                <a:spLocks noChangeShapeType="1"/>
              </p:cNvSpPr>
              <p:nvPr/>
            </p:nvSpPr>
            <p:spPr bwMode="auto">
              <a:xfrm flipH="1">
                <a:off x="1548" y="366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9" name="Line 739"/>
              <p:cNvSpPr>
                <a:spLocks noChangeShapeType="1"/>
              </p:cNvSpPr>
              <p:nvPr/>
            </p:nvSpPr>
            <p:spPr bwMode="auto">
              <a:xfrm flipH="1">
                <a:off x="1552" y="3658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0" name="Line 740"/>
              <p:cNvSpPr>
                <a:spLocks noChangeShapeType="1"/>
              </p:cNvSpPr>
              <p:nvPr/>
            </p:nvSpPr>
            <p:spPr bwMode="auto">
              <a:xfrm flipH="1">
                <a:off x="1557" y="365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1" name="Line 741"/>
              <p:cNvSpPr>
                <a:spLocks noChangeShapeType="1"/>
              </p:cNvSpPr>
              <p:nvPr/>
            </p:nvSpPr>
            <p:spPr bwMode="auto">
              <a:xfrm flipH="1">
                <a:off x="1561" y="365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2" name="Line 742"/>
              <p:cNvSpPr>
                <a:spLocks noChangeShapeType="1"/>
              </p:cNvSpPr>
              <p:nvPr/>
            </p:nvSpPr>
            <p:spPr bwMode="auto">
              <a:xfrm flipH="1">
                <a:off x="1565" y="364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3" name="Line 743"/>
              <p:cNvSpPr>
                <a:spLocks noChangeShapeType="1"/>
              </p:cNvSpPr>
              <p:nvPr/>
            </p:nvSpPr>
            <p:spPr bwMode="auto">
              <a:xfrm flipH="1">
                <a:off x="1569" y="364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4" name="Line 744"/>
              <p:cNvSpPr>
                <a:spLocks noChangeShapeType="1"/>
              </p:cNvSpPr>
              <p:nvPr/>
            </p:nvSpPr>
            <p:spPr bwMode="auto">
              <a:xfrm flipH="1">
                <a:off x="1573" y="364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5" name="Line 745"/>
              <p:cNvSpPr>
                <a:spLocks noChangeShapeType="1"/>
              </p:cNvSpPr>
              <p:nvPr/>
            </p:nvSpPr>
            <p:spPr bwMode="auto">
              <a:xfrm flipH="1">
                <a:off x="1577" y="363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6" name="Line 746"/>
              <p:cNvSpPr>
                <a:spLocks noChangeShapeType="1"/>
              </p:cNvSpPr>
              <p:nvPr/>
            </p:nvSpPr>
            <p:spPr bwMode="auto">
              <a:xfrm flipH="1">
                <a:off x="1582" y="363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7" name="Line 747"/>
              <p:cNvSpPr>
                <a:spLocks noChangeShapeType="1"/>
              </p:cNvSpPr>
              <p:nvPr/>
            </p:nvSpPr>
            <p:spPr bwMode="auto">
              <a:xfrm flipH="1">
                <a:off x="1586" y="363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8" name="Line 748"/>
              <p:cNvSpPr>
                <a:spLocks noChangeShapeType="1"/>
              </p:cNvSpPr>
              <p:nvPr/>
            </p:nvSpPr>
            <p:spPr bwMode="auto">
              <a:xfrm flipH="1">
                <a:off x="1590" y="362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9" name="Line 749"/>
              <p:cNvSpPr>
                <a:spLocks noChangeShapeType="1"/>
              </p:cNvSpPr>
              <p:nvPr/>
            </p:nvSpPr>
            <p:spPr bwMode="auto">
              <a:xfrm flipH="1">
                <a:off x="1594" y="362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0" name="Line 750"/>
              <p:cNvSpPr>
                <a:spLocks noChangeShapeType="1"/>
              </p:cNvSpPr>
              <p:nvPr/>
            </p:nvSpPr>
            <p:spPr bwMode="auto">
              <a:xfrm flipH="1">
                <a:off x="1598" y="362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1" name="Line 751"/>
              <p:cNvSpPr>
                <a:spLocks noChangeShapeType="1"/>
              </p:cNvSpPr>
              <p:nvPr/>
            </p:nvSpPr>
            <p:spPr bwMode="auto">
              <a:xfrm flipH="1">
                <a:off x="1602" y="361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2" name="Line 752"/>
              <p:cNvSpPr>
                <a:spLocks noChangeShapeType="1"/>
              </p:cNvSpPr>
              <p:nvPr/>
            </p:nvSpPr>
            <p:spPr bwMode="auto">
              <a:xfrm flipH="1">
                <a:off x="1606" y="361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3" name="Line 753"/>
              <p:cNvSpPr>
                <a:spLocks noChangeShapeType="1"/>
              </p:cNvSpPr>
              <p:nvPr/>
            </p:nvSpPr>
            <p:spPr bwMode="auto">
              <a:xfrm flipH="1">
                <a:off x="1611" y="360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4" name="Line 754"/>
              <p:cNvSpPr>
                <a:spLocks noChangeShapeType="1"/>
              </p:cNvSpPr>
              <p:nvPr/>
            </p:nvSpPr>
            <p:spPr bwMode="auto">
              <a:xfrm flipH="1">
                <a:off x="1615" y="360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5" name="Line 755"/>
              <p:cNvSpPr>
                <a:spLocks noChangeShapeType="1"/>
              </p:cNvSpPr>
              <p:nvPr/>
            </p:nvSpPr>
            <p:spPr bwMode="auto">
              <a:xfrm flipH="1">
                <a:off x="1619" y="360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6" name="Line 756"/>
              <p:cNvSpPr>
                <a:spLocks noChangeShapeType="1"/>
              </p:cNvSpPr>
              <p:nvPr/>
            </p:nvSpPr>
            <p:spPr bwMode="auto">
              <a:xfrm flipH="1">
                <a:off x="1624" y="359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7" name="Line 757"/>
              <p:cNvSpPr>
                <a:spLocks noChangeShapeType="1"/>
              </p:cNvSpPr>
              <p:nvPr/>
            </p:nvSpPr>
            <p:spPr bwMode="auto">
              <a:xfrm flipH="1">
                <a:off x="1628" y="359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8" name="Line 758"/>
              <p:cNvSpPr>
                <a:spLocks noChangeShapeType="1"/>
              </p:cNvSpPr>
              <p:nvPr/>
            </p:nvSpPr>
            <p:spPr bwMode="auto">
              <a:xfrm flipH="1">
                <a:off x="1632" y="359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9" name="Line 759"/>
              <p:cNvSpPr>
                <a:spLocks noChangeShapeType="1"/>
              </p:cNvSpPr>
              <p:nvPr/>
            </p:nvSpPr>
            <p:spPr bwMode="auto">
              <a:xfrm flipH="1">
                <a:off x="1637" y="358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0" name="Line 760"/>
              <p:cNvSpPr>
                <a:spLocks noChangeShapeType="1"/>
              </p:cNvSpPr>
              <p:nvPr/>
            </p:nvSpPr>
            <p:spPr bwMode="auto">
              <a:xfrm flipH="1">
                <a:off x="1641" y="358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1" name="Line 761"/>
              <p:cNvSpPr>
                <a:spLocks noChangeShapeType="1"/>
              </p:cNvSpPr>
              <p:nvPr/>
            </p:nvSpPr>
            <p:spPr bwMode="auto">
              <a:xfrm flipH="1">
                <a:off x="1645" y="358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2" name="Line 762"/>
              <p:cNvSpPr>
                <a:spLocks noChangeShapeType="1"/>
              </p:cNvSpPr>
              <p:nvPr/>
            </p:nvSpPr>
            <p:spPr bwMode="auto">
              <a:xfrm flipH="1">
                <a:off x="1649" y="357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3" name="Line 763"/>
              <p:cNvSpPr>
                <a:spLocks noChangeShapeType="1"/>
              </p:cNvSpPr>
              <p:nvPr/>
            </p:nvSpPr>
            <p:spPr bwMode="auto">
              <a:xfrm flipH="1">
                <a:off x="1653" y="357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4" name="Line 764"/>
              <p:cNvSpPr>
                <a:spLocks noChangeShapeType="1"/>
              </p:cNvSpPr>
              <p:nvPr/>
            </p:nvSpPr>
            <p:spPr bwMode="auto">
              <a:xfrm flipH="1">
                <a:off x="1657" y="3571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5" name="Line 765"/>
              <p:cNvSpPr>
                <a:spLocks noChangeShapeType="1"/>
              </p:cNvSpPr>
              <p:nvPr/>
            </p:nvSpPr>
            <p:spPr bwMode="auto">
              <a:xfrm flipH="1">
                <a:off x="1662" y="356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6" name="Line 766"/>
              <p:cNvSpPr>
                <a:spLocks noChangeShapeType="1"/>
              </p:cNvSpPr>
              <p:nvPr/>
            </p:nvSpPr>
            <p:spPr bwMode="auto">
              <a:xfrm flipH="1">
                <a:off x="1666" y="356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7" name="Line 767"/>
              <p:cNvSpPr>
                <a:spLocks noChangeShapeType="1"/>
              </p:cNvSpPr>
              <p:nvPr/>
            </p:nvSpPr>
            <p:spPr bwMode="auto">
              <a:xfrm flipH="1">
                <a:off x="1670" y="356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8" name="Line 768"/>
              <p:cNvSpPr>
                <a:spLocks noChangeShapeType="1"/>
              </p:cNvSpPr>
              <p:nvPr/>
            </p:nvSpPr>
            <p:spPr bwMode="auto">
              <a:xfrm flipH="1">
                <a:off x="1674" y="355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9" name="Line 769"/>
              <p:cNvSpPr>
                <a:spLocks noChangeShapeType="1"/>
              </p:cNvSpPr>
              <p:nvPr/>
            </p:nvSpPr>
            <p:spPr bwMode="auto">
              <a:xfrm flipH="1">
                <a:off x="1678" y="355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0" name="Line 770"/>
              <p:cNvSpPr>
                <a:spLocks noChangeShapeType="1"/>
              </p:cNvSpPr>
              <p:nvPr/>
            </p:nvSpPr>
            <p:spPr bwMode="auto">
              <a:xfrm flipH="1">
                <a:off x="1683" y="355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1" name="Line 771"/>
              <p:cNvSpPr>
                <a:spLocks noChangeShapeType="1"/>
              </p:cNvSpPr>
              <p:nvPr/>
            </p:nvSpPr>
            <p:spPr bwMode="auto">
              <a:xfrm flipH="1">
                <a:off x="1687" y="354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2" name="Line 772"/>
              <p:cNvSpPr>
                <a:spLocks noChangeShapeType="1"/>
              </p:cNvSpPr>
              <p:nvPr/>
            </p:nvSpPr>
            <p:spPr bwMode="auto">
              <a:xfrm flipH="1">
                <a:off x="1691" y="354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3" name="Line 773"/>
              <p:cNvSpPr>
                <a:spLocks noChangeShapeType="1"/>
              </p:cNvSpPr>
              <p:nvPr/>
            </p:nvSpPr>
            <p:spPr bwMode="auto">
              <a:xfrm flipH="1">
                <a:off x="1695" y="354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4" name="Line 774"/>
              <p:cNvSpPr>
                <a:spLocks noChangeShapeType="1"/>
              </p:cNvSpPr>
              <p:nvPr/>
            </p:nvSpPr>
            <p:spPr bwMode="auto">
              <a:xfrm flipH="1">
                <a:off x="1699" y="353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5" name="Line 775"/>
              <p:cNvSpPr>
                <a:spLocks noChangeShapeType="1"/>
              </p:cNvSpPr>
              <p:nvPr/>
            </p:nvSpPr>
            <p:spPr bwMode="auto">
              <a:xfrm flipH="1">
                <a:off x="1704" y="353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6" name="Line 776"/>
              <p:cNvSpPr>
                <a:spLocks noChangeShapeType="1"/>
              </p:cNvSpPr>
              <p:nvPr/>
            </p:nvSpPr>
            <p:spPr bwMode="auto">
              <a:xfrm flipH="1">
                <a:off x="1708" y="353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7" name="Line 777"/>
              <p:cNvSpPr>
                <a:spLocks noChangeShapeType="1"/>
              </p:cNvSpPr>
              <p:nvPr/>
            </p:nvSpPr>
            <p:spPr bwMode="auto">
              <a:xfrm flipH="1">
                <a:off x="1712" y="352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8" name="Line 778"/>
              <p:cNvSpPr>
                <a:spLocks noChangeShapeType="1"/>
              </p:cNvSpPr>
              <p:nvPr/>
            </p:nvSpPr>
            <p:spPr bwMode="auto">
              <a:xfrm flipH="1">
                <a:off x="1716" y="352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9" name="Line 779"/>
              <p:cNvSpPr>
                <a:spLocks noChangeShapeType="1"/>
              </p:cNvSpPr>
              <p:nvPr/>
            </p:nvSpPr>
            <p:spPr bwMode="auto">
              <a:xfrm flipH="1">
                <a:off x="1721" y="351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0" name="Line 780"/>
              <p:cNvSpPr>
                <a:spLocks noChangeShapeType="1"/>
              </p:cNvSpPr>
              <p:nvPr/>
            </p:nvSpPr>
            <p:spPr bwMode="auto">
              <a:xfrm flipH="1">
                <a:off x="1725" y="351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1" name="Line 781"/>
              <p:cNvSpPr>
                <a:spLocks noChangeShapeType="1"/>
              </p:cNvSpPr>
              <p:nvPr/>
            </p:nvSpPr>
            <p:spPr bwMode="auto">
              <a:xfrm flipH="1">
                <a:off x="1730" y="351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2" name="Line 782"/>
              <p:cNvSpPr>
                <a:spLocks noChangeShapeType="1"/>
              </p:cNvSpPr>
              <p:nvPr/>
            </p:nvSpPr>
            <p:spPr bwMode="auto">
              <a:xfrm flipH="1">
                <a:off x="1734" y="350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3" name="Line 783"/>
              <p:cNvSpPr>
                <a:spLocks noChangeShapeType="1"/>
              </p:cNvSpPr>
              <p:nvPr/>
            </p:nvSpPr>
            <p:spPr bwMode="auto">
              <a:xfrm flipH="1">
                <a:off x="1738" y="350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4" name="Line 784"/>
              <p:cNvSpPr>
                <a:spLocks noChangeShapeType="1"/>
              </p:cNvSpPr>
              <p:nvPr/>
            </p:nvSpPr>
            <p:spPr bwMode="auto">
              <a:xfrm flipH="1">
                <a:off x="1742" y="350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5" name="Line 785"/>
              <p:cNvSpPr>
                <a:spLocks noChangeShapeType="1"/>
              </p:cNvSpPr>
              <p:nvPr/>
            </p:nvSpPr>
            <p:spPr bwMode="auto">
              <a:xfrm flipH="1">
                <a:off x="1747" y="349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6" name="Line 786"/>
              <p:cNvSpPr>
                <a:spLocks noChangeShapeType="1"/>
              </p:cNvSpPr>
              <p:nvPr/>
            </p:nvSpPr>
            <p:spPr bwMode="auto">
              <a:xfrm flipH="1">
                <a:off x="1751" y="349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7" name="Line 787"/>
              <p:cNvSpPr>
                <a:spLocks noChangeShapeType="1"/>
              </p:cNvSpPr>
              <p:nvPr/>
            </p:nvSpPr>
            <p:spPr bwMode="auto">
              <a:xfrm flipH="1">
                <a:off x="1755" y="349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8" name="Line 788"/>
              <p:cNvSpPr>
                <a:spLocks noChangeShapeType="1"/>
              </p:cNvSpPr>
              <p:nvPr/>
            </p:nvSpPr>
            <p:spPr bwMode="auto">
              <a:xfrm flipH="1">
                <a:off x="1759" y="3488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9" name="Line 789"/>
              <p:cNvSpPr>
                <a:spLocks noChangeShapeType="1"/>
              </p:cNvSpPr>
              <p:nvPr/>
            </p:nvSpPr>
            <p:spPr bwMode="auto">
              <a:xfrm flipH="1">
                <a:off x="1764" y="348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0" name="Line 790"/>
              <p:cNvSpPr>
                <a:spLocks noChangeShapeType="1"/>
              </p:cNvSpPr>
              <p:nvPr/>
            </p:nvSpPr>
            <p:spPr bwMode="auto">
              <a:xfrm flipH="1">
                <a:off x="1768" y="348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1" name="Line 791"/>
              <p:cNvSpPr>
                <a:spLocks noChangeShapeType="1"/>
              </p:cNvSpPr>
              <p:nvPr/>
            </p:nvSpPr>
            <p:spPr bwMode="auto">
              <a:xfrm flipH="1">
                <a:off x="1772" y="347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2" name="Line 792"/>
              <p:cNvSpPr>
                <a:spLocks noChangeShapeType="1"/>
              </p:cNvSpPr>
              <p:nvPr/>
            </p:nvSpPr>
            <p:spPr bwMode="auto">
              <a:xfrm flipH="1">
                <a:off x="1776" y="3475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3" name="Line 793"/>
              <p:cNvSpPr>
                <a:spLocks noChangeShapeType="1"/>
              </p:cNvSpPr>
              <p:nvPr/>
            </p:nvSpPr>
            <p:spPr bwMode="auto">
              <a:xfrm flipH="1">
                <a:off x="1781" y="347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4" name="Line 794"/>
              <p:cNvSpPr>
                <a:spLocks noChangeShapeType="1"/>
              </p:cNvSpPr>
              <p:nvPr/>
            </p:nvSpPr>
            <p:spPr bwMode="auto">
              <a:xfrm flipH="1">
                <a:off x="1785" y="346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5" name="Line 795"/>
              <p:cNvSpPr>
                <a:spLocks noChangeShapeType="1"/>
              </p:cNvSpPr>
              <p:nvPr/>
            </p:nvSpPr>
            <p:spPr bwMode="auto">
              <a:xfrm flipH="1">
                <a:off x="1789" y="346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6" name="Line 796"/>
              <p:cNvSpPr>
                <a:spLocks noChangeShapeType="1"/>
              </p:cNvSpPr>
              <p:nvPr/>
            </p:nvSpPr>
            <p:spPr bwMode="auto">
              <a:xfrm flipH="1">
                <a:off x="1793" y="346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7" name="Line 797"/>
              <p:cNvSpPr>
                <a:spLocks noChangeShapeType="1"/>
              </p:cNvSpPr>
              <p:nvPr/>
            </p:nvSpPr>
            <p:spPr bwMode="auto">
              <a:xfrm flipH="1">
                <a:off x="1797" y="345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8" name="Line 798"/>
              <p:cNvSpPr>
                <a:spLocks noChangeShapeType="1"/>
              </p:cNvSpPr>
              <p:nvPr/>
            </p:nvSpPr>
            <p:spPr bwMode="auto">
              <a:xfrm flipH="1">
                <a:off x="1802" y="345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9" name="Line 799"/>
              <p:cNvSpPr>
                <a:spLocks noChangeShapeType="1"/>
              </p:cNvSpPr>
              <p:nvPr/>
            </p:nvSpPr>
            <p:spPr bwMode="auto">
              <a:xfrm flipH="1">
                <a:off x="1806" y="345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0" name="Line 800"/>
              <p:cNvSpPr>
                <a:spLocks noChangeShapeType="1"/>
              </p:cNvSpPr>
              <p:nvPr/>
            </p:nvSpPr>
            <p:spPr bwMode="auto">
              <a:xfrm flipH="1">
                <a:off x="1810" y="344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1" name="Line 801"/>
              <p:cNvSpPr>
                <a:spLocks noChangeShapeType="1"/>
              </p:cNvSpPr>
              <p:nvPr/>
            </p:nvSpPr>
            <p:spPr bwMode="auto">
              <a:xfrm flipH="1">
                <a:off x="1814" y="3444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2" name="Line 802"/>
              <p:cNvSpPr>
                <a:spLocks noChangeShapeType="1"/>
              </p:cNvSpPr>
              <p:nvPr/>
            </p:nvSpPr>
            <p:spPr bwMode="auto">
              <a:xfrm flipH="1">
                <a:off x="1819" y="344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3" name="Line 803"/>
              <p:cNvSpPr>
                <a:spLocks noChangeShapeType="1"/>
              </p:cNvSpPr>
              <p:nvPr/>
            </p:nvSpPr>
            <p:spPr bwMode="auto">
              <a:xfrm flipH="1">
                <a:off x="1823" y="343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4" name="Line 804"/>
              <p:cNvSpPr>
                <a:spLocks noChangeShapeType="1"/>
              </p:cNvSpPr>
              <p:nvPr/>
            </p:nvSpPr>
            <p:spPr bwMode="auto">
              <a:xfrm flipH="1">
                <a:off x="1827" y="343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5" name="Line 805"/>
              <p:cNvSpPr>
                <a:spLocks noChangeShapeType="1"/>
              </p:cNvSpPr>
              <p:nvPr/>
            </p:nvSpPr>
            <p:spPr bwMode="auto">
              <a:xfrm flipH="1">
                <a:off x="1831" y="3430"/>
                <a:ext cx="5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6" name="Line 806"/>
              <p:cNvSpPr>
                <a:spLocks noChangeShapeType="1"/>
              </p:cNvSpPr>
              <p:nvPr/>
            </p:nvSpPr>
            <p:spPr bwMode="auto">
              <a:xfrm flipH="1">
                <a:off x="1836" y="342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7" name="Line 807"/>
              <p:cNvSpPr>
                <a:spLocks noChangeShapeType="1"/>
              </p:cNvSpPr>
              <p:nvPr/>
            </p:nvSpPr>
            <p:spPr bwMode="auto">
              <a:xfrm flipH="1">
                <a:off x="1840" y="342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8" name="Line 808"/>
              <p:cNvSpPr>
                <a:spLocks noChangeShapeType="1"/>
              </p:cNvSpPr>
              <p:nvPr/>
            </p:nvSpPr>
            <p:spPr bwMode="auto">
              <a:xfrm flipH="1">
                <a:off x="1845" y="342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9" name="Line 809"/>
              <p:cNvSpPr>
                <a:spLocks noChangeShapeType="1"/>
              </p:cNvSpPr>
              <p:nvPr/>
            </p:nvSpPr>
            <p:spPr bwMode="auto">
              <a:xfrm flipH="1">
                <a:off x="1849" y="341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0" name="Line 810"/>
              <p:cNvSpPr>
                <a:spLocks noChangeShapeType="1"/>
              </p:cNvSpPr>
              <p:nvPr/>
            </p:nvSpPr>
            <p:spPr bwMode="auto">
              <a:xfrm flipH="1">
                <a:off x="1853" y="341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1" name="Line 811"/>
              <p:cNvSpPr>
                <a:spLocks noChangeShapeType="1"/>
              </p:cNvSpPr>
              <p:nvPr/>
            </p:nvSpPr>
            <p:spPr bwMode="auto">
              <a:xfrm flipH="1">
                <a:off x="1858" y="341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2" name="Line 812"/>
              <p:cNvSpPr>
                <a:spLocks noChangeShapeType="1"/>
              </p:cNvSpPr>
              <p:nvPr/>
            </p:nvSpPr>
            <p:spPr bwMode="auto">
              <a:xfrm flipH="1">
                <a:off x="1862" y="340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3" name="Line 813"/>
              <p:cNvSpPr>
                <a:spLocks noChangeShapeType="1"/>
              </p:cNvSpPr>
              <p:nvPr/>
            </p:nvSpPr>
            <p:spPr bwMode="auto">
              <a:xfrm flipH="1">
                <a:off x="1866" y="340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4" name="Line 814"/>
              <p:cNvSpPr>
                <a:spLocks noChangeShapeType="1"/>
              </p:cNvSpPr>
              <p:nvPr/>
            </p:nvSpPr>
            <p:spPr bwMode="auto">
              <a:xfrm flipH="1">
                <a:off x="1871" y="340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5" name="Line 815"/>
              <p:cNvSpPr>
                <a:spLocks noChangeShapeType="1"/>
              </p:cNvSpPr>
              <p:nvPr/>
            </p:nvSpPr>
            <p:spPr bwMode="auto">
              <a:xfrm flipH="1">
                <a:off x="1875" y="339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6" name="Line 816"/>
              <p:cNvSpPr>
                <a:spLocks noChangeShapeType="1"/>
              </p:cNvSpPr>
              <p:nvPr/>
            </p:nvSpPr>
            <p:spPr bwMode="auto">
              <a:xfrm flipH="1">
                <a:off x="1879" y="339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7" name="Line 817"/>
              <p:cNvSpPr>
                <a:spLocks noChangeShapeType="1"/>
              </p:cNvSpPr>
              <p:nvPr/>
            </p:nvSpPr>
            <p:spPr bwMode="auto">
              <a:xfrm flipH="1">
                <a:off x="1883" y="339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8" name="Line 818"/>
              <p:cNvSpPr>
                <a:spLocks noChangeShapeType="1"/>
              </p:cNvSpPr>
              <p:nvPr/>
            </p:nvSpPr>
            <p:spPr bwMode="auto">
              <a:xfrm flipH="1">
                <a:off x="1888" y="338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9" name="Line 819"/>
              <p:cNvSpPr>
                <a:spLocks noChangeShapeType="1"/>
              </p:cNvSpPr>
              <p:nvPr/>
            </p:nvSpPr>
            <p:spPr bwMode="auto">
              <a:xfrm flipH="1">
                <a:off x="1892" y="338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0" name="Line 820"/>
              <p:cNvSpPr>
                <a:spLocks noChangeShapeType="1"/>
              </p:cNvSpPr>
              <p:nvPr/>
            </p:nvSpPr>
            <p:spPr bwMode="auto">
              <a:xfrm flipH="1">
                <a:off x="1896" y="338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1" name="Line 821"/>
              <p:cNvSpPr>
                <a:spLocks noChangeShapeType="1"/>
              </p:cNvSpPr>
              <p:nvPr/>
            </p:nvSpPr>
            <p:spPr bwMode="auto">
              <a:xfrm flipH="1">
                <a:off x="1901" y="337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2" name="Line 822"/>
              <p:cNvSpPr>
                <a:spLocks noChangeShapeType="1"/>
              </p:cNvSpPr>
              <p:nvPr/>
            </p:nvSpPr>
            <p:spPr bwMode="auto">
              <a:xfrm flipH="1">
                <a:off x="1905" y="337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3" name="Line 823"/>
              <p:cNvSpPr>
                <a:spLocks noChangeShapeType="1"/>
              </p:cNvSpPr>
              <p:nvPr/>
            </p:nvSpPr>
            <p:spPr bwMode="auto">
              <a:xfrm flipH="1">
                <a:off x="1909" y="337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4" name="Line 824"/>
              <p:cNvSpPr>
                <a:spLocks noChangeShapeType="1"/>
              </p:cNvSpPr>
              <p:nvPr/>
            </p:nvSpPr>
            <p:spPr bwMode="auto">
              <a:xfrm flipH="1">
                <a:off x="1913" y="336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5" name="Line 825"/>
              <p:cNvSpPr>
                <a:spLocks noChangeShapeType="1"/>
              </p:cNvSpPr>
              <p:nvPr/>
            </p:nvSpPr>
            <p:spPr bwMode="auto">
              <a:xfrm flipH="1">
                <a:off x="1918" y="336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6" name="Line 826"/>
              <p:cNvSpPr>
                <a:spLocks noChangeShapeType="1"/>
              </p:cNvSpPr>
              <p:nvPr/>
            </p:nvSpPr>
            <p:spPr bwMode="auto">
              <a:xfrm flipH="1">
                <a:off x="1922" y="336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7" name="Line 827"/>
              <p:cNvSpPr>
                <a:spLocks noChangeShapeType="1"/>
              </p:cNvSpPr>
              <p:nvPr/>
            </p:nvSpPr>
            <p:spPr bwMode="auto">
              <a:xfrm flipH="1">
                <a:off x="1926" y="335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8" name="Line 828"/>
              <p:cNvSpPr>
                <a:spLocks noChangeShapeType="1"/>
              </p:cNvSpPr>
              <p:nvPr/>
            </p:nvSpPr>
            <p:spPr bwMode="auto">
              <a:xfrm flipH="1">
                <a:off x="1931" y="335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9" name="Line 829"/>
              <p:cNvSpPr>
                <a:spLocks noChangeShapeType="1"/>
              </p:cNvSpPr>
              <p:nvPr/>
            </p:nvSpPr>
            <p:spPr bwMode="auto">
              <a:xfrm flipH="1">
                <a:off x="1935" y="335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0" name="Line 830"/>
              <p:cNvSpPr>
                <a:spLocks noChangeShapeType="1"/>
              </p:cNvSpPr>
              <p:nvPr/>
            </p:nvSpPr>
            <p:spPr bwMode="auto">
              <a:xfrm flipH="1">
                <a:off x="1939" y="3346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1" name="Line 831"/>
              <p:cNvSpPr>
                <a:spLocks noChangeShapeType="1"/>
              </p:cNvSpPr>
              <p:nvPr/>
            </p:nvSpPr>
            <p:spPr bwMode="auto">
              <a:xfrm flipH="1">
                <a:off x="1944" y="334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2" name="Line 832"/>
              <p:cNvSpPr>
                <a:spLocks noChangeShapeType="1"/>
              </p:cNvSpPr>
              <p:nvPr/>
            </p:nvSpPr>
            <p:spPr bwMode="auto">
              <a:xfrm flipH="1">
                <a:off x="1948" y="334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3" name="Line 833"/>
              <p:cNvSpPr>
                <a:spLocks noChangeShapeType="1"/>
              </p:cNvSpPr>
              <p:nvPr/>
            </p:nvSpPr>
            <p:spPr bwMode="auto">
              <a:xfrm flipH="1">
                <a:off x="1952" y="333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4" name="Line 834"/>
              <p:cNvSpPr>
                <a:spLocks noChangeShapeType="1"/>
              </p:cNvSpPr>
              <p:nvPr/>
            </p:nvSpPr>
            <p:spPr bwMode="auto">
              <a:xfrm flipH="1">
                <a:off x="1956" y="333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5" name="Line 835"/>
              <p:cNvSpPr>
                <a:spLocks noChangeShapeType="1"/>
              </p:cNvSpPr>
              <p:nvPr/>
            </p:nvSpPr>
            <p:spPr bwMode="auto">
              <a:xfrm flipH="1">
                <a:off x="1961" y="333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6" name="Line 836"/>
              <p:cNvSpPr>
                <a:spLocks noChangeShapeType="1"/>
              </p:cNvSpPr>
              <p:nvPr/>
            </p:nvSpPr>
            <p:spPr bwMode="auto">
              <a:xfrm flipH="1">
                <a:off x="1965" y="332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7" name="Line 837"/>
              <p:cNvSpPr>
                <a:spLocks noChangeShapeType="1"/>
              </p:cNvSpPr>
              <p:nvPr/>
            </p:nvSpPr>
            <p:spPr bwMode="auto">
              <a:xfrm flipH="1">
                <a:off x="1969" y="332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8" name="Line 838"/>
              <p:cNvSpPr>
                <a:spLocks noChangeShapeType="1"/>
              </p:cNvSpPr>
              <p:nvPr/>
            </p:nvSpPr>
            <p:spPr bwMode="auto">
              <a:xfrm flipH="1">
                <a:off x="1974" y="332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9" name="Line 839"/>
              <p:cNvSpPr>
                <a:spLocks noChangeShapeType="1"/>
              </p:cNvSpPr>
              <p:nvPr/>
            </p:nvSpPr>
            <p:spPr bwMode="auto">
              <a:xfrm flipH="1">
                <a:off x="1978" y="331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0" name="Line 840"/>
              <p:cNvSpPr>
                <a:spLocks noChangeShapeType="1"/>
              </p:cNvSpPr>
              <p:nvPr/>
            </p:nvSpPr>
            <p:spPr bwMode="auto">
              <a:xfrm flipH="1">
                <a:off x="1982" y="331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1" name="Line 841"/>
              <p:cNvSpPr>
                <a:spLocks noChangeShapeType="1"/>
              </p:cNvSpPr>
              <p:nvPr/>
            </p:nvSpPr>
            <p:spPr bwMode="auto">
              <a:xfrm flipH="1">
                <a:off x="1987" y="331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2" name="Line 842"/>
              <p:cNvSpPr>
                <a:spLocks noChangeShapeType="1"/>
              </p:cNvSpPr>
              <p:nvPr/>
            </p:nvSpPr>
            <p:spPr bwMode="auto">
              <a:xfrm flipH="1">
                <a:off x="1991" y="330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3" name="Line 843"/>
              <p:cNvSpPr>
                <a:spLocks noChangeShapeType="1"/>
              </p:cNvSpPr>
              <p:nvPr/>
            </p:nvSpPr>
            <p:spPr bwMode="auto">
              <a:xfrm flipH="1">
                <a:off x="1995" y="330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4" name="Line 844"/>
              <p:cNvSpPr>
                <a:spLocks noChangeShapeType="1"/>
              </p:cNvSpPr>
              <p:nvPr/>
            </p:nvSpPr>
            <p:spPr bwMode="auto">
              <a:xfrm flipH="1">
                <a:off x="1999" y="330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5" name="Line 845"/>
              <p:cNvSpPr>
                <a:spLocks noChangeShapeType="1"/>
              </p:cNvSpPr>
              <p:nvPr/>
            </p:nvSpPr>
            <p:spPr bwMode="auto">
              <a:xfrm flipH="1">
                <a:off x="2004" y="329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6" name="Line 846"/>
              <p:cNvSpPr>
                <a:spLocks noChangeShapeType="1"/>
              </p:cNvSpPr>
              <p:nvPr/>
            </p:nvSpPr>
            <p:spPr bwMode="auto">
              <a:xfrm flipH="1">
                <a:off x="2008" y="329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7" name="Line 847"/>
              <p:cNvSpPr>
                <a:spLocks noChangeShapeType="1"/>
              </p:cNvSpPr>
              <p:nvPr/>
            </p:nvSpPr>
            <p:spPr bwMode="auto">
              <a:xfrm flipH="1">
                <a:off x="2013" y="329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8" name="Line 848"/>
              <p:cNvSpPr>
                <a:spLocks noChangeShapeType="1"/>
              </p:cNvSpPr>
              <p:nvPr/>
            </p:nvSpPr>
            <p:spPr bwMode="auto">
              <a:xfrm flipH="1">
                <a:off x="2017" y="328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9" name="Line 849"/>
              <p:cNvSpPr>
                <a:spLocks noChangeShapeType="1"/>
              </p:cNvSpPr>
              <p:nvPr/>
            </p:nvSpPr>
            <p:spPr bwMode="auto">
              <a:xfrm flipH="1">
                <a:off x="2021" y="328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0" name="Line 850"/>
              <p:cNvSpPr>
                <a:spLocks noChangeShapeType="1"/>
              </p:cNvSpPr>
              <p:nvPr/>
            </p:nvSpPr>
            <p:spPr bwMode="auto">
              <a:xfrm flipH="1">
                <a:off x="2026" y="328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1" name="Line 851"/>
              <p:cNvSpPr>
                <a:spLocks noChangeShapeType="1"/>
              </p:cNvSpPr>
              <p:nvPr/>
            </p:nvSpPr>
            <p:spPr bwMode="auto">
              <a:xfrm flipH="1">
                <a:off x="2030" y="327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2" name="Line 852"/>
              <p:cNvSpPr>
                <a:spLocks noChangeShapeType="1"/>
              </p:cNvSpPr>
              <p:nvPr/>
            </p:nvSpPr>
            <p:spPr bwMode="auto">
              <a:xfrm flipH="1">
                <a:off x="2035" y="327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3" name="Line 853"/>
              <p:cNvSpPr>
                <a:spLocks noChangeShapeType="1"/>
              </p:cNvSpPr>
              <p:nvPr/>
            </p:nvSpPr>
            <p:spPr bwMode="auto">
              <a:xfrm flipH="1">
                <a:off x="2039" y="327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4" name="Line 854"/>
              <p:cNvSpPr>
                <a:spLocks noChangeShapeType="1"/>
              </p:cNvSpPr>
              <p:nvPr/>
            </p:nvSpPr>
            <p:spPr bwMode="auto">
              <a:xfrm flipH="1">
                <a:off x="2043" y="3266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5" name="Line 855"/>
              <p:cNvSpPr>
                <a:spLocks noChangeShapeType="1"/>
              </p:cNvSpPr>
              <p:nvPr/>
            </p:nvSpPr>
            <p:spPr bwMode="auto">
              <a:xfrm flipH="1">
                <a:off x="2048" y="326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6" name="Line 856"/>
              <p:cNvSpPr>
                <a:spLocks noChangeShapeType="1"/>
              </p:cNvSpPr>
              <p:nvPr/>
            </p:nvSpPr>
            <p:spPr bwMode="auto">
              <a:xfrm flipH="1">
                <a:off x="2052" y="326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7" name="Line 857"/>
              <p:cNvSpPr>
                <a:spLocks noChangeShapeType="1"/>
              </p:cNvSpPr>
              <p:nvPr/>
            </p:nvSpPr>
            <p:spPr bwMode="auto">
              <a:xfrm flipH="1">
                <a:off x="2057" y="325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8" name="Line 858"/>
              <p:cNvSpPr>
                <a:spLocks noChangeShapeType="1"/>
              </p:cNvSpPr>
              <p:nvPr/>
            </p:nvSpPr>
            <p:spPr bwMode="auto">
              <a:xfrm flipH="1">
                <a:off x="2061" y="325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9" name="Line 859"/>
              <p:cNvSpPr>
                <a:spLocks noChangeShapeType="1"/>
              </p:cNvSpPr>
              <p:nvPr/>
            </p:nvSpPr>
            <p:spPr bwMode="auto">
              <a:xfrm flipH="1">
                <a:off x="2065" y="325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0" name="Line 860"/>
              <p:cNvSpPr>
                <a:spLocks noChangeShapeType="1"/>
              </p:cNvSpPr>
              <p:nvPr/>
            </p:nvSpPr>
            <p:spPr bwMode="auto">
              <a:xfrm flipH="1">
                <a:off x="2070" y="324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1" name="Line 861"/>
              <p:cNvSpPr>
                <a:spLocks noChangeShapeType="1"/>
              </p:cNvSpPr>
              <p:nvPr/>
            </p:nvSpPr>
            <p:spPr bwMode="auto">
              <a:xfrm flipH="1">
                <a:off x="2074" y="324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2" name="Line 862"/>
              <p:cNvSpPr>
                <a:spLocks noChangeShapeType="1"/>
              </p:cNvSpPr>
              <p:nvPr/>
            </p:nvSpPr>
            <p:spPr bwMode="auto">
              <a:xfrm flipH="1">
                <a:off x="2078" y="324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3" name="Line 863"/>
              <p:cNvSpPr>
                <a:spLocks noChangeShapeType="1"/>
              </p:cNvSpPr>
              <p:nvPr/>
            </p:nvSpPr>
            <p:spPr bwMode="auto">
              <a:xfrm flipH="1">
                <a:off x="2083" y="323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4" name="Line 864"/>
              <p:cNvSpPr>
                <a:spLocks noChangeShapeType="1"/>
              </p:cNvSpPr>
              <p:nvPr/>
            </p:nvSpPr>
            <p:spPr bwMode="auto">
              <a:xfrm flipH="1">
                <a:off x="2087" y="323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5" name="Line 865"/>
              <p:cNvSpPr>
                <a:spLocks noChangeShapeType="1"/>
              </p:cNvSpPr>
              <p:nvPr/>
            </p:nvSpPr>
            <p:spPr bwMode="auto">
              <a:xfrm flipH="1">
                <a:off x="2091" y="323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6" name="Line 866"/>
              <p:cNvSpPr>
                <a:spLocks noChangeShapeType="1"/>
              </p:cNvSpPr>
              <p:nvPr/>
            </p:nvSpPr>
            <p:spPr bwMode="auto">
              <a:xfrm flipH="1">
                <a:off x="2096" y="322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7" name="Line 867"/>
              <p:cNvSpPr>
                <a:spLocks noChangeShapeType="1"/>
              </p:cNvSpPr>
              <p:nvPr/>
            </p:nvSpPr>
            <p:spPr bwMode="auto">
              <a:xfrm flipH="1">
                <a:off x="2100" y="322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8" name="Line 868"/>
              <p:cNvSpPr>
                <a:spLocks noChangeShapeType="1"/>
              </p:cNvSpPr>
              <p:nvPr/>
            </p:nvSpPr>
            <p:spPr bwMode="auto">
              <a:xfrm flipH="1">
                <a:off x="2104" y="322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9" name="Line 869"/>
              <p:cNvSpPr>
                <a:spLocks noChangeShapeType="1"/>
              </p:cNvSpPr>
              <p:nvPr/>
            </p:nvSpPr>
            <p:spPr bwMode="auto">
              <a:xfrm flipH="1">
                <a:off x="2109" y="321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0" name="Line 870"/>
              <p:cNvSpPr>
                <a:spLocks noChangeShapeType="1"/>
              </p:cNvSpPr>
              <p:nvPr/>
            </p:nvSpPr>
            <p:spPr bwMode="auto">
              <a:xfrm flipH="1">
                <a:off x="2113" y="321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1" name="Line 871"/>
              <p:cNvSpPr>
                <a:spLocks noChangeShapeType="1"/>
              </p:cNvSpPr>
              <p:nvPr/>
            </p:nvSpPr>
            <p:spPr bwMode="auto">
              <a:xfrm flipH="1">
                <a:off x="2117" y="321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2" name="Line 872"/>
              <p:cNvSpPr>
                <a:spLocks noChangeShapeType="1"/>
              </p:cNvSpPr>
              <p:nvPr/>
            </p:nvSpPr>
            <p:spPr bwMode="auto">
              <a:xfrm flipH="1">
                <a:off x="2122" y="320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3" name="Line 873"/>
              <p:cNvSpPr>
                <a:spLocks noChangeShapeType="1"/>
              </p:cNvSpPr>
              <p:nvPr/>
            </p:nvSpPr>
            <p:spPr bwMode="auto">
              <a:xfrm flipH="1">
                <a:off x="2126" y="3204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4" name="Line 874"/>
              <p:cNvSpPr>
                <a:spLocks noChangeShapeType="1"/>
              </p:cNvSpPr>
              <p:nvPr/>
            </p:nvSpPr>
            <p:spPr bwMode="auto">
              <a:xfrm flipH="1">
                <a:off x="2131" y="320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5" name="Line 875"/>
              <p:cNvSpPr>
                <a:spLocks noChangeShapeType="1"/>
              </p:cNvSpPr>
              <p:nvPr/>
            </p:nvSpPr>
            <p:spPr bwMode="auto">
              <a:xfrm flipH="1">
                <a:off x="2135" y="319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6" name="Line 876"/>
              <p:cNvSpPr>
                <a:spLocks noChangeShapeType="1"/>
              </p:cNvSpPr>
              <p:nvPr/>
            </p:nvSpPr>
            <p:spPr bwMode="auto">
              <a:xfrm flipH="1">
                <a:off x="2139" y="319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7" name="Line 877"/>
              <p:cNvSpPr>
                <a:spLocks noChangeShapeType="1"/>
              </p:cNvSpPr>
              <p:nvPr/>
            </p:nvSpPr>
            <p:spPr bwMode="auto">
              <a:xfrm flipH="1">
                <a:off x="2144" y="319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8" name="Line 878"/>
              <p:cNvSpPr>
                <a:spLocks noChangeShapeType="1"/>
              </p:cNvSpPr>
              <p:nvPr/>
            </p:nvSpPr>
            <p:spPr bwMode="auto">
              <a:xfrm flipH="1">
                <a:off x="2148" y="318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9" name="Line 879"/>
              <p:cNvSpPr>
                <a:spLocks noChangeShapeType="1"/>
              </p:cNvSpPr>
              <p:nvPr/>
            </p:nvSpPr>
            <p:spPr bwMode="auto">
              <a:xfrm flipH="1">
                <a:off x="2152" y="318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0" name="Line 880"/>
              <p:cNvSpPr>
                <a:spLocks noChangeShapeType="1"/>
              </p:cNvSpPr>
              <p:nvPr/>
            </p:nvSpPr>
            <p:spPr bwMode="auto">
              <a:xfrm flipH="1">
                <a:off x="2157" y="318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1" name="Line 881"/>
              <p:cNvSpPr>
                <a:spLocks noChangeShapeType="1"/>
              </p:cNvSpPr>
              <p:nvPr/>
            </p:nvSpPr>
            <p:spPr bwMode="auto">
              <a:xfrm flipH="1">
                <a:off x="2161" y="317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2" name="Line 882"/>
              <p:cNvSpPr>
                <a:spLocks noChangeShapeType="1"/>
              </p:cNvSpPr>
              <p:nvPr/>
            </p:nvSpPr>
            <p:spPr bwMode="auto">
              <a:xfrm flipH="1">
                <a:off x="2166" y="317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3" name="Line 883"/>
              <p:cNvSpPr>
                <a:spLocks noChangeShapeType="1"/>
              </p:cNvSpPr>
              <p:nvPr/>
            </p:nvSpPr>
            <p:spPr bwMode="auto">
              <a:xfrm flipH="1">
                <a:off x="2170" y="317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4" name="Line 884"/>
              <p:cNvSpPr>
                <a:spLocks noChangeShapeType="1"/>
              </p:cNvSpPr>
              <p:nvPr/>
            </p:nvSpPr>
            <p:spPr bwMode="auto">
              <a:xfrm flipH="1">
                <a:off x="2174" y="3168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5" name="Line 885"/>
              <p:cNvSpPr>
                <a:spLocks noChangeShapeType="1"/>
              </p:cNvSpPr>
              <p:nvPr/>
            </p:nvSpPr>
            <p:spPr bwMode="auto">
              <a:xfrm flipH="1">
                <a:off x="2179" y="316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6" name="Line 886"/>
              <p:cNvSpPr>
                <a:spLocks noChangeShapeType="1"/>
              </p:cNvSpPr>
              <p:nvPr/>
            </p:nvSpPr>
            <p:spPr bwMode="auto">
              <a:xfrm flipH="1">
                <a:off x="2183" y="316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7" name="Line 887"/>
              <p:cNvSpPr>
                <a:spLocks noChangeShapeType="1"/>
              </p:cNvSpPr>
              <p:nvPr/>
            </p:nvSpPr>
            <p:spPr bwMode="auto">
              <a:xfrm flipH="1">
                <a:off x="2187" y="315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8" name="Line 888"/>
              <p:cNvSpPr>
                <a:spLocks noChangeShapeType="1"/>
              </p:cNvSpPr>
              <p:nvPr/>
            </p:nvSpPr>
            <p:spPr bwMode="auto">
              <a:xfrm flipH="1">
                <a:off x="2192" y="315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9" name="Line 889"/>
              <p:cNvSpPr>
                <a:spLocks noChangeShapeType="1"/>
              </p:cNvSpPr>
              <p:nvPr/>
            </p:nvSpPr>
            <p:spPr bwMode="auto">
              <a:xfrm flipH="1">
                <a:off x="2196" y="315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0" name="Line 890"/>
              <p:cNvSpPr>
                <a:spLocks noChangeShapeType="1"/>
              </p:cNvSpPr>
              <p:nvPr/>
            </p:nvSpPr>
            <p:spPr bwMode="auto">
              <a:xfrm flipH="1">
                <a:off x="2201" y="314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1" name="Line 891"/>
              <p:cNvSpPr>
                <a:spLocks noChangeShapeType="1"/>
              </p:cNvSpPr>
              <p:nvPr/>
            </p:nvSpPr>
            <p:spPr bwMode="auto">
              <a:xfrm flipH="1">
                <a:off x="2205" y="314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2" name="Line 892"/>
              <p:cNvSpPr>
                <a:spLocks noChangeShapeType="1"/>
              </p:cNvSpPr>
              <p:nvPr/>
            </p:nvSpPr>
            <p:spPr bwMode="auto">
              <a:xfrm flipH="1">
                <a:off x="2209" y="314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3" name="Line 893"/>
              <p:cNvSpPr>
                <a:spLocks noChangeShapeType="1"/>
              </p:cNvSpPr>
              <p:nvPr/>
            </p:nvSpPr>
            <p:spPr bwMode="auto">
              <a:xfrm flipH="1">
                <a:off x="2214" y="313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4" name="Line 894"/>
              <p:cNvSpPr>
                <a:spLocks noChangeShapeType="1"/>
              </p:cNvSpPr>
              <p:nvPr/>
            </p:nvSpPr>
            <p:spPr bwMode="auto">
              <a:xfrm flipH="1">
                <a:off x="2218" y="313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5" name="Line 895"/>
              <p:cNvSpPr>
                <a:spLocks noChangeShapeType="1"/>
              </p:cNvSpPr>
              <p:nvPr/>
            </p:nvSpPr>
            <p:spPr bwMode="auto">
              <a:xfrm flipH="1">
                <a:off x="2223" y="313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6" name="Line 896"/>
              <p:cNvSpPr>
                <a:spLocks noChangeShapeType="1"/>
              </p:cNvSpPr>
              <p:nvPr/>
            </p:nvSpPr>
            <p:spPr bwMode="auto">
              <a:xfrm flipH="1">
                <a:off x="2227" y="312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7" name="Line 897"/>
              <p:cNvSpPr>
                <a:spLocks noChangeShapeType="1"/>
              </p:cNvSpPr>
              <p:nvPr/>
            </p:nvSpPr>
            <p:spPr bwMode="auto">
              <a:xfrm flipH="1">
                <a:off x="2231" y="312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8" name="Line 898"/>
              <p:cNvSpPr>
                <a:spLocks noChangeShapeType="1"/>
              </p:cNvSpPr>
              <p:nvPr/>
            </p:nvSpPr>
            <p:spPr bwMode="auto">
              <a:xfrm flipH="1">
                <a:off x="2236" y="312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9" name="Line 899"/>
              <p:cNvSpPr>
                <a:spLocks noChangeShapeType="1"/>
              </p:cNvSpPr>
              <p:nvPr/>
            </p:nvSpPr>
            <p:spPr bwMode="auto">
              <a:xfrm flipH="1">
                <a:off x="2240" y="3119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0" name="Line 900"/>
              <p:cNvSpPr>
                <a:spLocks noChangeShapeType="1"/>
              </p:cNvSpPr>
              <p:nvPr/>
            </p:nvSpPr>
            <p:spPr bwMode="auto">
              <a:xfrm flipH="1">
                <a:off x="2245" y="311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1" name="Line 901"/>
              <p:cNvSpPr>
                <a:spLocks noChangeShapeType="1"/>
              </p:cNvSpPr>
              <p:nvPr/>
            </p:nvSpPr>
            <p:spPr bwMode="auto">
              <a:xfrm flipH="1">
                <a:off x="2249" y="3114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2" name="Line 902"/>
              <p:cNvSpPr>
                <a:spLocks noChangeShapeType="1"/>
              </p:cNvSpPr>
              <p:nvPr/>
            </p:nvSpPr>
            <p:spPr bwMode="auto">
              <a:xfrm flipH="1">
                <a:off x="2253" y="311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3" name="Line 903"/>
              <p:cNvSpPr>
                <a:spLocks noChangeShapeType="1"/>
              </p:cNvSpPr>
              <p:nvPr/>
            </p:nvSpPr>
            <p:spPr bwMode="auto">
              <a:xfrm flipH="1">
                <a:off x="2258" y="310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4" name="Line 904"/>
              <p:cNvSpPr>
                <a:spLocks noChangeShapeType="1"/>
              </p:cNvSpPr>
              <p:nvPr/>
            </p:nvSpPr>
            <p:spPr bwMode="auto">
              <a:xfrm flipH="1">
                <a:off x="2262" y="310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5" name="Line 905"/>
              <p:cNvSpPr>
                <a:spLocks noChangeShapeType="1"/>
              </p:cNvSpPr>
              <p:nvPr/>
            </p:nvSpPr>
            <p:spPr bwMode="auto">
              <a:xfrm flipH="1">
                <a:off x="2267" y="310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6" name="Line 906"/>
              <p:cNvSpPr>
                <a:spLocks noChangeShapeType="1"/>
              </p:cNvSpPr>
              <p:nvPr/>
            </p:nvSpPr>
            <p:spPr bwMode="auto">
              <a:xfrm flipH="1">
                <a:off x="2271" y="309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7" name="Line 907"/>
              <p:cNvSpPr>
                <a:spLocks noChangeShapeType="1"/>
              </p:cNvSpPr>
              <p:nvPr/>
            </p:nvSpPr>
            <p:spPr bwMode="auto">
              <a:xfrm flipH="1">
                <a:off x="2275" y="309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8" name="Line 908"/>
              <p:cNvSpPr>
                <a:spLocks noChangeShapeType="1"/>
              </p:cNvSpPr>
              <p:nvPr/>
            </p:nvSpPr>
            <p:spPr bwMode="auto">
              <a:xfrm flipH="1">
                <a:off x="2280" y="309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9" name="Line 909"/>
              <p:cNvSpPr>
                <a:spLocks noChangeShapeType="1"/>
              </p:cNvSpPr>
              <p:nvPr/>
            </p:nvSpPr>
            <p:spPr bwMode="auto">
              <a:xfrm flipH="1">
                <a:off x="2284" y="308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0" name="Line 910"/>
              <p:cNvSpPr>
                <a:spLocks noChangeShapeType="1"/>
              </p:cNvSpPr>
              <p:nvPr/>
            </p:nvSpPr>
            <p:spPr bwMode="auto">
              <a:xfrm flipH="1">
                <a:off x="2289" y="308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1" name="Line 911"/>
              <p:cNvSpPr>
                <a:spLocks noChangeShapeType="1"/>
              </p:cNvSpPr>
              <p:nvPr/>
            </p:nvSpPr>
            <p:spPr bwMode="auto">
              <a:xfrm flipH="1">
                <a:off x="2293" y="308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2" name="Line 912"/>
              <p:cNvSpPr>
                <a:spLocks noChangeShapeType="1"/>
              </p:cNvSpPr>
              <p:nvPr/>
            </p:nvSpPr>
            <p:spPr bwMode="auto">
              <a:xfrm flipH="1">
                <a:off x="2298" y="307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3" name="Line 913"/>
              <p:cNvSpPr>
                <a:spLocks noChangeShapeType="1"/>
              </p:cNvSpPr>
              <p:nvPr/>
            </p:nvSpPr>
            <p:spPr bwMode="auto">
              <a:xfrm flipH="1">
                <a:off x="2302" y="307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4" name="Line 914"/>
              <p:cNvSpPr>
                <a:spLocks noChangeShapeType="1"/>
              </p:cNvSpPr>
              <p:nvPr/>
            </p:nvSpPr>
            <p:spPr bwMode="auto">
              <a:xfrm flipH="1">
                <a:off x="2306" y="307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5" name="Line 915"/>
              <p:cNvSpPr>
                <a:spLocks noChangeShapeType="1"/>
              </p:cNvSpPr>
              <p:nvPr/>
            </p:nvSpPr>
            <p:spPr bwMode="auto">
              <a:xfrm flipH="1">
                <a:off x="2311" y="306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6" name="Line 916"/>
              <p:cNvSpPr>
                <a:spLocks noChangeShapeType="1"/>
              </p:cNvSpPr>
              <p:nvPr/>
            </p:nvSpPr>
            <p:spPr bwMode="auto">
              <a:xfrm flipH="1">
                <a:off x="2315" y="306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7" name="Line 917"/>
              <p:cNvSpPr>
                <a:spLocks noChangeShapeType="1"/>
              </p:cNvSpPr>
              <p:nvPr/>
            </p:nvSpPr>
            <p:spPr bwMode="auto">
              <a:xfrm flipH="1">
                <a:off x="2320" y="306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8" name="Line 918"/>
              <p:cNvSpPr>
                <a:spLocks noChangeShapeType="1"/>
              </p:cNvSpPr>
              <p:nvPr/>
            </p:nvSpPr>
            <p:spPr bwMode="auto">
              <a:xfrm flipH="1">
                <a:off x="2324" y="305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9" name="Line 919"/>
              <p:cNvSpPr>
                <a:spLocks noChangeShapeType="1"/>
              </p:cNvSpPr>
              <p:nvPr/>
            </p:nvSpPr>
            <p:spPr bwMode="auto">
              <a:xfrm flipH="1">
                <a:off x="2329" y="305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" name="Group 1121"/>
            <p:cNvGrpSpPr>
              <a:grpSpLocks/>
            </p:cNvGrpSpPr>
            <p:nvPr/>
          </p:nvGrpSpPr>
          <p:grpSpPr bwMode="auto">
            <a:xfrm>
              <a:off x="3703638" y="3933825"/>
              <a:ext cx="1470025" cy="917575"/>
              <a:chOff x="2333" y="2478"/>
              <a:chExt cx="926" cy="578"/>
            </a:xfrm>
          </p:grpSpPr>
          <p:sp>
            <p:nvSpPr>
              <p:cNvPr id="7570" name="Line 921"/>
              <p:cNvSpPr>
                <a:spLocks noChangeShapeType="1"/>
              </p:cNvSpPr>
              <p:nvPr/>
            </p:nvSpPr>
            <p:spPr bwMode="auto">
              <a:xfrm flipH="1">
                <a:off x="2333" y="305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1" name="Line 922"/>
              <p:cNvSpPr>
                <a:spLocks noChangeShapeType="1"/>
              </p:cNvSpPr>
              <p:nvPr/>
            </p:nvSpPr>
            <p:spPr bwMode="auto">
              <a:xfrm flipH="1">
                <a:off x="2338" y="304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2" name="Line 923"/>
              <p:cNvSpPr>
                <a:spLocks noChangeShapeType="1"/>
              </p:cNvSpPr>
              <p:nvPr/>
            </p:nvSpPr>
            <p:spPr bwMode="auto">
              <a:xfrm flipH="1">
                <a:off x="2342" y="304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3" name="Line 924"/>
              <p:cNvSpPr>
                <a:spLocks noChangeShapeType="1"/>
              </p:cNvSpPr>
              <p:nvPr/>
            </p:nvSpPr>
            <p:spPr bwMode="auto">
              <a:xfrm flipH="1">
                <a:off x="2346" y="304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4" name="Line 925"/>
              <p:cNvSpPr>
                <a:spLocks noChangeShapeType="1"/>
              </p:cNvSpPr>
              <p:nvPr/>
            </p:nvSpPr>
            <p:spPr bwMode="auto">
              <a:xfrm flipH="1">
                <a:off x="2351" y="304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5" name="Line 926"/>
              <p:cNvSpPr>
                <a:spLocks noChangeShapeType="1"/>
              </p:cNvSpPr>
              <p:nvPr/>
            </p:nvSpPr>
            <p:spPr bwMode="auto">
              <a:xfrm flipH="1">
                <a:off x="2355" y="303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6" name="Line 927"/>
              <p:cNvSpPr>
                <a:spLocks noChangeShapeType="1"/>
              </p:cNvSpPr>
              <p:nvPr/>
            </p:nvSpPr>
            <p:spPr bwMode="auto">
              <a:xfrm flipH="1">
                <a:off x="2360" y="303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7" name="Line 928"/>
              <p:cNvSpPr>
                <a:spLocks noChangeShapeType="1"/>
              </p:cNvSpPr>
              <p:nvPr/>
            </p:nvSpPr>
            <p:spPr bwMode="auto">
              <a:xfrm flipH="1">
                <a:off x="2364" y="303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8" name="Line 929"/>
              <p:cNvSpPr>
                <a:spLocks noChangeShapeType="1"/>
              </p:cNvSpPr>
              <p:nvPr/>
            </p:nvSpPr>
            <p:spPr bwMode="auto">
              <a:xfrm flipH="1">
                <a:off x="2369" y="302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9" name="Line 930"/>
              <p:cNvSpPr>
                <a:spLocks noChangeShapeType="1"/>
              </p:cNvSpPr>
              <p:nvPr/>
            </p:nvSpPr>
            <p:spPr bwMode="auto">
              <a:xfrm flipH="1">
                <a:off x="2373" y="302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0" name="Line 931"/>
              <p:cNvSpPr>
                <a:spLocks noChangeShapeType="1"/>
              </p:cNvSpPr>
              <p:nvPr/>
            </p:nvSpPr>
            <p:spPr bwMode="auto">
              <a:xfrm flipH="1">
                <a:off x="2378" y="302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1" name="Line 932"/>
              <p:cNvSpPr>
                <a:spLocks noChangeShapeType="1"/>
              </p:cNvSpPr>
              <p:nvPr/>
            </p:nvSpPr>
            <p:spPr bwMode="auto">
              <a:xfrm flipH="1">
                <a:off x="2382" y="301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2" name="Line 933"/>
              <p:cNvSpPr>
                <a:spLocks noChangeShapeType="1"/>
              </p:cNvSpPr>
              <p:nvPr/>
            </p:nvSpPr>
            <p:spPr bwMode="auto">
              <a:xfrm flipH="1">
                <a:off x="2387" y="301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3" name="Line 934"/>
              <p:cNvSpPr>
                <a:spLocks noChangeShapeType="1"/>
              </p:cNvSpPr>
              <p:nvPr/>
            </p:nvSpPr>
            <p:spPr bwMode="auto">
              <a:xfrm flipH="1">
                <a:off x="2391" y="301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4" name="Line 935"/>
              <p:cNvSpPr>
                <a:spLocks noChangeShapeType="1"/>
              </p:cNvSpPr>
              <p:nvPr/>
            </p:nvSpPr>
            <p:spPr bwMode="auto">
              <a:xfrm flipH="1">
                <a:off x="2396" y="300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5" name="Line 936"/>
              <p:cNvSpPr>
                <a:spLocks noChangeShapeType="1"/>
              </p:cNvSpPr>
              <p:nvPr/>
            </p:nvSpPr>
            <p:spPr bwMode="auto">
              <a:xfrm flipH="1">
                <a:off x="2400" y="300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6" name="Line 937"/>
              <p:cNvSpPr>
                <a:spLocks noChangeShapeType="1"/>
              </p:cNvSpPr>
              <p:nvPr/>
            </p:nvSpPr>
            <p:spPr bwMode="auto">
              <a:xfrm flipH="1">
                <a:off x="2405" y="300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7" name="Line 938"/>
              <p:cNvSpPr>
                <a:spLocks noChangeShapeType="1"/>
              </p:cNvSpPr>
              <p:nvPr/>
            </p:nvSpPr>
            <p:spPr bwMode="auto">
              <a:xfrm flipH="1">
                <a:off x="2409" y="299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8" name="Line 939"/>
              <p:cNvSpPr>
                <a:spLocks noChangeShapeType="1"/>
              </p:cNvSpPr>
              <p:nvPr/>
            </p:nvSpPr>
            <p:spPr bwMode="auto">
              <a:xfrm flipH="1">
                <a:off x="2414" y="299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9" name="Line 940"/>
              <p:cNvSpPr>
                <a:spLocks noChangeShapeType="1"/>
              </p:cNvSpPr>
              <p:nvPr/>
            </p:nvSpPr>
            <p:spPr bwMode="auto">
              <a:xfrm flipH="1">
                <a:off x="2418" y="299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0" name="Line 941"/>
              <p:cNvSpPr>
                <a:spLocks noChangeShapeType="1"/>
              </p:cNvSpPr>
              <p:nvPr/>
            </p:nvSpPr>
            <p:spPr bwMode="auto">
              <a:xfrm flipH="1">
                <a:off x="2422" y="299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1" name="Line 942"/>
              <p:cNvSpPr>
                <a:spLocks noChangeShapeType="1"/>
              </p:cNvSpPr>
              <p:nvPr/>
            </p:nvSpPr>
            <p:spPr bwMode="auto">
              <a:xfrm flipH="1">
                <a:off x="2427" y="298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2" name="Line 943"/>
              <p:cNvSpPr>
                <a:spLocks noChangeShapeType="1"/>
              </p:cNvSpPr>
              <p:nvPr/>
            </p:nvSpPr>
            <p:spPr bwMode="auto">
              <a:xfrm flipH="1">
                <a:off x="2431" y="298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3" name="Line 944"/>
              <p:cNvSpPr>
                <a:spLocks noChangeShapeType="1"/>
              </p:cNvSpPr>
              <p:nvPr/>
            </p:nvSpPr>
            <p:spPr bwMode="auto">
              <a:xfrm flipH="1">
                <a:off x="2436" y="298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4" name="Line 945"/>
              <p:cNvSpPr>
                <a:spLocks noChangeShapeType="1"/>
              </p:cNvSpPr>
              <p:nvPr/>
            </p:nvSpPr>
            <p:spPr bwMode="auto">
              <a:xfrm flipH="1">
                <a:off x="2440" y="297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5" name="Line 946"/>
              <p:cNvSpPr>
                <a:spLocks noChangeShapeType="1"/>
              </p:cNvSpPr>
              <p:nvPr/>
            </p:nvSpPr>
            <p:spPr bwMode="auto">
              <a:xfrm flipH="1">
                <a:off x="2445" y="297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6" name="Line 947"/>
              <p:cNvSpPr>
                <a:spLocks noChangeShapeType="1"/>
              </p:cNvSpPr>
              <p:nvPr/>
            </p:nvSpPr>
            <p:spPr bwMode="auto">
              <a:xfrm flipH="1">
                <a:off x="2449" y="297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7" name="Line 948"/>
              <p:cNvSpPr>
                <a:spLocks noChangeShapeType="1"/>
              </p:cNvSpPr>
              <p:nvPr/>
            </p:nvSpPr>
            <p:spPr bwMode="auto">
              <a:xfrm flipH="1">
                <a:off x="2454" y="296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8" name="Line 949"/>
              <p:cNvSpPr>
                <a:spLocks noChangeShapeType="1"/>
              </p:cNvSpPr>
              <p:nvPr/>
            </p:nvSpPr>
            <p:spPr bwMode="auto">
              <a:xfrm flipH="1">
                <a:off x="2458" y="2964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9" name="Line 950"/>
              <p:cNvSpPr>
                <a:spLocks noChangeShapeType="1"/>
              </p:cNvSpPr>
              <p:nvPr/>
            </p:nvSpPr>
            <p:spPr bwMode="auto">
              <a:xfrm flipH="1">
                <a:off x="2463" y="296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0" name="Line 951"/>
              <p:cNvSpPr>
                <a:spLocks noChangeShapeType="1"/>
              </p:cNvSpPr>
              <p:nvPr/>
            </p:nvSpPr>
            <p:spPr bwMode="auto">
              <a:xfrm flipH="1">
                <a:off x="2467" y="295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1" name="Line 952"/>
              <p:cNvSpPr>
                <a:spLocks noChangeShapeType="1"/>
              </p:cNvSpPr>
              <p:nvPr/>
            </p:nvSpPr>
            <p:spPr bwMode="auto">
              <a:xfrm flipH="1">
                <a:off x="2472" y="295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2" name="Line 953"/>
              <p:cNvSpPr>
                <a:spLocks noChangeShapeType="1"/>
              </p:cNvSpPr>
              <p:nvPr/>
            </p:nvSpPr>
            <p:spPr bwMode="auto">
              <a:xfrm flipH="1">
                <a:off x="2476" y="295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3" name="Line 954"/>
              <p:cNvSpPr>
                <a:spLocks noChangeShapeType="1"/>
              </p:cNvSpPr>
              <p:nvPr/>
            </p:nvSpPr>
            <p:spPr bwMode="auto">
              <a:xfrm flipH="1">
                <a:off x="2481" y="294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4" name="Line 955"/>
              <p:cNvSpPr>
                <a:spLocks noChangeShapeType="1"/>
              </p:cNvSpPr>
              <p:nvPr/>
            </p:nvSpPr>
            <p:spPr bwMode="auto">
              <a:xfrm flipH="1">
                <a:off x="2485" y="294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5" name="Line 956"/>
              <p:cNvSpPr>
                <a:spLocks noChangeShapeType="1"/>
              </p:cNvSpPr>
              <p:nvPr/>
            </p:nvSpPr>
            <p:spPr bwMode="auto">
              <a:xfrm flipH="1">
                <a:off x="2490" y="294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6" name="Line 957"/>
              <p:cNvSpPr>
                <a:spLocks noChangeShapeType="1"/>
              </p:cNvSpPr>
              <p:nvPr/>
            </p:nvSpPr>
            <p:spPr bwMode="auto">
              <a:xfrm flipH="1">
                <a:off x="2494" y="294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7" name="Line 958"/>
              <p:cNvSpPr>
                <a:spLocks noChangeShapeType="1"/>
              </p:cNvSpPr>
              <p:nvPr/>
            </p:nvSpPr>
            <p:spPr bwMode="auto">
              <a:xfrm flipH="1">
                <a:off x="2499" y="293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8" name="Line 959"/>
              <p:cNvSpPr>
                <a:spLocks noChangeShapeType="1"/>
              </p:cNvSpPr>
              <p:nvPr/>
            </p:nvSpPr>
            <p:spPr bwMode="auto">
              <a:xfrm flipH="1">
                <a:off x="2503" y="293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9" name="Line 960"/>
              <p:cNvSpPr>
                <a:spLocks noChangeShapeType="1"/>
              </p:cNvSpPr>
              <p:nvPr/>
            </p:nvSpPr>
            <p:spPr bwMode="auto">
              <a:xfrm flipH="1">
                <a:off x="2508" y="2931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0" name="Line 961"/>
              <p:cNvSpPr>
                <a:spLocks noChangeShapeType="1"/>
              </p:cNvSpPr>
              <p:nvPr/>
            </p:nvSpPr>
            <p:spPr bwMode="auto">
              <a:xfrm flipH="1">
                <a:off x="2512" y="292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1" name="Line 962"/>
              <p:cNvSpPr>
                <a:spLocks noChangeShapeType="1"/>
              </p:cNvSpPr>
              <p:nvPr/>
            </p:nvSpPr>
            <p:spPr bwMode="auto">
              <a:xfrm flipH="1">
                <a:off x="2516" y="2924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2" name="Line 963"/>
              <p:cNvSpPr>
                <a:spLocks noChangeShapeType="1"/>
              </p:cNvSpPr>
              <p:nvPr/>
            </p:nvSpPr>
            <p:spPr bwMode="auto">
              <a:xfrm flipH="1">
                <a:off x="2521" y="292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3" name="Line 964"/>
              <p:cNvSpPr>
                <a:spLocks noChangeShapeType="1"/>
              </p:cNvSpPr>
              <p:nvPr/>
            </p:nvSpPr>
            <p:spPr bwMode="auto">
              <a:xfrm flipH="1">
                <a:off x="2525" y="291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4" name="Line 965"/>
              <p:cNvSpPr>
                <a:spLocks noChangeShapeType="1"/>
              </p:cNvSpPr>
              <p:nvPr/>
            </p:nvSpPr>
            <p:spPr bwMode="auto">
              <a:xfrm flipH="1">
                <a:off x="2530" y="291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5" name="Line 966"/>
              <p:cNvSpPr>
                <a:spLocks noChangeShapeType="1"/>
              </p:cNvSpPr>
              <p:nvPr/>
            </p:nvSpPr>
            <p:spPr bwMode="auto">
              <a:xfrm flipH="1">
                <a:off x="2534" y="291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6" name="Line 967"/>
              <p:cNvSpPr>
                <a:spLocks noChangeShapeType="1"/>
              </p:cNvSpPr>
              <p:nvPr/>
            </p:nvSpPr>
            <p:spPr bwMode="auto">
              <a:xfrm flipH="1">
                <a:off x="2539" y="290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7" name="Line 968"/>
              <p:cNvSpPr>
                <a:spLocks noChangeShapeType="1"/>
              </p:cNvSpPr>
              <p:nvPr/>
            </p:nvSpPr>
            <p:spPr bwMode="auto">
              <a:xfrm flipH="1">
                <a:off x="2543" y="290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8" name="Line 969"/>
              <p:cNvSpPr>
                <a:spLocks noChangeShapeType="1"/>
              </p:cNvSpPr>
              <p:nvPr/>
            </p:nvSpPr>
            <p:spPr bwMode="auto">
              <a:xfrm flipH="1">
                <a:off x="2548" y="290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9" name="Line 970"/>
              <p:cNvSpPr>
                <a:spLocks noChangeShapeType="1"/>
              </p:cNvSpPr>
              <p:nvPr/>
            </p:nvSpPr>
            <p:spPr bwMode="auto">
              <a:xfrm flipH="1">
                <a:off x="2552" y="290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0" name="Line 971"/>
              <p:cNvSpPr>
                <a:spLocks noChangeShapeType="1"/>
              </p:cNvSpPr>
              <p:nvPr/>
            </p:nvSpPr>
            <p:spPr bwMode="auto">
              <a:xfrm flipH="1">
                <a:off x="2557" y="289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1" name="Line 972"/>
              <p:cNvSpPr>
                <a:spLocks noChangeShapeType="1"/>
              </p:cNvSpPr>
              <p:nvPr/>
            </p:nvSpPr>
            <p:spPr bwMode="auto">
              <a:xfrm flipH="1">
                <a:off x="2562" y="289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2" name="Line 973"/>
              <p:cNvSpPr>
                <a:spLocks noChangeShapeType="1"/>
              </p:cNvSpPr>
              <p:nvPr/>
            </p:nvSpPr>
            <p:spPr bwMode="auto">
              <a:xfrm flipH="1">
                <a:off x="2566" y="289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3" name="Line 974"/>
              <p:cNvSpPr>
                <a:spLocks noChangeShapeType="1"/>
              </p:cNvSpPr>
              <p:nvPr/>
            </p:nvSpPr>
            <p:spPr bwMode="auto">
              <a:xfrm flipH="1">
                <a:off x="2571" y="288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4" name="Line 975"/>
              <p:cNvSpPr>
                <a:spLocks noChangeShapeType="1"/>
              </p:cNvSpPr>
              <p:nvPr/>
            </p:nvSpPr>
            <p:spPr bwMode="auto">
              <a:xfrm flipH="1">
                <a:off x="2575" y="2884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5" name="Line 976"/>
              <p:cNvSpPr>
                <a:spLocks noChangeShapeType="1"/>
              </p:cNvSpPr>
              <p:nvPr/>
            </p:nvSpPr>
            <p:spPr bwMode="auto">
              <a:xfrm flipH="1">
                <a:off x="2580" y="288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6" name="Line 977"/>
              <p:cNvSpPr>
                <a:spLocks noChangeShapeType="1"/>
              </p:cNvSpPr>
              <p:nvPr/>
            </p:nvSpPr>
            <p:spPr bwMode="auto">
              <a:xfrm flipH="1">
                <a:off x="2584" y="287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7" name="Line 978"/>
              <p:cNvSpPr>
                <a:spLocks noChangeShapeType="1"/>
              </p:cNvSpPr>
              <p:nvPr/>
            </p:nvSpPr>
            <p:spPr bwMode="auto">
              <a:xfrm flipH="1">
                <a:off x="2589" y="287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8" name="Line 979"/>
              <p:cNvSpPr>
                <a:spLocks noChangeShapeType="1"/>
              </p:cNvSpPr>
              <p:nvPr/>
            </p:nvSpPr>
            <p:spPr bwMode="auto">
              <a:xfrm flipH="1">
                <a:off x="2593" y="287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9" name="Line 980"/>
              <p:cNvSpPr>
                <a:spLocks noChangeShapeType="1"/>
              </p:cNvSpPr>
              <p:nvPr/>
            </p:nvSpPr>
            <p:spPr bwMode="auto">
              <a:xfrm flipH="1">
                <a:off x="2598" y="287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0" name="Line 981"/>
              <p:cNvSpPr>
                <a:spLocks noChangeShapeType="1"/>
              </p:cNvSpPr>
              <p:nvPr/>
            </p:nvSpPr>
            <p:spPr bwMode="auto">
              <a:xfrm flipH="1">
                <a:off x="2603" y="286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1" name="Line 982"/>
              <p:cNvSpPr>
                <a:spLocks noChangeShapeType="1"/>
              </p:cNvSpPr>
              <p:nvPr/>
            </p:nvSpPr>
            <p:spPr bwMode="auto">
              <a:xfrm flipH="1">
                <a:off x="2607" y="286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2" name="Line 983"/>
              <p:cNvSpPr>
                <a:spLocks noChangeShapeType="1"/>
              </p:cNvSpPr>
              <p:nvPr/>
            </p:nvSpPr>
            <p:spPr bwMode="auto">
              <a:xfrm flipH="1">
                <a:off x="2612" y="2861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3" name="Line 984"/>
              <p:cNvSpPr>
                <a:spLocks noChangeShapeType="1"/>
              </p:cNvSpPr>
              <p:nvPr/>
            </p:nvSpPr>
            <p:spPr bwMode="auto">
              <a:xfrm flipH="1">
                <a:off x="2616" y="2857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4" name="Line 985"/>
              <p:cNvSpPr>
                <a:spLocks noChangeShapeType="1"/>
              </p:cNvSpPr>
              <p:nvPr/>
            </p:nvSpPr>
            <p:spPr bwMode="auto">
              <a:xfrm flipH="1">
                <a:off x="2621" y="285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5" name="Line 986"/>
              <p:cNvSpPr>
                <a:spLocks noChangeShapeType="1"/>
              </p:cNvSpPr>
              <p:nvPr/>
            </p:nvSpPr>
            <p:spPr bwMode="auto">
              <a:xfrm flipH="1">
                <a:off x="2626" y="285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6" name="Line 987"/>
              <p:cNvSpPr>
                <a:spLocks noChangeShapeType="1"/>
              </p:cNvSpPr>
              <p:nvPr/>
            </p:nvSpPr>
            <p:spPr bwMode="auto">
              <a:xfrm flipH="1">
                <a:off x="2630" y="2848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7" name="Line 988"/>
              <p:cNvSpPr>
                <a:spLocks noChangeShapeType="1"/>
              </p:cNvSpPr>
              <p:nvPr/>
            </p:nvSpPr>
            <p:spPr bwMode="auto">
              <a:xfrm flipH="1">
                <a:off x="2635" y="284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8" name="Line 989"/>
              <p:cNvSpPr>
                <a:spLocks noChangeShapeType="1"/>
              </p:cNvSpPr>
              <p:nvPr/>
            </p:nvSpPr>
            <p:spPr bwMode="auto">
              <a:xfrm flipH="1">
                <a:off x="2639" y="284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9" name="Line 990"/>
              <p:cNvSpPr>
                <a:spLocks noChangeShapeType="1"/>
              </p:cNvSpPr>
              <p:nvPr/>
            </p:nvSpPr>
            <p:spPr bwMode="auto">
              <a:xfrm flipH="1">
                <a:off x="2644" y="283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0" name="Line 991"/>
              <p:cNvSpPr>
                <a:spLocks noChangeShapeType="1"/>
              </p:cNvSpPr>
              <p:nvPr/>
            </p:nvSpPr>
            <p:spPr bwMode="auto">
              <a:xfrm flipH="1">
                <a:off x="2648" y="283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1" name="Line 992"/>
              <p:cNvSpPr>
                <a:spLocks noChangeShapeType="1"/>
              </p:cNvSpPr>
              <p:nvPr/>
            </p:nvSpPr>
            <p:spPr bwMode="auto">
              <a:xfrm flipH="1">
                <a:off x="2653" y="283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2" name="Line 993"/>
              <p:cNvSpPr>
                <a:spLocks noChangeShapeType="1"/>
              </p:cNvSpPr>
              <p:nvPr/>
            </p:nvSpPr>
            <p:spPr bwMode="auto">
              <a:xfrm flipH="1">
                <a:off x="2658" y="283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3" name="Line 994"/>
              <p:cNvSpPr>
                <a:spLocks noChangeShapeType="1"/>
              </p:cNvSpPr>
              <p:nvPr/>
            </p:nvSpPr>
            <p:spPr bwMode="auto">
              <a:xfrm flipH="1">
                <a:off x="2662" y="282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4" name="Line 995"/>
              <p:cNvSpPr>
                <a:spLocks noChangeShapeType="1"/>
              </p:cNvSpPr>
              <p:nvPr/>
            </p:nvSpPr>
            <p:spPr bwMode="auto">
              <a:xfrm flipH="1">
                <a:off x="2667" y="2825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5" name="Line 996"/>
              <p:cNvSpPr>
                <a:spLocks noChangeShapeType="1"/>
              </p:cNvSpPr>
              <p:nvPr/>
            </p:nvSpPr>
            <p:spPr bwMode="auto">
              <a:xfrm flipH="1">
                <a:off x="2671" y="2821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6" name="Line 997"/>
              <p:cNvSpPr>
                <a:spLocks noChangeShapeType="1"/>
              </p:cNvSpPr>
              <p:nvPr/>
            </p:nvSpPr>
            <p:spPr bwMode="auto">
              <a:xfrm flipH="1">
                <a:off x="2676" y="281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7" name="Line 998"/>
              <p:cNvSpPr>
                <a:spLocks noChangeShapeType="1"/>
              </p:cNvSpPr>
              <p:nvPr/>
            </p:nvSpPr>
            <p:spPr bwMode="auto">
              <a:xfrm flipH="1">
                <a:off x="2680" y="281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8" name="Line 999"/>
              <p:cNvSpPr>
                <a:spLocks noChangeShapeType="1"/>
              </p:cNvSpPr>
              <p:nvPr/>
            </p:nvSpPr>
            <p:spPr bwMode="auto">
              <a:xfrm flipH="1">
                <a:off x="2684" y="281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9" name="Line 1000"/>
              <p:cNvSpPr>
                <a:spLocks noChangeShapeType="1"/>
              </p:cNvSpPr>
              <p:nvPr/>
            </p:nvSpPr>
            <p:spPr bwMode="auto">
              <a:xfrm flipH="1">
                <a:off x="2689" y="280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0" name="Line 1001"/>
              <p:cNvSpPr>
                <a:spLocks noChangeShapeType="1"/>
              </p:cNvSpPr>
              <p:nvPr/>
            </p:nvSpPr>
            <p:spPr bwMode="auto">
              <a:xfrm flipH="1">
                <a:off x="2694" y="280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1" name="Line 1002"/>
              <p:cNvSpPr>
                <a:spLocks noChangeShapeType="1"/>
              </p:cNvSpPr>
              <p:nvPr/>
            </p:nvSpPr>
            <p:spPr bwMode="auto">
              <a:xfrm flipH="1">
                <a:off x="2698" y="280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2" name="Line 1003"/>
              <p:cNvSpPr>
                <a:spLocks noChangeShapeType="1"/>
              </p:cNvSpPr>
              <p:nvPr/>
            </p:nvSpPr>
            <p:spPr bwMode="auto">
              <a:xfrm flipH="1">
                <a:off x="2703" y="280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3" name="Line 1004"/>
              <p:cNvSpPr>
                <a:spLocks noChangeShapeType="1"/>
              </p:cNvSpPr>
              <p:nvPr/>
            </p:nvSpPr>
            <p:spPr bwMode="auto">
              <a:xfrm flipH="1">
                <a:off x="2707" y="279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4" name="Line 1005"/>
              <p:cNvSpPr>
                <a:spLocks noChangeShapeType="1"/>
              </p:cNvSpPr>
              <p:nvPr/>
            </p:nvSpPr>
            <p:spPr bwMode="auto">
              <a:xfrm flipH="1">
                <a:off x="2712" y="279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5" name="Line 1006"/>
              <p:cNvSpPr>
                <a:spLocks noChangeShapeType="1"/>
              </p:cNvSpPr>
              <p:nvPr/>
            </p:nvSpPr>
            <p:spPr bwMode="auto">
              <a:xfrm flipH="1">
                <a:off x="2717" y="279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6" name="Line 1007"/>
              <p:cNvSpPr>
                <a:spLocks noChangeShapeType="1"/>
              </p:cNvSpPr>
              <p:nvPr/>
            </p:nvSpPr>
            <p:spPr bwMode="auto">
              <a:xfrm flipH="1">
                <a:off x="2721" y="278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7" name="Line 1008"/>
              <p:cNvSpPr>
                <a:spLocks noChangeShapeType="1"/>
              </p:cNvSpPr>
              <p:nvPr/>
            </p:nvSpPr>
            <p:spPr bwMode="auto">
              <a:xfrm flipH="1">
                <a:off x="2726" y="278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8" name="Line 1009"/>
              <p:cNvSpPr>
                <a:spLocks noChangeShapeType="1"/>
              </p:cNvSpPr>
              <p:nvPr/>
            </p:nvSpPr>
            <p:spPr bwMode="auto">
              <a:xfrm flipH="1">
                <a:off x="2731" y="278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9" name="Line 1010"/>
              <p:cNvSpPr>
                <a:spLocks noChangeShapeType="1"/>
              </p:cNvSpPr>
              <p:nvPr/>
            </p:nvSpPr>
            <p:spPr bwMode="auto">
              <a:xfrm flipH="1">
                <a:off x="2735" y="278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0" name="Line 1011"/>
              <p:cNvSpPr>
                <a:spLocks noChangeShapeType="1"/>
              </p:cNvSpPr>
              <p:nvPr/>
            </p:nvSpPr>
            <p:spPr bwMode="auto">
              <a:xfrm flipH="1">
                <a:off x="2740" y="277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1" name="Line 1012"/>
              <p:cNvSpPr>
                <a:spLocks noChangeShapeType="1"/>
              </p:cNvSpPr>
              <p:nvPr/>
            </p:nvSpPr>
            <p:spPr bwMode="auto">
              <a:xfrm flipH="1">
                <a:off x="2744" y="277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2" name="Line 1013"/>
              <p:cNvSpPr>
                <a:spLocks noChangeShapeType="1"/>
              </p:cNvSpPr>
              <p:nvPr/>
            </p:nvSpPr>
            <p:spPr bwMode="auto">
              <a:xfrm flipH="1">
                <a:off x="2749" y="277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3" name="Line 1014"/>
              <p:cNvSpPr>
                <a:spLocks noChangeShapeType="1"/>
              </p:cNvSpPr>
              <p:nvPr/>
            </p:nvSpPr>
            <p:spPr bwMode="auto">
              <a:xfrm flipH="1">
                <a:off x="2754" y="276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4" name="Line 1015"/>
              <p:cNvSpPr>
                <a:spLocks noChangeShapeType="1"/>
              </p:cNvSpPr>
              <p:nvPr/>
            </p:nvSpPr>
            <p:spPr bwMode="auto">
              <a:xfrm flipH="1">
                <a:off x="2758" y="276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5" name="Line 1016"/>
              <p:cNvSpPr>
                <a:spLocks noChangeShapeType="1"/>
              </p:cNvSpPr>
              <p:nvPr/>
            </p:nvSpPr>
            <p:spPr bwMode="auto">
              <a:xfrm flipH="1">
                <a:off x="2763" y="276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6" name="Line 1017"/>
              <p:cNvSpPr>
                <a:spLocks noChangeShapeType="1"/>
              </p:cNvSpPr>
              <p:nvPr/>
            </p:nvSpPr>
            <p:spPr bwMode="auto">
              <a:xfrm flipH="1">
                <a:off x="2768" y="275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7" name="Line 1018"/>
              <p:cNvSpPr>
                <a:spLocks noChangeShapeType="1"/>
              </p:cNvSpPr>
              <p:nvPr/>
            </p:nvSpPr>
            <p:spPr bwMode="auto">
              <a:xfrm flipH="1">
                <a:off x="2772" y="275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8" name="Line 1019"/>
              <p:cNvSpPr>
                <a:spLocks noChangeShapeType="1"/>
              </p:cNvSpPr>
              <p:nvPr/>
            </p:nvSpPr>
            <p:spPr bwMode="auto">
              <a:xfrm flipH="1">
                <a:off x="2777" y="275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9" name="Line 1020"/>
              <p:cNvSpPr>
                <a:spLocks noChangeShapeType="1"/>
              </p:cNvSpPr>
              <p:nvPr/>
            </p:nvSpPr>
            <p:spPr bwMode="auto">
              <a:xfrm flipH="1">
                <a:off x="2782" y="275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0" name="Line 1021"/>
              <p:cNvSpPr>
                <a:spLocks noChangeShapeType="1"/>
              </p:cNvSpPr>
              <p:nvPr/>
            </p:nvSpPr>
            <p:spPr bwMode="auto">
              <a:xfrm flipH="1">
                <a:off x="2786" y="274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1" name="Line 1022"/>
              <p:cNvSpPr>
                <a:spLocks noChangeShapeType="1"/>
              </p:cNvSpPr>
              <p:nvPr/>
            </p:nvSpPr>
            <p:spPr bwMode="auto">
              <a:xfrm flipH="1">
                <a:off x="2790" y="274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2" name="Line 1023"/>
              <p:cNvSpPr>
                <a:spLocks noChangeShapeType="1"/>
              </p:cNvSpPr>
              <p:nvPr/>
            </p:nvSpPr>
            <p:spPr bwMode="auto">
              <a:xfrm flipH="1">
                <a:off x="2795" y="274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3" name="Line 1024"/>
              <p:cNvSpPr>
                <a:spLocks noChangeShapeType="1"/>
              </p:cNvSpPr>
              <p:nvPr/>
            </p:nvSpPr>
            <p:spPr bwMode="auto">
              <a:xfrm flipH="1">
                <a:off x="2799" y="273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4" name="Line 1025"/>
              <p:cNvSpPr>
                <a:spLocks noChangeShapeType="1"/>
              </p:cNvSpPr>
              <p:nvPr/>
            </p:nvSpPr>
            <p:spPr bwMode="auto">
              <a:xfrm flipH="1">
                <a:off x="2804" y="273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5" name="Line 1026"/>
              <p:cNvSpPr>
                <a:spLocks noChangeShapeType="1"/>
              </p:cNvSpPr>
              <p:nvPr/>
            </p:nvSpPr>
            <p:spPr bwMode="auto">
              <a:xfrm flipH="1">
                <a:off x="2809" y="273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6" name="Line 1027"/>
              <p:cNvSpPr>
                <a:spLocks noChangeShapeType="1"/>
              </p:cNvSpPr>
              <p:nvPr/>
            </p:nvSpPr>
            <p:spPr bwMode="auto">
              <a:xfrm flipH="1">
                <a:off x="2813" y="273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7" name="Line 1028"/>
              <p:cNvSpPr>
                <a:spLocks noChangeShapeType="1"/>
              </p:cNvSpPr>
              <p:nvPr/>
            </p:nvSpPr>
            <p:spPr bwMode="auto">
              <a:xfrm flipH="1">
                <a:off x="2818" y="272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8" name="Line 1029"/>
              <p:cNvSpPr>
                <a:spLocks noChangeShapeType="1"/>
              </p:cNvSpPr>
              <p:nvPr/>
            </p:nvSpPr>
            <p:spPr bwMode="auto">
              <a:xfrm flipH="1">
                <a:off x="2823" y="272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9" name="Line 1030"/>
              <p:cNvSpPr>
                <a:spLocks noChangeShapeType="1"/>
              </p:cNvSpPr>
              <p:nvPr/>
            </p:nvSpPr>
            <p:spPr bwMode="auto">
              <a:xfrm flipH="1">
                <a:off x="2827" y="272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0" name="Line 1031"/>
              <p:cNvSpPr>
                <a:spLocks noChangeShapeType="1"/>
              </p:cNvSpPr>
              <p:nvPr/>
            </p:nvSpPr>
            <p:spPr bwMode="auto">
              <a:xfrm flipH="1">
                <a:off x="2832" y="271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1" name="Line 1032"/>
              <p:cNvSpPr>
                <a:spLocks noChangeShapeType="1"/>
              </p:cNvSpPr>
              <p:nvPr/>
            </p:nvSpPr>
            <p:spPr bwMode="auto">
              <a:xfrm flipH="1">
                <a:off x="2837" y="271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2" name="Line 1033"/>
              <p:cNvSpPr>
                <a:spLocks noChangeShapeType="1"/>
              </p:cNvSpPr>
              <p:nvPr/>
            </p:nvSpPr>
            <p:spPr bwMode="auto">
              <a:xfrm flipH="1">
                <a:off x="2841" y="271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3" name="Line 1034"/>
              <p:cNvSpPr>
                <a:spLocks noChangeShapeType="1"/>
              </p:cNvSpPr>
              <p:nvPr/>
            </p:nvSpPr>
            <p:spPr bwMode="auto">
              <a:xfrm flipH="1">
                <a:off x="2846" y="271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4" name="Line 1035"/>
              <p:cNvSpPr>
                <a:spLocks noChangeShapeType="1"/>
              </p:cNvSpPr>
              <p:nvPr/>
            </p:nvSpPr>
            <p:spPr bwMode="auto">
              <a:xfrm flipH="1">
                <a:off x="2851" y="270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5" name="Line 1036"/>
              <p:cNvSpPr>
                <a:spLocks noChangeShapeType="1"/>
              </p:cNvSpPr>
              <p:nvPr/>
            </p:nvSpPr>
            <p:spPr bwMode="auto">
              <a:xfrm flipH="1">
                <a:off x="2856" y="2705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6" name="Line 1037"/>
              <p:cNvSpPr>
                <a:spLocks noChangeShapeType="1"/>
              </p:cNvSpPr>
              <p:nvPr/>
            </p:nvSpPr>
            <p:spPr bwMode="auto">
              <a:xfrm flipH="1">
                <a:off x="2860" y="2701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7" name="Line 1038"/>
              <p:cNvSpPr>
                <a:spLocks noChangeShapeType="1"/>
              </p:cNvSpPr>
              <p:nvPr/>
            </p:nvSpPr>
            <p:spPr bwMode="auto">
              <a:xfrm flipH="1">
                <a:off x="2865" y="269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8" name="Line 1039"/>
              <p:cNvSpPr>
                <a:spLocks noChangeShapeType="1"/>
              </p:cNvSpPr>
              <p:nvPr/>
            </p:nvSpPr>
            <p:spPr bwMode="auto">
              <a:xfrm flipH="1">
                <a:off x="2870" y="269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9" name="Line 1040"/>
              <p:cNvSpPr>
                <a:spLocks noChangeShapeType="1"/>
              </p:cNvSpPr>
              <p:nvPr/>
            </p:nvSpPr>
            <p:spPr bwMode="auto">
              <a:xfrm flipH="1">
                <a:off x="2874" y="269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0" name="Line 1041"/>
              <p:cNvSpPr>
                <a:spLocks noChangeShapeType="1"/>
              </p:cNvSpPr>
              <p:nvPr/>
            </p:nvSpPr>
            <p:spPr bwMode="auto">
              <a:xfrm flipH="1">
                <a:off x="2879" y="269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1" name="Line 1042"/>
              <p:cNvSpPr>
                <a:spLocks noChangeShapeType="1"/>
              </p:cNvSpPr>
              <p:nvPr/>
            </p:nvSpPr>
            <p:spPr bwMode="auto">
              <a:xfrm flipH="1">
                <a:off x="2883" y="268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2" name="Line 1043"/>
              <p:cNvSpPr>
                <a:spLocks noChangeShapeType="1"/>
              </p:cNvSpPr>
              <p:nvPr/>
            </p:nvSpPr>
            <p:spPr bwMode="auto">
              <a:xfrm flipH="1">
                <a:off x="2888" y="268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3" name="Line 1044"/>
              <p:cNvSpPr>
                <a:spLocks noChangeShapeType="1"/>
              </p:cNvSpPr>
              <p:nvPr/>
            </p:nvSpPr>
            <p:spPr bwMode="auto">
              <a:xfrm flipH="1">
                <a:off x="2892" y="268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4" name="Line 1045"/>
              <p:cNvSpPr>
                <a:spLocks noChangeShapeType="1"/>
              </p:cNvSpPr>
              <p:nvPr/>
            </p:nvSpPr>
            <p:spPr bwMode="auto">
              <a:xfrm flipH="1">
                <a:off x="2897" y="267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5" name="Line 1046"/>
              <p:cNvSpPr>
                <a:spLocks noChangeShapeType="1"/>
              </p:cNvSpPr>
              <p:nvPr/>
            </p:nvSpPr>
            <p:spPr bwMode="auto">
              <a:xfrm flipH="1">
                <a:off x="2902" y="267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6" name="Line 1047"/>
              <p:cNvSpPr>
                <a:spLocks noChangeShapeType="1"/>
              </p:cNvSpPr>
              <p:nvPr/>
            </p:nvSpPr>
            <p:spPr bwMode="auto">
              <a:xfrm flipH="1">
                <a:off x="2907" y="267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7" name="Line 1048"/>
              <p:cNvSpPr>
                <a:spLocks noChangeShapeType="1"/>
              </p:cNvSpPr>
              <p:nvPr/>
            </p:nvSpPr>
            <p:spPr bwMode="auto">
              <a:xfrm flipH="1">
                <a:off x="2911" y="267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8" name="Line 1049"/>
              <p:cNvSpPr>
                <a:spLocks noChangeShapeType="1"/>
              </p:cNvSpPr>
              <p:nvPr/>
            </p:nvSpPr>
            <p:spPr bwMode="auto">
              <a:xfrm flipH="1">
                <a:off x="2916" y="266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9" name="Line 1050"/>
              <p:cNvSpPr>
                <a:spLocks noChangeShapeType="1"/>
              </p:cNvSpPr>
              <p:nvPr/>
            </p:nvSpPr>
            <p:spPr bwMode="auto">
              <a:xfrm flipH="1">
                <a:off x="2921" y="266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0" name="Line 1051"/>
              <p:cNvSpPr>
                <a:spLocks noChangeShapeType="1"/>
              </p:cNvSpPr>
              <p:nvPr/>
            </p:nvSpPr>
            <p:spPr bwMode="auto">
              <a:xfrm flipH="1">
                <a:off x="2926" y="266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1" name="Line 1052"/>
              <p:cNvSpPr>
                <a:spLocks noChangeShapeType="1"/>
              </p:cNvSpPr>
              <p:nvPr/>
            </p:nvSpPr>
            <p:spPr bwMode="auto">
              <a:xfrm flipH="1">
                <a:off x="2930" y="265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2" name="Line 1053"/>
              <p:cNvSpPr>
                <a:spLocks noChangeShapeType="1"/>
              </p:cNvSpPr>
              <p:nvPr/>
            </p:nvSpPr>
            <p:spPr bwMode="auto">
              <a:xfrm flipH="1">
                <a:off x="2935" y="265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3" name="Line 1054"/>
              <p:cNvSpPr>
                <a:spLocks noChangeShapeType="1"/>
              </p:cNvSpPr>
              <p:nvPr/>
            </p:nvSpPr>
            <p:spPr bwMode="auto">
              <a:xfrm flipH="1">
                <a:off x="2940" y="265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4" name="Line 1055"/>
              <p:cNvSpPr>
                <a:spLocks noChangeShapeType="1"/>
              </p:cNvSpPr>
              <p:nvPr/>
            </p:nvSpPr>
            <p:spPr bwMode="auto">
              <a:xfrm flipH="1">
                <a:off x="2945" y="2651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5" name="Line 1056"/>
              <p:cNvSpPr>
                <a:spLocks noChangeShapeType="1"/>
              </p:cNvSpPr>
              <p:nvPr/>
            </p:nvSpPr>
            <p:spPr bwMode="auto">
              <a:xfrm flipH="1">
                <a:off x="2949" y="264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6" name="Line 1057"/>
              <p:cNvSpPr>
                <a:spLocks noChangeShapeType="1"/>
              </p:cNvSpPr>
              <p:nvPr/>
            </p:nvSpPr>
            <p:spPr bwMode="auto">
              <a:xfrm flipH="1">
                <a:off x="2954" y="264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7" name="Line 1058"/>
              <p:cNvSpPr>
                <a:spLocks noChangeShapeType="1"/>
              </p:cNvSpPr>
              <p:nvPr/>
            </p:nvSpPr>
            <p:spPr bwMode="auto">
              <a:xfrm flipH="1">
                <a:off x="2958" y="264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8" name="Line 1059"/>
              <p:cNvSpPr>
                <a:spLocks noChangeShapeType="1"/>
              </p:cNvSpPr>
              <p:nvPr/>
            </p:nvSpPr>
            <p:spPr bwMode="auto">
              <a:xfrm flipH="1">
                <a:off x="2963" y="263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9" name="Line 1060"/>
              <p:cNvSpPr>
                <a:spLocks noChangeShapeType="1"/>
              </p:cNvSpPr>
              <p:nvPr/>
            </p:nvSpPr>
            <p:spPr bwMode="auto">
              <a:xfrm flipH="1">
                <a:off x="2967" y="263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0" name="Line 1061"/>
              <p:cNvSpPr>
                <a:spLocks noChangeShapeType="1"/>
              </p:cNvSpPr>
              <p:nvPr/>
            </p:nvSpPr>
            <p:spPr bwMode="auto">
              <a:xfrm flipH="1">
                <a:off x="2972" y="263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1" name="Line 1062"/>
              <p:cNvSpPr>
                <a:spLocks noChangeShapeType="1"/>
              </p:cNvSpPr>
              <p:nvPr/>
            </p:nvSpPr>
            <p:spPr bwMode="auto">
              <a:xfrm flipH="1">
                <a:off x="2977" y="263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2" name="Line 1063"/>
              <p:cNvSpPr>
                <a:spLocks noChangeShapeType="1"/>
              </p:cNvSpPr>
              <p:nvPr/>
            </p:nvSpPr>
            <p:spPr bwMode="auto">
              <a:xfrm flipH="1">
                <a:off x="2982" y="262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3" name="Line 1064"/>
              <p:cNvSpPr>
                <a:spLocks noChangeShapeType="1"/>
              </p:cNvSpPr>
              <p:nvPr/>
            </p:nvSpPr>
            <p:spPr bwMode="auto">
              <a:xfrm flipH="1">
                <a:off x="2986" y="262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4" name="Line 1065"/>
              <p:cNvSpPr>
                <a:spLocks noChangeShapeType="1"/>
              </p:cNvSpPr>
              <p:nvPr/>
            </p:nvSpPr>
            <p:spPr bwMode="auto">
              <a:xfrm flipH="1">
                <a:off x="2991" y="262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5" name="Line 1066"/>
              <p:cNvSpPr>
                <a:spLocks noChangeShapeType="1"/>
              </p:cNvSpPr>
              <p:nvPr/>
            </p:nvSpPr>
            <p:spPr bwMode="auto">
              <a:xfrm flipH="1">
                <a:off x="2996" y="262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6" name="Line 1067"/>
              <p:cNvSpPr>
                <a:spLocks noChangeShapeType="1"/>
              </p:cNvSpPr>
              <p:nvPr/>
            </p:nvSpPr>
            <p:spPr bwMode="auto">
              <a:xfrm flipH="1">
                <a:off x="3001" y="261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7" name="Line 1068"/>
              <p:cNvSpPr>
                <a:spLocks noChangeShapeType="1"/>
              </p:cNvSpPr>
              <p:nvPr/>
            </p:nvSpPr>
            <p:spPr bwMode="auto">
              <a:xfrm flipH="1">
                <a:off x="3005" y="261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8" name="Line 1069"/>
              <p:cNvSpPr>
                <a:spLocks noChangeShapeType="1"/>
              </p:cNvSpPr>
              <p:nvPr/>
            </p:nvSpPr>
            <p:spPr bwMode="auto">
              <a:xfrm flipH="1">
                <a:off x="3010" y="261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9" name="Line 1070"/>
              <p:cNvSpPr>
                <a:spLocks noChangeShapeType="1"/>
              </p:cNvSpPr>
              <p:nvPr/>
            </p:nvSpPr>
            <p:spPr bwMode="auto">
              <a:xfrm flipH="1">
                <a:off x="3015" y="260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0" name="Line 1071"/>
              <p:cNvSpPr>
                <a:spLocks noChangeShapeType="1"/>
              </p:cNvSpPr>
              <p:nvPr/>
            </p:nvSpPr>
            <p:spPr bwMode="auto">
              <a:xfrm flipH="1">
                <a:off x="3020" y="260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1" name="Line 1072"/>
              <p:cNvSpPr>
                <a:spLocks noChangeShapeType="1"/>
              </p:cNvSpPr>
              <p:nvPr/>
            </p:nvSpPr>
            <p:spPr bwMode="auto">
              <a:xfrm flipH="1">
                <a:off x="3025" y="260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2" name="Line 1073"/>
              <p:cNvSpPr>
                <a:spLocks noChangeShapeType="1"/>
              </p:cNvSpPr>
              <p:nvPr/>
            </p:nvSpPr>
            <p:spPr bwMode="auto">
              <a:xfrm flipH="1">
                <a:off x="3029" y="260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3" name="Line 1074"/>
              <p:cNvSpPr>
                <a:spLocks noChangeShapeType="1"/>
              </p:cNvSpPr>
              <p:nvPr/>
            </p:nvSpPr>
            <p:spPr bwMode="auto">
              <a:xfrm flipH="1">
                <a:off x="3034" y="259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4" name="Line 1075"/>
              <p:cNvSpPr>
                <a:spLocks noChangeShapeType="1"/>
              </p:cNvSpPr>
              <p:nvPr/>
            </p:nvSpPr>
            <p:spPr bwMode="auto">
              <a:xfrm flipH="1">
                <a:off x="3038" y="2595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5" name="Line 1076"/>
              <p:cNvSpPr>
                <a:spLocks noChangeShapeType="1"/>
              </p:cNvSpPr>
              <p:nvPr/>
            </p:nvSpPr>
            <p:spPr bwMode="auto">
              <a:xfrm flipH="1">
                <a:off x="3043" y="259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6" name="Line 1077"/>
              <p:cNvSpPr>
                <a:spLocks noChangeShapeType="1"/>
              </p:cNvSpPr>
              <p:nvPr/>
            </p:nvSpPr>
            <p:spPr bwMode="auto">
              <a:xfrm flipH="1">
                <a:off x="3048" y="259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7" name="Line 1078"/>
              <p:cNvSpPr>
                <a:spLocks noChangeShapeType="1"/>
              </p:cNvSpPr>
              <p:nvPr/>
            </p:nvSpPr>
            <p:spPr bwMode="auto">
              <a:xfrm flipH="1">
                <a:off x="3052" y="258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8" name="Line 1079"/>
              <p:cNvSpPr>
                <a:spLocks noChangeShapeType="1"/>
              </p:cNvSpPr>
              <p:nvPr/>
            </p:nvSpPr>
            <p:spPr bwMode="auto">
              <a:xfrm flipH="1">
                <a:off x="3057" y="258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9" name="Line 1080"/>
              <p:cNvSpPr>
                <a:spLocks noChangeShapeType="1"/>
              </p:cNvSpPr>
              <p:nvPr/>
            </p:nvSpPr>
            <p:spPr bwMode="auto">
              <a:xfrm flipH="1">
                <a:off x="3062" y="258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0" name="Line 1081"/>
              <p:cNvSpPr>
                <a:spLocks noChangeShapeType="1"/>
              </p:cNvSpPr>
              <p:nvPr/>
            </p:nvSpPr>
            <p:spPr bwMode="auto">
              <a:xfrm flipH="1">
                <a:off x="3067" y="257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1" name="Line 1082"/>
              <p:cNvSpPr>
                <a:spLocks noChangeShapeType="1"/>
              </p:cNvSpPr>
              <p:nvPr/>
            </p:nvSpPr>
            <p:spPr bwMode="auto">
              <a:xfrm flipH="1">
                <a:off x="3072" y="257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2" name="Line 1083"/>
              <p:cNvSpPr>
                <a:spLocks noChangeShapeType="1"/>
              </p:cNvSpPr>
              <p:nvPr/>
            </p:nvSpPr>
            <p:spPr bwMode="auto">
              <a:xfrm flipH="1">
                <a:off x="3077" y="257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3" name="Line 1084"/>
              <p:cNvSpPr>
                <a:spLocks noChangeShapeType="1"/>
              </p:cNvSpPr>
              <p:nvPr/>
            </p:nvSpPr>
            <p:spPr bwMode="auto">
              <a:xfrm flipH="1">
                <a:off x="3081" y="257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4" name="Line 1085"/>
              <p:cNvSpPr>
                <a:spLocks noChangeShapeType="1"/>
              </p:cNvSpPr>
              <p:nvPr/>
            </p:nvSpPr>
            <p:spPr bwMode="auto">
              <a:xfrm flipH="1">
                <a:off x="3086" y="2568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5" name="Line 1086"/>
              <p:cNvSpPr>
                <a:spLocks noChangeShapeType="1"/>
              </p:cNvSpPr>
              <p:nvPr/>
            </p:nvSpPr>
            <p:spPr bwMode="auto">
              <a:xfrm flipH="1">
                <a:off x="3091" y="256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6" name="Line 1087"/>
              <p:cNvSpPr>
                <a:spLocks noChangeShapeType="1"/>
              </p:cNvSpPr>
              <p:nvPr/>
            </p:nvSpPr>
            <p:spPr bwMode="auto">
              <a:xfrm flipH="1">
                <a:off x="3096" y="256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7" name="Line 1088"/>
              <p:cNvSpPr>
                <a:spLocks noChangeShapeType="1"/>
              </p:cNvSpPr>
              <p:nvPr/>
            </p:nvSpPr>
            <p:spPr bwMode="auto">
              <a:xfrm flipH="1">
                <a:off x="3100" y="256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8" name="Line 1089"/>
              <p:cNvSpPr>
                <a:spLocks noChangeShapeType="1"/>
              </p:cNvSpPr>
              <p:nvPr/>
            </p:nvSpPr>
            <p:spPr bwMode="auto">
              <a:xfrm flipH="1">
                <a:off x="3105" y="255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9" name="Line 1090"/>
              <p:cNvSpPr>
                <a:spLocks noChangeShapeType="1"/>
              </p:cNvSpPr>
              <p:nvPr/>
            </p:nvSpPr>
            <p:spPr bwMode="auto">
              <a:xfrm flipH="1">
                <a:off x="3109" y="255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0" name="Line 1091"/>
              <p:cNvSpPr>
                <a:spLocks noChangeShapeType="1"/>
              </p:cNvSpPr>
              <p:nvPr/>
            </p:nvSpPr>
            <p:spPr bwMode="auto">
              <a:xfrm flipH="1">
                <a:off x="3114" y="255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1" name="Line 1092"/>
              <p:cNvSpPr>
                <a:spLocks noChangeShapeType="1"/>
              </p:cNvSpPr>
              <p:nvPr/>
            </p:nvSpPr>
            <p:spPr bwMode="auto">
              <a:xfrm flipH="1">
                <a:off x="3119" y="255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2" name="Line 1093"/>
              <p:cNvSpPr>
                <a:spLocks noChangeShapeType="1"/>
              </p:cNvSpPr>
              <p:nvPr/>
            </p:nvSpPr>
            <p:spPr bwMode="auto">
              <a:xfrm flipH="1">
                <a:off x="3124" y="254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3" name="Line 1094"/>
              <p:cNvSpPr>
                <a:spLocks noChangeShapeType="1"/>
              </p:cNvSpPr>
              <p:nvPr/>
            </p:nvSpPr>
            <p:spPr bwMode="auto">
              <a:xfrm flipH="1">
                <a:off x="3129" y="254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4" name="Line 1095"/>
              <p:cNvSpPr>
                <a:spLocks noChangeShapeType="1"/>
              </p:cNvSpPr>
              <p:nvPr/>
            </p:nvSpPr>
            <p:spPr bwMode="auto">
              <a:xfrm flipH="1">
                <a:off x="3134" y="254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5" name="Line 1096"/>
              <p:cNvSpPr>
                <a:spLocks noChangeShapeType="1"/>
              </p:cNvSpPr>
              <p:nvPr/>
            </p:nvSpPr>
            <p:spPr bwMode="auto">
              <a:xfrm flipH="1">
                <a:off x="3139" y="254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6" name="Line 1097"/>
              <p:cNvSpPr>
                <a:spLocks noChangeShapeType="1"/>
              </p:cNvSpPr>
              <p:nvPr/>
            </p:nvSpPr>
            <p:spPr bwMode="auto">
              <a:xfrm flipH="1">
                <a:off x="3144" y="253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7" name="Line 1098"/>
              <p:cNvSpPr>
                <a:spLocks noChangeShapeType="1"/>
              </p:cNvSpPr>
              <p:nvPr/>
            </p:nvSpPr>
            <p:spPr bwMode="auto">
              <a:xfrm flipH="1">
                <a:off x="3148" y="253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8" name="Line 1099"/>
              <p:cNvSpPr>
                <a:spLocks noChangeShapeType="1"/>
              </p:cNvSpPr>
              <p:nvPr/>
            </p:nvSpPr>
            <p:spPr bwMode="auto">
              <a:xfrm flipH="1">
                <a:off x="3153" y="253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9" name="Line 1100"/>
              <p:cNvSpPr>
                <a:spLocks noChangeShapeType="1"/>
              </p:cNvSpPr>
              <p:nvPr/>
            </p:nvSpPr>
            <p:spPr bwMode="auto">
              <a:xfrm flipH="1">
                <a:off x="3157" y="252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0" name="Line 1101"/>
              <p:cNvSpPr>
                <a:spLocks noChangeShapeType="1"/>
              </p:cNvSpPr>
              <p:nvPr/>
            </p:nvSpPr>
            <p:spPr bwMode="auto">
              <a:xfrm flipH="1">
                <a:off x="3162" y="252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1" name="Line 1102"/>
              <p:cNvSpPr>
                <a:spLocks noChangeShapeType="1"/>
              </p:cNvSpPr>
              <p:nvPr/>
            </p:nvSpPr>
            <p:spPr bwMode="auto">
              <a:xfrm flipH="1">
                <a:off x="3167" y="252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2" name="Line 1103"/>
              <p:cNvSpPr>
                <a:spLocks noChangeShapeType="1"/>
              </p:cNvSpPr>
              <p:nvPr/>
            </p:nvSpPr>
            <p:spPr bwMode="auto">
              <a:xfrm flipH="1">
                <a:off x="3172" y="252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3" name="Line 1104"/>
              <p:cNvSpPr>
                <a:spLocks noChangeShapeType="1"/>
              </p:cNvSpPr>
              <p:nvPr/>
            </p:nvSpPr>
            <p:spPr bwMode="auto">
              <a:xfrm flipH="1">
                <a:off x="3177" y="251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4" name="Line 1105"/>
              <p:cNvSpPr>
                <a:spLocks noChangeShapeType="1"/>
              </p:cNvSpPr>
              <p:nvPr/>
            </p:nvSpPr>
            <p:spPr bwMode="auto">
              <a:xfrm flipH="1">
                <a:off x="3182" y="251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5" name="Line 1106"/>
              <p:cNvSpPr>
                <a:spLocks noChangeShapeType="1"/>
              </p:cNvSpPr>
              <p:nvPr/>
            </p:nvSpPr>
            <p:spPr bwMode="auto">
              <a:xfrm flipH="1">
                <a:off x="3187" y="2514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6" name="Line 1107"/>
              <p:cNvSpPr>
                <a:spLocks noChangeShapeType="1"/>
              </p:cNvSpPr>
              <p:nvPr/>
            </p:nvSpPr>
            <p:spPr bwMode="auto">
              <a:xfrm flipH="1">
                <a:off x="3191" y="251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7" name="Line 1108"/>
              <p:cNvSpPr>
                <a:spLocks noChangeShapeType="1"/>
              </p:cNvSpPr>
              <p:nvPr/>
            </p:nvSpPr>
            <p:spPr bwMode="auto">
              <a:xfrm flipH="1">
                <a:off x="3196" y="250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8" name="Line 1109"/>
              <p:cNvSpPr>
                <a:spLocks noChangeShapeType="1"/>
              </p:cNvSpPr>
              <p:nvPr/>
            </p:nvSpPr>
            <p:spPr bwMode="auto">
              <a:xfrm flipH="1">
                <a:off x="3201" y="250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9" name="Line 1110"/>
              <p:cNvSpPr>
                <a:spLocks noChangeShapeType="1"/>
              </p:cNvSpPr>
              <p:nvPr/>
            </p:nvSpPr>
            <p:spPr bwMode="auto">
              <a:xfrm flipH="1">
                <a:off x="3206" y="250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0" name="Line 1111"/>
              <p:cNvSpPr>
                <a:spLocks noChangeShapeType="1"/>
              </p:cNvSpPr>
              <p:nvPr/>
            </p:nvSpPr>
            <p:spPr bwMode="auto">
              <a:xfrm flipH="1">
                <a:off x="3210" y="250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1" name="Line 1112"/>
              <p:cNvSpPr>
                <a:spLocks noChangeShapeType="1"/>
              </p:cNvSpPr>
              <p:nvPr/>
            </p:nvSpPr>
            <p:spPr bwMode="auto">
              <a:xfrm flipH="1">
                <a:off x="3215" y="249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2" name="Line 1113"/>
              <p:cNvSpPr>
                <a:spLocks noChangeShapeType="1"/>
              </p:cNvSpPr>
              <p:nvPr/>
            </p:nvSpPr>
            <p:spPr bwMode="auto">
              <a:xfrm flipH="1">
                <a:off x="3220" y="249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3" name="Line 1114"/>
              <p:cNvSpPr>
                <a:spLocks noChangeShapeType="1"/>
              </p:cNvSpPr>
              <p:nvPr/>
            </p:nvSpPr>
            <p:spPr bwMode="auto">
              <a:xfrm flipH="1">
                <a:off x="3225" y="249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4" name="Line 1115"/>
              <p:cNvSpPr>
                <a:spLocks noChangeShapeType="1"/>
              </p:cNvSpPr>
              <p:nvPr/>
            </p:nvSpPr>
            <p:spPr bwMode="auto">
              <a:xfrm flipH="1">
                <a:off x="3230" y="249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5" name="Line 1116"/>
              <p:cNvSpPr>
                <a:spLocks noChangeShapeType="1"/>
              </p:cNvSpPr>
              <p:nvPr/>
            </p:nvSpPr>
            <p:spPr bwMode="auto">
              <a:xfrm flipH="1">
                <a:off x="3235" y="248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6" name="Line 1117"/>
              <p:cNvSpPr>
                <a:spLocks noChangeShapeType="1"/>
              </p:cNvSpPr>
              <p:nvPr/>
            </p:nvSpPr>
            <p:spPr bwMode="auto">
              <a:xfrm flipH="1">
                <a:off x="3240" y="248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7" name="Line 1118"/>
              <p:cNvSpPr>
                <a:spLocks noChangeShapeType="1"/>
              </p:cNvSpPr>
              <p:nvPr/>
            </p:nvSpPr>
            <p:spPr bwMode="auto">
              <a:xfrm flipH="1">
                <a:off x="3244" y="248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8" name="Line 1119"/>
              <p:cNvSpPr>
                <a:spLocks noChangeShapeType="1"/>
              </p:cNvSpPr>
              <p:nvPr/>
            </p:nvSpPr>
            <p:spPr bwMode="auto">
              <a:xfrm flipH="1">
                <a:off x="3249" y="248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9" name="Line 1120"/>
              <p:cNvSpPr>
                <a:spLocks noChangeShapeType="1"/>
              </p:cNvSpPr>
              <p:nvPr/>
            </p:nvSpPr>
            <p:spPr bwMode="auto">
              <a:xfrm flipH="1">
                <a:off x="3254" y="247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" name="Group 1322"/>
            <p:cNvGrpSpPr>
              <a:grpSpLocks/>
            </p:cNvGrpSpPr>
            <p:nvPr/>
          </p:nvGrpSpPr>
          <p:grpSpPr bwMode="auto">
            <a:xfrm>
              <a:off x="5173663" y="3384550"/>
              <a:ext cx="1633538" cy="549275"/>
              <a:chOff x="3259" y="2132"/>
              <a:chExt cx="1029" cy="346"/>
            </a:xfrm>
          </p:grpSpPr>
          <p:sp>
            <p:nvSpPr>
              <p:cNvPr id="7370" name="Line 1122"/>
              <p:cNvSpPr>
                <a:spLocks noChangeShapeType="1"/>
              </p:cNvSpPr>
              <p:nvPr/>
            </p:nvSpPr>
            <p:spPr bwMode="auto">
              <a:xfrm flipH="1">
                <a:off x="3259" y="247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1" name="Line 1123"/>
              <p:cNvSpPr>
                <a:spLocks noChangeShapeType="1"/>
              </p:cNvSpPr>
              <p:nvPr/>
            </p:nvSpPr>
            <p:spPr bwMode="auto">
              <a:xfrm flipH="1">
                <a:off x="3263" y="247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2" name="Line 1124"/>
              <p:cNvSpPr>
                <a:spLocks noChangeShapeType="1"/>
              </p:cNvSpPr>
              <p:nvPr/>
            </p:nvSpPr>
            <p:spPr bwMode="auto">
              <a:xfrm flipH="1">
                <a:off x="3268" y="247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3" name="Line 1125"/>
              <p:cNvSpPr>
                <a:spLocks noChangeShapeType="1"/>
              </p:cNvSpPr>
              <p:nvPr/>
            </p:nvSpPr>
            <p:spPr bwMode="auto">
              <a:xfrm flipH="1">
                <a:off x="3273" y="246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4" name="Line 1126"/>
              <p:cNvSpPr>
                <a:spLocks noChangeShapeType="1"/>
              </p:cNvSpPr>
              <p:nvPr/>
            </p:nvSpPr>
            <p:spPr bwMode="auto">
              <a:xfrm flipH="1">
                <a:off x="3278" y="246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5" name="Line 1127"/>
              <p:cNvSpPr>
                <a:spLocks noChangeShapeType="1"/>
              </p:cNvSpPr>
              <p:nvPr/>
            </p:nvSpPr>
            <p:spPr bwMode="auto">
              <a:xfrm flipH="1">
                <a:off x="3283" y="246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6" name="Line 1128"/>
              <p:cNvSpPr>
                <a:spLocks noChangeShapeType="1"/>
              </p:cNvSpPr>
              <p:nvPr/>
            </p:nvSpPr>
            <p:spPr bwMode="auto">
              <a:xfrm flipH="1">
                <a:off x="3288" y="246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7" name="Line 1129"/>
              <p:cNvSpPr>
                <a:spLocks noChangeShapeType="1"/>
              </p:cNvSpPr>
              <p:nvPr/>
            </p:nvSpPr>
            <p:spPr bwMode="auto">
              <a:xfrm flipH="1">
                <a:off x="3293" y="245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8" name="Line 1130"/>
              <p:cNvSpPr>
                <a:spLocks noChangeShapeType="1"/>
              </p:cNvSpPr>
              <p:nvPr/>
            </p:nvSpPr>
            <p:spPr bwMode="auto">
              <a:xfrm flipH="1">
                <a:off x="3298" y="245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9" name="Line 1131"/>
              <p:cNvSpPr>
                <a:spLocks noChangeShapeType="1"/>
              </p:cNvSpPr>
              <p:nvPr/>
            </p:nvSpPr>
            <p:spPr bwMode="auto">
              <a:xfrm flipH="1">
                <a:off x="3303" y="245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0" name="Line 1132"/>
              <p:cNvSpPr>
                <a:spLocks noChangeShapeType="1"/>
              </p:cNvSpPr>
              <p:nvPr/>
            </p:nvSpPr>
            <p:spPr bwMode="auto">
              <a:xfrm flipH="1">
                <a:off x="3308" y="245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1" name="Line 1133"/>
              <p:cNvSpPr>
                <a:spLocks noChangeShapeType="1"/>
              </p:cNvSpPr>
              <p:nvPr/>
            </p:nvSpPr>
            <p:spPr bwMode="auto">
              <a:xfrm flipH="1">
                <a:off x="3312" y="244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2" name="Line 1134"/>
              <p:cNvSpPr>
                <a:spLocks noChangeShapeType="1"/>
              </p:cNvSpPr>
              <p:nvPr/>
            </p:nvSpPr>
            <p:spPr bwMode="auto">
              <a:xfrm flipH="1">
                <a:off x="3317" y="244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3" name="Line 1135"/>
              <p:cNvSpPr>
                <a:spLocks noChangeShapeType="1"/>
              </p:cNvSpPr>
              <p:nvPr/>
            </p:nvSpPr>
            <p:spPr bwMode="auto">
              <a:xfrm flipH="1">
                <a:off x="3322" y="244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4" name="Line 1136"/>
              <p:cNvSpPr>
                <a:spLocks noChangeShapeType="1"/>
              </p:cNvSpPr>
              <p:nvPr/>
            </p:nvSpPr>
            <p:spPr bwMode="auto">
              <a:xfrm flipH="1">
                <a:off x="3327" y="244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5" name="Line 1137"/>
              <p:cNvSpPr>
                <a:spLocks noChangeShapeType="1"/>
              </p:cNvSpPr>
              <p:nvPr/>
            </p:nvSpPr>
            <p:spPr bwMode="auto">
              <a:xfrm flipH="1">
                <a:off x="3332" y="243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6" name="Line 1138"/>
              <p:cNvSpPr>
                <a:spLocks noChangeShapeType="1"/>
              </p:cNvSpPr>
              <p:nvPr/>
            </p:nvSpPr>
            <p:spPr bwMode="auto">
              <a:xfrm flipH="1">
                <a:off x="3337" y="243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7" name="Line 1139"/>
              <p:cNvSpPr>
                <a:spLocks noChangeShapeType="1"/>
              </p:cNvSpPr>
              <p:nvPr/>
            </p:nvSpPr>
            <p:spPr bwMode="auto">
              <a:xfrm flipH="1">
                <a:off x="3342" y="243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8" name="Line 1140"/>
              <p:cNvSpPr>
                <a:spLocks noChangeShapeType="1"/>
              </p:cNvSpPr>
              <p:nvPr/>
            </p:nvSpPr>
            <p:spPr bwMode="auto">
              <a:xfrm flipH="1">
                <a:off x="3347" y="243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9" name="Line 1141"/>
              <p:cNvSpPr>
                <a:spLocks noChangeShapeType="1"/>
              </p:cNvSpPr>
              <p:nvPr/>
            </p:nvSpPr>
            <p:spPr bwMode="auto">
              <a:xfrm flipH="1">
                <a:off x="3352" y="242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0" name="Line 1142"/>
              <p:cNvSpPr>
                <a:spLocks noChangeShapeType="1"/>
              </p:cNvSpPr>
              <p:nvPr/>
            </p:nvSpPr>
            <p:spPr bwMode="auto">
              <a:xfrm flipH="1">
                <a:off x="3356" y="242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1" name="Line 1143"/>
              <p:cNvSpPr>
                <a:spLocks noChangeShapeType="1"/>
              </p:cNvSpPr>
              <p:nvPr/>
            </p:nvSpPr>
            <p:spPr bwMode="auto">
              <a:xfrm flipH="1">
                <a:off x="3361" y="242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2" name="Line 1144"/>
              <p:cNvSpPr>
                <a:spLocks noChangeShapeType="1"/>
              </p:cNvSpPr>
              <p:nvPr/>
            </p:nvSpPr>
            <p:spPr bwMode="auto">
              <a:xfrm flipH="1">
                <a:off x="3366" y="242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3" name="Line 1145"/>
              <p:cNvSpPr>
                <a:spLocks noChangeShapeType="1"/>
              </p:cNvSpPr>
              <p:nvPr/>
            </p:nvSpPr>
            <p:spPr bwMode="auto">
              <a:xfrm flipH="1">
                <a:off x="3371" y="241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4" name="Line 1146"/>
              <p:cNvSpPr>
                <a:spLocks noChangeShapeType="1"/>
              </p:cNvSpPr>
              <p:nvPr/>
            </p:nvSpPr>
            <p:spPr bwMode="auto">
              <a:xfrm flipH="1">
                <a:off x="3376" y="241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5" name="Line 1147"/>
              <p:cNvSpPr>
                <a:spLocks noChangeShapeType="1"/>
              </p:cNvSpPr>
              <p:nvPr/>
            </p:nvSpPr>
            <p:spPr bwMode="auto">
              <a:xfrm flipH="1">
                <a:off x="3381" y="241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6" name="Line 1148"/>
              <p:cNvSpPr>
                <a:spLocks noChangeShapeType="1"/>
              </p:cNvSpPr>
              <p:nvPr/>
            </p:nvSpPr>
            <p:spPr bwMode="auto">
              <a:xfrm flipH="1">
                <a:off x="3386" y="241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7" name="Line 1149"/>
              <p:cNvSpPr>
                <a:spLocks noChangeShapeType="1"/>
              </p:cNvSpPr>
              <p:nvPr/>
            </p:nvSpPr>
            <p:spPr bwMode="auto">
              <a:xfrm flipH="1">
                <a:off x="3391" y="240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8" name="Line 1150"/>
              <p:cNvSpPr>
                <a:spLocks noChangeShapeType="1"/>
              </p:cNvSpPr>
              <p:nvPr/>
            </p:nvSpPr>
            <p:spPr bwMode="auto">
              <a:xfrm flipH="1">
                <a:off x="3396" y="240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9" name="Line 1151"/>
              <p:cNvSpPr>
                <a:spLocks noChangeShapeType="1"/>
              </p:cNvSpPr>
              <p:nvPr/>
            </p:nvSpPr>
            <p:spPr bwMode="auto">
              <a:xfrm flipH="1">
                <a:off x="3401" y="240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0" name="Line 1152"/>
              <p:cNvSpPr>
                <a:spLocks noChangeShapeType="1"/>
              </p:cNvSpPr>
              <p:nvPr/>
            </p:nvSpPr>
            <p:spPr bwMode="auto">
              <a:xfrm flipH="1">
                <a:off x="3405" y="2403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1" name="Line 1153"/>
              <p:cNvSpPr>
                <a:spLocks noChangeShapeType="1"/>
              </p:cNvSpPr>
              <p:nvPr/>
            </p:nvSpPr>
            <p:spPr bwMode="auto">
              <a:xfrm flipH="1">
                <a:off x="3410" y="240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2" name="Line 1154"/>
              <p:cNvSpPr>
                <a:spLocks noChangeShapeType="1"/>
              </p:cNvSpPr>
              <p:nvPr/>
            </p:nvSpPr>
            <p:spPr bwMode="auto">
              <a:xfrm flipH="1">
                <a:off x="3415" y="239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3" name="Line 1155"/>
              <p:cNvSpPr>
                <a:spLocks noChangeShapeType="1"/>
              </p:cNvSpPr>
              <p:nvPr/>
            </p:nvSpPr>
            <p:spPr bwMode="auto">
              <a:xfrm flipH="1">
                <a:off x="3420" y="239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4" name="Line 1156"/>
              <p:cNvSpPr>
                <a:spLocks noChangeShapeType="1"/>
              </p:cNvSpPr>
              <p:nvPr/>
            </p:nvSpPr>
            <p:spPr bwMode="auto">
              <a:xfrm flipH="1">
                <a:off x="3425" y="239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5" name="Line 1157"/>
              <p:cNvSpPr>
                <a:spLocks noChangeShapeType="1"/>
              </p:cNvSpPr>
              <p:nvPr/>
            </p:nvSpPr>
            <p:spPr bwMode="auto">
              <a:xfrm flipH="1">
                <a:off x="3430" y="239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6" name="Line 1158"/>
              <p:cNvSpPr>
                <a:spLocks noChangeShapeType="1"/>
              </p:cNvSpPr>
              <p:nvPr/>
            </p:nvSpPr>
            <p:spPr bwMode="auto">
              <a:xfrm flipH="1">
                <a:off x="3435" y="238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7" name="Line 1159"/>
              <p:cNvSpPr>
                <a:spLocks noChangeShapeType="1"/>
              </p:cNvSpPr>
              <p:nvPr/>
            </p:nvSpPr>
            <p:spPr bwMode="auto">
              <a:xfrm flipH="1">
                <a:off x="3440" y="238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8" name="Line 1160"/>
              <p:cNvSpPr>
                <a:spLocks noChangeShapeType="1"/>
              </p:cNvSpPr>
              <p:nvPr/>
            </p:nvSpPr>
            <p:spPr bwMode="auto">
              <a:xfrm flipH="1">
                <a:off x="3445" y="238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9" name="Line 1161"/>
              <p:cNvSpPr>
                <a:spLocks noChangeShapeType="1"/>
              </p:cNvSpPr>
              <p:nvPr/>
            </p:nvSpPr>
            <p:spPr bwMode="auto">
              <a:xfrm flipH="1">
                <a:off x="3450" y="238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0" name="Line 1162"/>
              <p:cNvSpPr>
                <a:spLocks noChangeShapeType="1"/>
              </p:cNvSpPr>
              <p:nvPr/>
            </p:nvSpPr>
            <p:spPr bwMode="auto">
              <a:xfrm flipH="1">
                <a:off x="3455" y="237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1" name="Line 1163"/>
              <p:cNvSpPr>
                <a:spLocks noChangeShapeType="1"/>
              </p:cNvSpPr>
              <p:nvPr/>
            </p:nvSpPr>
            <p:spPr bwMode="auto">
              <a:xfrm flipH="1">
                <a:off x="3460" y="237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2" name="Line 1164"/>
              <p:cNvSpPr>
                <a:spLocks noChangeShapeType="1"/>
              </p:cNvSpPr>
              <p:nvPr/>
            </p:nvSpPr>
            <p:spPr bwMode="auto">
              <a:xfrm flipH="1">
                <a:off x="3465" y="237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3" name="Line 1165"/>
              <p:cNvSpPr>
                <a:spLocks noChangeShapeType="1"/>
              </p:cNvSpPr>
              <p:nvPr/>
            </p:nvSpPr>
            <p:spPr bwMode="auto">
              <a:xfrm flipH="1">
                <a:off x="3470" y="237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4" name="Line 1166"/>
              <p:cNvSpPr>
                <a:spLocks noChangeShapeType="1"/>
              </p:cNvSpPr>
              <p:nvPr/>
            </p:nvSpPr>
            <p:spPr bwMode="auto">
              <a:xfrm flipH="1">
                <a:off x="3475" y="237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5" name="Line 1167"/>
              <p:cNvSpPr>
                <a:spLocks noChangeShapeType="1"/>
              </p:cNvSpPr>
              <p:nvPr/>
            </p:nvSpPr>
            <p:spPr bwMode="auto">
              <a:xfrm flipH="1">
                <a:off x="3480" y="236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6" name="Line 1168"/>
              <p:cNvSpPr>
                <a:spLocks noChangeShapeType="1"/>
              </p:cNvSpPr>
              <p:nvPr/>
            </p:nvSpPr>
            <p:spPr bwMode="auto">
              <a:xfrm flipH="1">
                <a:off x="3485" y="236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7" name="Line 1169"/>
              <p:cNvSpPr>
                <a:spLocks noChangeShapeType="1"/>
              </p:cNvSpPr>
              <p:nvPr/>
            </p:nvSpPr>
            <p:spPr bwMode="auto">
              <a:xfrm flipH="1">
                <a:off x="3489" y="2363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8" name="Line 1170"/>
              <p:cNvSpPr>
                <a:spLocks noChangeShapeType="1"/>
              </p:cNvSpPr>
              <p:nvPr/>
            </p:nvSpPr>
            <p:spPr bwMode="auto">
              <a:xfrm flipH="1">
                <a:off x="3495" y="236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9" name="Line 1171"/>
              <p:cNvSpPr>
                <a:spLocks noChangeShapeType="1"/>
              </p:cNvSpPr>
              <p:nvPr/>
            </p:nvSpPr>
            <p:spPr bwMode="auto">
              <a:xfrm flipH="1">
                <a:off x="3500" y="235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0" name="Line 1172"/>
              <p:cNvSpPr>
                <a:spLocks noChangeShapeType="1"/>
              </p:cNvSpPr>
              <p:nvPr/>
            </p:nvSpPr>
            <p:spPr bwMode="auto">
              <a:xfrm flipH="1">
                <a:off x="3505" y="235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1" name="Line 1173"/>
              <p:cNvSpPr>
                <a:spLocks noChangeShapeType="1"/>
              </p:cNvSpPr>
              <p:nvPr/>
            </p:nvSpPr>
            <p:spPr bwMode="auto">
              <a:xfrm flipH="1">
                <a:off x="3510" y="235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2" name="Line 1174"/>
              <p:cNvSpPr>
                <a:spLocks noChangeShapeType="1"/>
              </p:cNvSpPr>
              <p:nvPr/>
            </p:nvSpPr>
            <p:spPr bwMode="auto">
              <a:xfrm flipH="1">
                <a:off x="3515" y="235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3" name="Line 1175"/>
              <p:cNvSpPr>
                <a:spLocks noChangeShapeType="1"/>
              </p:cNvSpPr>
              <p:nvPr/>
            </p:nvSpPr>
            <p:spPr bwMode="auto">
              <a:xfrm flipH="1">
                <a:off x="3520" y="235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4" name="Line 1176"/>
              <p:cNvSpPr>
                <a:spLocks noChangeShapeType="1"/>
              </p:cNvSpPr>
              <p:nvPr/>
            </p:nvSpPr>
            <p:spPr bwMode="auto">
              <a:xfrm flipH="1">
                <a:off x="3524" y="234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5" name="Line 1177"/>
              <p:cNvSpPr>
                <a:spLocks noChangeShapeType="1"/>
              </p:cNvSpPr>
              <p:nvPr/>
            </p:nvSpPr>
            <p:spPr bwMode="auto">
              <a:xfrm flipH="1">
                <a:off x="3529" y="234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6" name="Line 1178"/>
              <p:cNvSpPr>
                <a:spLocks noChangeShapeType="1"/>
              </p:cNvSpPr>
              <p:nvPr/>
            </p:nvSpPr>
            <p:spPr bwMode="auto">
              <a:xfrm flipH="1">
                <a:off x="3534" y="2344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7" name="Line 1179"/>
              <p:cNvSpPr>
                <a:spLocks noChangeShapeType="1"/>
              </p:cNvSpPr>
              <p:nvPr/>
            </p:nvSpPr>
            <p:spPr bwMode="auto">
              <a:xfrm flipH="1">
                <a:off x="3540" y="234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8" name="Line 1180"/>
              <p:cNvSpPr>
                <a:spLocks noChangeShapeType="1"/>
              </p:cNvSpPr>
              <p:nvPr/>
            </p:nvSpPr>
            <p:spPr bwMode="auto">
              <a:xfrm flipH="1">
                <a:off x="3545" y="233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9" name="Line 1181"/>
              <p:cNvSpPr>
                <a:spLocks noChangeShapeType="1"/>
              </p:cNvSpPr>
              <p:nvPr/>
            </p:nvSpPr>
            <p:spPr bwMode="auto">
              <a:xfrm flipH="1">
                <a:off x="3550" y="233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0" name="Line 1182"/>
              <p:cNvSpPr>
                <a:spLocks noChangeShapeType="1"/>
              </p:cNvSpPr>
              <p:nvPr/>
            </p:nvSpPr>
            <p:spPr bwMode="auto">
              <a:xfrm flipH="1">
                <a:off x="3555" y="233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1" name="Line 1183"/>
              <p:cNvSpPr>
                <a:spLocks noChangeShapeType="1"/>
              </p:cNvSpPr>
              <p:nvPr/>
            </p:nvSpPr>
            <p:spPr bwMode="auto">
              <a:xfrm flipH="1">
                <a:off x="3560" y="233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2" name="Line 1184"/>
              <p:cNvSpPr>
                <a:spLocks noChangeShapeType="1"/>
              </p:cNvSpPr>
              <p:nvPr/>
            </p:nvSpPr>
            <p:spPr bwMode="auto">
              <a:xfrm flipH="1">
                <a:off x="3564" y="2331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3" name="Line 1185"/>
              <p:cNvSpPr>
                <a:spLocks noChangeShapeType="1"/>
              </p:cNvSpPr>
              <p:nvPr/>
            </p:nvSpPr>
            <p:spPr bwMode="auto">
              <a:xfrm flipH="1">
                <a:off x="3570" y="232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4" name="Line 1186"/>
              <p:cNvSpPr>
                <a:spLocks noChangeShapeType="1"/>
              </p:cNvSpPr>
              <p:nvPr/>
            </p:nvSpPr>
            <p:spPr bwMode="auto">
              <a:xfrm flipH="1">
                <a:off x="3575" y="232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5" name="Line 1187"/>
              <p:cNvSpPr>
                <a:spLocks noChangeShapeType="1"/>
              </p:cNvSpPr>
              <p:nvPr/>
            </p:nvSpPr>
            <p:spPr bwMode="auto">
              <a:xfrm flipH="1">
                <a:off x="3580" y="232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6" name="Line 1188"/>
              <p:cNvSpPr>
                <a:spLocks noChangeShapeType="1"/>
              </p:cNvSpPr>
              <p:nvPr/>
            </p:nvSpPr>
            <p:spPr bwMode="auto">
              <a:xfrm flipH="1">
                <a:off x="3585" y="232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7" name="Line 1189"/>
              <p:cNvSpPr>
                <a:spLocks noChangeShapeType="1"/>
              </p:cNvSpPr>
              <p:nvPr/>
            </p:nvSpPr>
            <p:spPr bwMode="auto">
              <a:xfrm flipH="1">
                <a:off x="3590" y="232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8" name="Line 1190"/>
              <p:cNvSpPr>
                <a:spLocks noChangeShapeType="1"/>
              </p:cNvSpPr>
              <p:nvPr/>
            </p:nvSpPr>
            <p:spPr bwMode="auto">
              <a:xfrm flipH="1">
                <a:off x="3595" y="231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9" name="Line 1191"/>
              <p:cNvSpPr>
                <a:spLocks noChangeShapeType="1"/>
              </p:cNvSpPr>
              <p:nvPr/>
            </p:nvSpPr>
            <p:spPr bwMode="auto">
              <a:xfrm flipH="1">
                <a:off x="3600" y="231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0" name="Line 1192"/>
              <p:cNvSpPr>
                <a:spLocks noChangeShapeType="1"/>
              </p:cNvSpPr>
              <p:nvPr/>
            </p:nvSpPr>
            <p:spPr bwMode="auto">
              <a:xfrm flipH="1">
                <a:off x="3605" y="231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1" name="Line 1193"/>
              <p:cNvSpPr>
                <a:spLocks noChangeShapeType="1"/>
              </p:cNvSpPr>
              <p:nvPr/>
            </p:nvSpPr>
            <p:spPr bwMode="auto">
              <a:xfrm flipH="1">
                <a:off x="3610" y="231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2" name="Line 1194"/>
              <p:cNvSpPr>
                <a:spLocks noChangeShapeType="1"/>
              </p:cNvSpPr>
              <p:nvPr/>
            </p:nvSpPr>
            <p:spPr bwMode="auto">
              <a:xfrm flipH="1">
                <a:off x="3615" y="231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3" name="Line 1195"/>
              <p:cNvSpPr>
                <a:spLocks noChangeShapeType="1"/>
              </p:cNvSpPr>
              <p:nvPr/>
            </p:nvSpPr>
            <p:spPr bwMode="auto">
              <a:xfrm flipH="1">
                <a:off x="3620" y="2308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4" name="Line 1196"/>
              <p:cNvSpPr>
                <a:spLocks noChangeShapeType="1"/>
              </p:cNvSpPr>
              <p:nvPr/>
            </p:nvSpPr>
            <p:spPr bwMode="auto">
              <a:xfrm flipH="1">
                <a:off x="3626" y="230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5" name="Line 1197"/>
              <p:cNvSpPr>
                <a:spLocks noChangeShapeType="1"/>
              </p:cNvSpPr>
              <p:nvPr/>
            </p:nvSpPr>
            <p:spPr bwMode="auto">
              <a:xfrm flipH="1">
                <a:off x="3630" y="230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6" name="Line 1198"/>
              <p:cNvSpPr>
                <a:spLocks noChangeShapeType="1"/>
              </p:cNvSpPr>
              <p:nvPr/>
            </p:nvSpPr>
            <p:spPr bwMode="auto">
              <a:xfrm flipH="1">
                <a:off x="3635" y="230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7" name="Line 1199"/>
              <p:cNvSpPr>
                <a:spLocks noChangeShapeType="1"/>
              </p:cNvSpPr>
              <p:nvPr/>
            </p:nvSpPr>
            <p:spPr bwMode="auto">
              <a:xfrm flipH="1">
                <a:off x="3640" y="2300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8" name="Line 1200"/>
              <p:cNvSpPr>
                <a:spLocks noChangeShapeType="1"/>
              </p:cNvSpPr>
              <p:nvPr/>
            </p:nvSpPr>
            <p:spPr bwMode="auto">
              <a:xfrm flipH="1">
                <a:off x="3645" y="2297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9" name="Line 1201"/>
              <p:cNvSpPr>
                <a:spLocks noChangeShapeType="1"/>
              </p:cNvSpPr>
              <p:nvPr/>
            </p:nvSpPr>
            <p:spPr bwMode="auto">
              <a:xfrm flipH="1">
                <a:off x="3651" y="2296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0" name="Line 1202"/>
              <p:cNvSpPr>
                <a:spLocks noChangeShapeType="1"/>
              </p:cNvSpPr>
              <p:nvPr/>
            </p:nvSpPr>
            <p:spPr bwMode="auto">
              <a:xfrm flipH="1">
                <a:off x="3656" y="229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1" name="Line 1203"/>
              <p:cNvSpPr>
                <a:spLocks noChangeShapeType="1"/>
              </p:cNvSpPr>
              <p:nvPr/>
            </p:nvSpPr>
            <p:spPr bwMode="auto">
              <a:xfrm flipH="1">
                <a:off x="3661" y="229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2" name="Line 1204"/>
              <p:cNvSpPr>
                <a:spLocks noChangeShapeType="1"/>
              </p:cNvSpPr>
              <p:nvPr/>
            </p:nvSpPr>
            <p:spPr bwMode="auto">
              <a:xfrm flipH="1">
                <a:off x="3666" y="228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3" name="Line 1205"/>
              <p:cNvSpPr>
                <a:spLocks noChangeShapeType="1"/>
              </p:cNvSpPr>
              <p:nvPr/>
            </p:nvSpPr>
            <p:spPr bwMode="auto">
              <a:xfrm flipH="1">
                <a:off x="3671" y="2288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4" name="Line 1206"/>
              <p:cNvSpPr>
                <a:spLocks noChangeShapeType="1"/>
              </p:cNvSpPr>
              <p:nvPr/>
            </p:nvSpPr>
            <p:spPr bwMode="auto">
              <a:xfrm flipH="1">
                <a:off x="3676" y="228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5" name="Line 1207"/>
              <p:cNvSpPr>
                <a:spLocks noChangeShapeType="1"/>
              </p:cNvSpPr>
              <p:nvPr/>
            </p:nvSpPr>
            <p:spPr bwMode="auto">
              <a:xfrm flipH="1">
                <a:off x="3681" y="228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6" name="Line 1208"/>
              <p:cNvSpPr>
                <a:spLocks noChangeShapeType="1"/>
              </p:cNvSpPr>
              <p:nvPr/>
            </p:nvSpPr>
            <p:spPr bwMode="auto">
              <a:xfrm flipH="1">
                <a:off x="3686" y="2282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7" name="Line 1209"/>
              <p:cNvSpPr>
                <a:spLocks noChangeShapeType="1"/>
              </p:cNvSpPr>
              <p:nvPr/>
            </p:nvSpPr>
            <p:spPr bwMode="auto">
              <a:xfrm flipH="1">
                <a:off x="3692" y="227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8" name="Line 1210"/>
              <p:cNvSpPr>
                <a:spLocks noChangeShapeType="1"/>
              </p:cNvSpPr>
              <p:nvPr/>
            </p:nvSpPr>
            <p:spPr bwMode="auto">
              <a:xfrm flipH="1">
                <a:off x="3697" y="2278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9" name="Line 1211"/>
              <p:cNvSpPr>
                <a:spLocks noChangeShapeType="1"/>
              </p:cNvSpPr>
              <p:nvPr/>
            </p:nvSpPr>
            <p:spPr bwMode="auto">
              <a:xfrm flipH="1">
                <a:off x="3701" y="227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0" name="Line 1212"/>
              <p:cNvSpPr>
                <a:spLocks noChangeShapeType="1"/>
              </p:cNvSpPr>
              <p:nvPr/>
            </p:nvSpPr>
            <p:spPr bwMode="auto">
              <a:xfrm flipH="1">
                <a:off x="3706" y="2274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1" name="Line 1213"/>
              <p:cNvSpPr>
                <a:spLocks noChangeShapeType="1"/>
              </p:cNvSpPr>
              <p:nvPr/>
            </p:nvSpPr>
            <p:spPr bwMode="auto">
              <a:xfrm flipH="1">
                <a:off x="3712" y="227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2" name="Line 1214"/>
              <p:cNvSpPr>
                <a:spLocks noChangeShapeType="1"/>
              </p:cNvSpPr>
              <p:nvPr/>
            </p:nvSpPr>
            <p:spPr bwMode="auto">
              <a:xfrm flipH="1">
                <a:off x="3717" y="227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3" name="Line 1215"/>
              <p:cNvSpPr>
                <a:spLocks noChangeShapeType="1"/>
              </p:cNvSpPr>
              <p:nvPr/>
            </p:nvSpPr>
            <p:spPr bwMode="auto">
              <a:xfrm flipH="1">
                <a:off x="3722" y="2268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4" name="Line 1216"/>
              <p:cNvSpPr>
                <a:spLocks noChangeShapeType="1"/>
              </p:cNvSpPr>
              <p:nvPr/>
            </p:nvSpPr>
            <p:spPr bwMode="auto">
              <a:xfrm flipH="1">
                <a:off x="3728" y="226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5" name="Line 1217"/>
              <p:cNvSpPr>
                <a:spLocks noChangeShapeType="1"/>
              </p:cNvSpPr>
              <p:nvPr/>
            </p:nvSpPr>
            <p:spPr bwMode="auto">
              <a:xfrm flipH="1">
                <a:off x="3732" y="226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6" name="Line 1218"/>
              <p:cNvSpPr>
                <a:spLocks noChangeShapeType="1"/>
              </p:cNvSpPr>
              <p:nvPr/>
            </p:nvSpPr>
            <p:spPr bwMode="auto">
              <a:xfrm flipH="1">
                <a:off x="3737" y="226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7" name="Line 1219"/>
              <p:cNvSpPr>
                <a:spLocks noChangeShapeType="1"/>
              </p:cNvSpPr>
              <p:nvPr/>
            </p:nvSpPr>
            <p:spPr bwMode="auto">
              <a:xfrm flipH="1">
                <a:off x="3742" y="2261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8" name="Line 1220"/>
              <p:cNvSpPr>
                <a:spLocks noChangeShapeType="1"/>
              </p:cNvSpPr>
              <p:nvPr/>
            </p:nvSpPr>
            <p:spPr bwMode="auto">
              <a:xfrm flipH="1">
                <a:off x="3748" y="225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9" name="Line 1221"/>
              <p:cNvSpPr>
                <a:spLocks noChangeShapeType="1"/>
              </p:cNvSpPr>
              <p:nvPr/>
            </p:nvSpPr>
            <p:spPr bwMode="auto">
              <a:xfrm flipH="1">
                <a:off x="3753" y="225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0" name="Line 1222"/>
              <p:cNvSpPr>
                <a:spLocks noChangeShapeType="1"/>
              </p:cNvSpPr>
              <p:nvPr/>
            </p:nvSpPr>
            <p:spPr bwMode="auto">
              <a:xfrm flipH="1">
                <a:off x="3758" y="225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1" name="Line 1223"/>
              <p:cNvSpPr>
                <a:spLocks noChangeShapeType="1"/>
              </p:cNvSpPr>
              <p:nvPr/>
            </p:nvSpPr>
            <p:spPr bwMode="auto">
              <a:xfrm flipH="1">
                <a:off x="3763" y="225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2" name="Line 1224"/>
              <p:cNvSpPr>
                <a:spLocks noChangeShapeType="1"/>
              </p:cNvSpPr>
              <p:nvPr/>
            </p:nvSpPr>
            <p:spPr bwMode="auto">
              <a:xfrm flipH="1">
                <a:off x="3768" y="225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3" name="Line 1225"/>
              <p:cNvSpPr>
                <a:spLocks noChangeShapeType="1"/>
              </p:cNvSpPr>
              <p:nvPr/>
            </p:nvSpPr>
            <p:spPr bwMode="auto">
              <a:xfrm flipH="1">
                <a:off x="3773" y="2250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4" name="Line 1226"/>
              <p:cNvSpPr>
                <a:spLocks noChangeShapeType="1"/>
              </p:cNvSpPr>
              <p:nvPr/>
            </p:nvSpPr>
            <p:spPr bwMode="auto">
              <a:xfrm flipH="1">
                <a:off x="3779" y="224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5" name="Line 1227"/>
              <p:cNvSpPr>
                <a:spLocks noChangeShapeType="1"/>
              </p:cNvSpPr>
              <p:nvPr/>
            </p:nvSpPr>
            <p:spPr bwMode="auto">
              <a:xfrm flipH="1">
                <a:off x="3784" y="224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6" name="Line 1228"/>
              <p:cNvSpPr>
                <a:spLocks noChangeShapeType="1"/>
              </p:cNvSpPr>
              <p:nvPr/>
            </p:nvSpPr>
            <p:spPr bwMode="auto">
              <a:xfrm flipH="1">
                <a:off x="3789" y="224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7" name="Line 1229"/>
              <p:cNvSpPr>
                <a:spLocks noChangeShapeType="1"/>
              </p:cNvSpPr>
              <p:nvPr/>
            </p:nvSpPr>
            <p:spPr bwMode="auto">
              <a:xfrm flipH="1">
                <a:off x="3794" y="2243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8" name="Line 1230"/>
              <p:cNvSpPr>
                <a:spLocks noChangeShapeType="1"/>
              </p:cNvSpPr>
              <p:nvPr/>
            </p:nvSpPr>
            <p:spPr bwMode="auto">
              <a:xfrm flipH="1">
                <a:off x="3799" y="224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9" name="Line 1231"/>
              <p:cNvSpPr>
                <a:spLocks noChangeShapeType="1"/>
              </p:cNvSpPr>
              <p:nvPr/>
            </p:nvSpPr>
            <p:spPr bwMode="auto">
              <a:xfrm flipH="1">
                <a:off x="3804" y="2239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0" name="Line 1232"/>
              <p:cNvSpPr>
                <a:spLocks noChangeShapeType="1"/>
              </p:cNvSpPr>
              <p:nvPr/>
            </p:nvSpPr>
            <p:spPr bwMode="auto">
              <a:xfrm flipH="1">
                <a:off x="3810" y="2238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1" name="Line 1233"/>
              <p:cNvSpPr>
                <a:spLocks noChangeShapeType="1"/>
              </p:cNvSpPr>
              <p:nvPr/>
            </p:nvSpPr>
            <p:spPr bwMode="auto">
              <a:xfrm flipH="1">
                <a:off x="3815" y="223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2" name="Line 1234"/>
              <p:cNvSpPr>
                <a:spLocks noChangeShapeType="1"/>
              </p:cNvSpPr>
              <p:nvPr/>
            </p:nvSpPr>
            <p:spPr bwMode="auto">
              <a:xfrm flipH="1">
                <a:off x="3820" y="223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3" name="Line 1235"/>
              <p:cNvSpPr>
                <a:spLocks noChangeShapeType="1"/>
              </p:cNvSpPr>
              <p:nvPr/>
            </p:nvSpPr>
            <p:spPr bwMode="auto">
              <a:xfrm flipH="1">
                <a:off x="3825" y="2233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4" name="Line 1236"/>
              <p:cNvSpPr>
                <a:spLocks noChangeShapeType="1"/>
              </p:cNvSpPr>
              <p:nvPr/>
            </p:nvSpPr>
            <p:spPr bwMode="auto">
              <a:xfrm flipH="1">
                <a:off x="3830" y="223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5" name="Line 1237"/>
              <p:cNvSpPr>
                <a:spLocks noChangeShapeType="1"/>
              </p:cNvSpPr>
              <p:nvPr/>
            </p:nvSpPr>
            <p:spPr bwMode="auto">
              <a:xfrm flipH="1">
                <a:off x="3835" y="2229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6" name="Line 1238"/>
              <p:cNvSpPr>
                <a:spLocks noChangeShapeType="1"/>
              </p:cNvSpPr>
              <p:nvPr/>
            </p:nvSpPr>
            <p:spPr bwMode="auto">
              <a:xfrm flipH="1">
                <a:off x="3841" y="222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7" name="Line 1239"/>
              <p:cNvSpPr>
                <a:spLocks noChangeShapeType="1"/>
              </p:cNvSpPr>
              <p:nvPr/>
            </p:nvSpPr>
            <p:spPr bwMode="auto">
              <a:xfrm flipH="1">
                <a:off x="3846" y="222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8" name="Line 1240"/>
              <p:cNvSpPr>
                <a:spLocks noChangeShapeType="1"/>
              </p:cNvSpPr>
              <p:nvPr/>
            </p:nvSpPr>
            <p:spPr bwMode="auto">
              <a:xfrm flipH="1">
                <a:off x="3851" y="222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9" name="Line 1241"/>
              <p:cNvSpPr>
                <a:spLocks noChangeShapeType="1"/>
              </p:cNvSpPr>
              <p:nvPr/>
            </p:nvSpPr>
            <p:spPr bwMode="auto">
              <a:xfrm flipH="1">
                <a:off x="3856" y="222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0" name="Line 1242"/>
              <p:cNvSpPr>
                <a:spLocks noChangeShapeType="1"/>
              </p:cNvSpPr>
              <p:nvPr/>
            </p:nvSpPr>
            <p:spPr bwMode="auto">
              <a:xfrm flipH="1">
                <a:off x="3861" y="2221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1" name="Line 1243"/>
              <p:cNvSpPr>
                <a:spLocks noChangeShapeType="1"/>
              </p:cNvSpPr>
              <p:nvPr/>
            </p:nvSpPr>
            <p:spPr bwMode="auto">
              <a:xfrm flipH="1">
                <a:off x="3867" y="221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2" name="Line 1244"/>
              <p:cNvSpPr>
                <a:spLocks noChangeShapeType="1"/>
              </p:cNvSpPr>
              <p:nvPr/>
            </p:nvSpPr>
            <p:spPr bwMode="auto">
              <a:xfrm flipH="1">
                <a:off x="3872" y="221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3" name="Line 1245"/>
              <p:cNvSpPr>
                <a:spLocks noChangeShapeType="1"/>
              </p:cNvSpPr>
              <p:nvPr/>
            </p:nvSpPr>
            <p:spPr bwMode="auto">
              <a:xfrm flipH="1">
                <a:off x="3877" y="2216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4" name="Line 1246"/>
              <p:cNvSpPr>
                <a:spLocks noChangeShapeType="1"/>
              </p:cNvSpPr>
              <p:nvPr/>
            </p:nvSpPr>
            <p:spPr bwMode="auto">
              <a:xfrm flipH="1">
                <a:off x="3882" y="221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5" name="Line 1247"/>
              <p:cNvSpPr>
                <a:spLocks noChangeShapeType="1"/>
              </p:cNvSpPr>
              <p:nvPr/>
            </p:nvSpPr>
            <p:spPr bwMode="auto">
              <a:xfrm flipH="1">
                <a:off x="3887" y="2212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6" name="Line 1248"/>
              <p:cNvSpPr>
                <a:spLocks noChangeShapeType="1"/>
              </p:cNvSpPr>
              <p:nvPr/>
            </p:nvSpPr>
            <p:spPr bwMode="auto">
              <a:xfrm flipH="1">
                <a:off x="3893" y="221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7" name="Line 1249"/>
              <p:cNvSpPr>
                <a:spLocks noChangeShapeType="1"/>
              </p:cNvSpPr>
              <p:nvPr/>
            </p:nvSpPr>
            <p:spPr bwMode="auto">
              <a:xfrm flipH="1">
                <a:off x="3898" y="221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8" name="Line 1250"/>
              <p:cNvSpPr>
                <a:spLocks noChangeShapeType="1"/>
              </p:cNvSpPr>
              <p:nvPr/>
            </p:nvSpPr>
            <p:spPr bwMode="auto">
              <a:xfrm flipH="1">
                <a:off x="3903" y="2208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9" name="Line 1251"/>
              <p:cNvSpPr>
                <a:spLocks noChangeShapeType="1"/>
              </p:cNvSpPr>
              <p:nvPr/>
            </p:nvSpPr>
            <p:spPr bwMode="auto">
              <a:xfrm flipH="1">
                <a:off x="3909" y="2207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0" name="Line 1252"/>
              <p:cNvSpPr>
                <a:spLocks noChangeShapeType="1"/>
              </p:cNvSpPr>
              <p:nvPr/>
            </p:nvSpPr>
            <p:spPr bwMode="auto">
              <a:xfrm flipH="1">
                <a:off x="3913" y="2205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1" name="Line 1253"/>
              <p:cNvSpPr>
                <a:spLocks noChangeShapeType="1"/>
              </p:cNvSpPr>
              <p:nvPr/>
            </p:nvSpPr>
            <p:spPr bwMode="auto">
              <a:xfrm flipH="1">
                <a:off x="3919" y="220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2" name="Line 1254"/>
              <p:cNvSpPr>
                <a:spLocks noChangeShapeType="1"/>
              </p:cNvSpPr>
              <p:nvPr/>
            </p:nvSpPr>
            <p:spPr bwMode="auto">
              <a:xfrm flipH="1">
                <a:off x="3924" y="2202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3" name="Line 1255"/>
              <p:cNvSpPr>
                <a:spLocks noChangeShapeType="1"/>
              </p:cNvSpPr>
              <p:nvPr/>
            </p:nvSpPr>
            <p:spPr bwMode="auto">
              <a:xfrm flipH="1">
                <a:off x="3930" y="220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4" name="Line 1256"/>
              <p:cNvSpPr>
                <a:spLocks noChangeShapeType="1"/>
              </p:cNvSpPr>
              <p:nvPr/>
            </p:nvSpPr>
            <p:spPr bwMode="auto">
              <a:xfrm flipH="1">
                <a:off x="3935" y="219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5" name="Line 1257"/>
              <p:cNvSpPr>
                <a:spLocks noChangeShapeType="1"/>
              </p:cNvSpPr>
              <p:nvPr/>
            </p:nvSpPr>
            <p:spPr bwMode="auto">
              <a:xfrm flipH="1">
                <a:off x="3940" y="2198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6" name="Line 1258"/>
              <p:cNvSpPr>
                <a:spLocks noChangeShapeType="1"/>
              </p:cNvSpPr>
              <p:nvPr/>
            </p:nvSpPr>
            <p:spPr bwMode="auto">
              <a:xfrm flipH="1">
                <a:off x="3945" y="219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7" name="Line 1259"/>
              <p:cNvSpPr>
                <a:spLocks noChangeShapeType="1"/>
              </p:cNvSpPr>
              <p:nvPr/>
            </p:nvSpPr>
            <p:spPr bwMode="auto">
              <a:xfrm flipH="1">
                <a:off x="3950" y="2194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8" name="Line 1260"/>
              <p:cNvSpPr>
                <a:spLocks noChangeShapeType="1"/>
              </p:cNvSpPr>
              <p:nvPr/>
            </p:nvSpPr>
            <p:spPr bwMode="auto">
              <a:xfrm flipH="1">
                <a:off x="3956" y="219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9" name="Line 1261"/>
              <p:cNvSpPr>
                <a:spLocks noChangeShapeType="1"/>
              </p:cNvSpPr>
              <p:nvPr/>
            </p:nvSpPr>
            <p:spPr bwMode="auto">
              <a:xfrm flipH="1">
                <a:off x="3961" y="219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0" name="Line 1262"/>
              <p:cNvSpPr>
                <a:spLocks noChangeShapeType="1"/>
              </p:cNvSpPr>
              <p:nvPr/>
            </p:nvSpPr>
            <p:spPr bwMode="auto">
              <a:xfrm flipH="1">
                <a:off x="3966" y="219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1" name="Line 1263"/>
              <p:cNvSpPr>
                <a:spLocks noChangeShapeType="1"/>
              </p:cNvSpPr>
              <p:nvPr/>
            </p:nvSpPr>
            <p:spPr bwMode="auto">
              <a:xfrm flipH="1">
                <a:off x="3971" y="2189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2" name="Line 1264"/>
              <p:cNvSpPr>
                <a:spLocks noChangeShapeType="1"/>
              </p:cNvSpPr>
              <p:nvPr/>
            </p:nvSpPr>
            <p:spPr bwMode="auto">
              <a:xfrm flipH="1">
                <a:off x="3977" y="2188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3" name="Line 1265"/>
              <p:cNvSpPr>
                <a:spLocks noChangeShapeType="1"/>
              </p:cNvSpPr>
              <p:nvPr/>
            </p:nvSpPr>
            <p:spPr bwMode="auto">
              <a:xfrm flipH="1">
                <a:off x="3982" y="2186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4" name="Line 1266"/>
              <p:cNvSpPr>
                <a:spLocks noChangeShapeType="1"/>
              </p:cNvSpPr>
              <p:nvPr/>
            </p:nvSpPr>
            <p:spPr bwMode="auto">
              <a:xfrm flipH="1">
                <a:off x="3988" y="218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5" name="Line 1267"/>
              <p:cNvSpPr>
                <a:spLocks noChangeShapeType="1"/>
              </p:cNvSpPr>
              <p:nvPr/>
            </p:nvSpPr>
            <p:spPr bwMode="auto">
              <a:xfrm flipH="1">
                <a:off x="3993" y="218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6" name="Line 1268"/>
              <p:cNvSpPr>
                <a:spLocks noChangeShapeType="1"/>
              </p:cNvSpPr>
              <p:nvPr/>
            </p:nvSpPr>
            <p:spPr bwMode="auto">
              <a:xfrm flipH="1">
                <a:off x="3998" y="218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7" name="Line 1269"/>
              <p:cNvSpPr>
                <a:spLocks noChangeShapeType="1"/>
              </p:cNvSpPr>
              <p:nvPr/>
            </p:nvSpPr>
            <p:spPr bwMode="auto">
              <a:xfrm flipH="1">
                <a:off x="4003" y="2181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8" name="Line 1270"/>
              <p:cNvSpPr>
                <a:spLocks noChangeShapeType="1"/>
              </p:cNvSpPr>
              <p:nvPr/>
            </p:nvSpPr>
            <p:spPr bwMode="auto">
              <a:xfrm flipH="1">
                <a:off x="4009" y="2180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9" name="Line 1271"/>
              <p:cNvSpPr>
                <a:spLocks noChangeShapeType="1"/>
              </p:cNvSpPr>
              <p:nvPr/>
            </p:nvSpPr>
            <p:spPr bwMode="auto">
              <a:xfrm flipH="1">
                <a:off x="4014" y="217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0" name="Line 1272"/>
              <p:cNvSpPr>
                <a:spLocks noChangeShapeType="1"/>
              </p:cNvSpPr>
              <p:nvPr/>
            </p:nvSpPr>
            <p:spPr bwMode="auto">
              <a:xfrm flipH="1">
                <a:off x="4019" y="217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1" name="Line 1273"/>
              <p:cNvSpPr>
                <a:spLocks noChangeShapeType="1"/>
              </p:cNvSpPr>
              <p:nvPr/>
            </p:nvSpPr>
            <p:spPr bwMode="auto">
              <a:xfrm flipH="1">
                <a:off x="4024" y="2176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2" name="Line 1274"/>
              <p:cNvSpPr>
                <a:spLocks noChangeShapeType="1"/>
              </p:cNvSpPr>
              <p:nvPr/>
            </p:nvSpPr>
            <p:spPr bwMode="auto">
              <a:xfrm flipH="1">
                <a:off x="4030" y="217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3" name="Line 1275"/>
              <p:cNvSpPr>
                <a:spLocks noChangeShapeType="1"/>
              </p:cNvSpPr>
              <p:nvPr/>
            </p:nvSpPr>
            <p:spPr bwMode="auto">
              <a:xfrm flipH="1">
                <a:off x="4035" y="2173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4" name="Line 1276"/>
              <p:cNvSpPr>
                <a:spLocks noChangeShapeType="1"/>
              </p:cNvSpPr>
              <p:nvPr/>
            </p:nvSpPr>
            <p:spPr bwMode="auto">
              <a:xfrm flipH="1">
                <a:off x="4041" y="217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5" name="Line 1277"/>
              <p:cNvSpPr>
                <a:spLocks noChangeShapeType="1"/>
              </p:cNvSpPr>
              <p:nvPr/>
            </p:nvSpPr>
            <p:spPr bwMode="auto">
              <a:xfrm flipH="1">
                <a:off x="4046" y="2171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6" name="Line 1278"/>
              <p:cNvSpPr>
                <a:spLocks noChangeShapeType="1"/>
              </p:cNvSpPr>
              <p:nvPr/>
            </p:nvSpPr>
            <p:spPr bwMode="auto">
              <a:xfrm flipH="1">
                <a:off x="4051" y="2170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7" name="Line 1279"/>
              <p:cNvSpPr>
                <a:spLocks noChangeShapeType="1"/>
              </p:cNvSpPr>
              <p:nvPr/>
            </p:nvSpPr>
            <p:spPr bwMode="auto">
              <a:xfrm flipH="1">
                <a:off x="4056" y="2168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8" name="Line 1280"/>
              <p:cNvSpPr>
                <a:spLocks noChangeShapeType="1"/>
              </p:cNvSpPr>
              <p:nvPr/>
            </p:nvSpPr>
            <p:spPr bwMode="auto">
              <a:xfrm flipH="1">
                <a:off x="4062" y="2168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9" name="Line 1281"/>
              <p:cNvSpPr>
                <a:spLocks noChangeShapeType="1"/>
              </p:cNvSpPr>
              <p:nvPr/>
            </p:nvSpPr>
            <p:spPr bwMode="auto">
              <a:xfrm flipH="1">
                <a:off x="4067" y="216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0" name="Line 1282"/>
              <p:cNvSpPr>
                <a:spLocks noChangeShapeType="1"/>
              </p:cNvSpPr>
              <p:nvPr/>
            </p:nvSpPr>
            <p:spPr bwMode="auto">
              <a:xfrm flipH="1">
                <a:off x="4072" y="216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1" name="Line 1283"/>
              <p:cNvSpPr>
                <a:spLocks noChangeShapeType="1"/>
              </p:cNvSpPr>
              <p:nvPr/>
            </p:nvSpPr>
            <p:spPr bwMode="auto">
              <a:xfrm flipH="1">
                <a:off x="4077" y="2163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2" name="Line 1284"/>
              <p:cNvSpPr>
                <a:spLocks noChangeShapeType="1"/>
              </p:cNvSpPr>
              <p:nvPr/>
            </p:nvSpPr>
            <p:spPr bwMode="auto">
              <a:xfrm flipH="1">
                <a:off x="4083" y="2163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3" name="Line 1285"/>
              <p:cNvSpPr>
                <a:spLocks noChangeShapeType="1"/>
              </p:cNvSpPr>
              <p:nvPr/>
            </p:nvSpPr>
            <p:spPr bwMode="auto">
              <a:xfrm flipH="1">
                <a:off x="4089" y="216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4" name="Line 1286"/>
              <p:cNvSpPr>
                <a:spLocks noChangeShapeType="1"/>
              </p:cNvSpPr>
              <p:nvPr/>
            </p:nvSpPr>
            <p:spPr bwMode="auto">
              <a:xfrm flipH="1">
                <a:off x="4094" y="216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5" name="Line 1287"/>
              <p:cNvSpPr>
                <a:spLocks noChangeShapeType="1"/>
              </p:cNvSpPr>
              <p:nvPr/>
            </p:nvSpPr>
            <p:spPr bwMode="auto">
              <a:xfrm flipH="1">
                <a:off x="4099" y="215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6" name="Line 1288"/>
              <p:cNvSpPr>
                <a:spLocks noChangeShapeType="1"/>
              </p:cNvSpPr>
              <p:nvPr/>
            </p:nvSpPr>
            <p:spPr bwMode="auto">
              <a:xfrm flipH="1">
                <a:off x="4104" y="2159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7" name="Line 1289"/>
              <p:cNvSpPr>
                <a:spLocks noChangeShapeType="1"/>
              </p:cNvSpPr>
              <p:nvPr/>
            </p:nvSpPr>
            <p:spPr bwMode="auto">
              <a:xfrm flipH="1">
                <a:off x="4110" y="215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8" name="Line 1290"/>
              <p:cNvSpPr>
                <a:spLocks noChangeShapeType="1"/>
              </p:cNvSpPr>
              <p:nvPr/>
            </p:nvSpPr>
            <p:spPr bwMode="auto">
              <a:xfrm flipH="1">
                <a:off x="4115" y="2156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9" name="Line 1291"/>
              <p:cNvSpPr>
                <a:spLocks noChangeShapeType="1"/>
              </p:cNvSpPr>
              <p:nvPr/>
            </p:nvSpPr>
            <p:spPr bwMode="auto">
              <a:xfrm flipH="1">
                <a:off x="4121" y="2155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0" name="Line 1292"/>
              <p:cNvSpPr>
                <a:spLocks noChangeShapeType="1"/>
              </p:cNvSpPr>
              <p:nvPr/>
            </p:nvSpPr>
            <p:spPr bwMode="auto">
              <a:xfrm flipH="1">
                <a:off x="4125" y="2154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1" name="Line 1293"/>
              <p:cNvSpPr>
                <a:spLocks noChangeShapeType="1"/>
              </p:cNvSpPr>
              <p:nvPr/>
            </p:nvSpPr>
            <p:spPr bwMode="auto">
              <a:xfrm flipH="1">
                <a:off x="4131" y="2153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2" name="Line 1294"/>
              <p:cNvSpPr>
                <a:spLocks noChangeShapeType="1"/>
              </p:cNvSpPr>
              <p:nvPr/>
            </p:nvSpPr>
            <p:spPr bwMode="auto">
              <a:xfrm flipH="1">
                <a:off x="4137" y="215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3" name="Line 1295"/>
              <p:cNvSpPr>
                <a:spLocks noChangeShapeType="1"/>
              </p:cNvSpPr>
              <p:nvPr/>
            </p:nvSpPr>
            <p:spPr bwMode="auto">
              <a:xfrm flipH="1">
                <a:off x="4142" y="2151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4" name="Line 1296"/>
              <p:cNvSpPr>
                <a:spLocks noChangeShapeType="1"/>
              </p:cNvSpPr>
              <p:nvPr/>
            </p:nvSpPr>
            <p:spPr bwMode="auto">
              <a:xfrm flipH="1">
                <a:off x="4148" y="2150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5" name="Line 1297"/>
              <p:cNvSpPr>
                <a:spLocks noChangeShapeType="1"/>
              </p:cNvSpPr>
              <p:nvPr/>
            </p:nvSpPr>
            <p:spPr bwMode="auto">
              <a:xfrm flipH="1">
                <a:off x="4152" y="2150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6" name="Line 1298"/>
              <p:cNvSpPr>
                <a:spLocks noChangeShapeType="1"/>
              </p:cNvSpPr>
              <p:nvPr/>
            </p:nvSpPr>
            <p:spPr bwMode="auto">
              <a:xfrm flipH="1">
                <a:off x="4158" y="2149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7" name="Line 1299"/>
              <p:cNvSpPr>
                <a:spLocks noChangeShapeType="1"/>
              </p:cNvSpPr>
              <p:nvPr/>
            </p:nvSpPr>
            <p:spPr bwMode="auto">
              <a:xfrm flipH="1">
                <a:off x="4164" y="214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8" name="Line 1300"/>
              <p:cNvSpPr>
                <a:spLocks noChangeShapeType="1"/>
              </p:cNvSpPr>
              <p:nvPr/>
            </p:nvSpPr>
            <p:spPr bwMode="auto">
              <a:xfrm flipH="1">
                <a:off x="4169" y="2146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9" name="Line 1301"/>
              <p:cNvSpPr>
                <a:spLocks noChangeShapeType="1"/>
              </p:cNvSpPr>
              <p:nvPr/>
            </p:nvSpPr>
            <p:spPr bwMode="auto">
              <a:xfrm flipH="1">
                <a:off x="4174" y="214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0" name="Line 1302"/>
              <p:cNvSpPr>
                <a:spLocks noChangeShapeType="1"/>
              </p:cNvSpPr>
              <p:nvPr/>
            </p:nvSpPr>
            <p:spPr bwMode="auto">
              <a:xfrm flipH="1">
                <a:off x="4179" y="2145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1" name="Line 1303"/>
              <p:cNvSpPr>
                <a:spLocks noChangeShapeType="1"/>
              </p:cNvSpPr>
              <p:nvPr/>
            </p:nvSpPr>
            <p:spPr bwMode="auto">
              <a:xfrm flipH="1">
                <a:off x="4185" y="2144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2" name="Line 1304"/>
              <p:cNvSpPr>
                <a:spLocks noChangeShapeType="1"/>
              </p:cNvSpPr>
              <p:nvPr/>
            </p:nvSpPr>
            <p:spPr bwMode="auto">
              <a:xfrm flipH="1">
                <a:off x="4191" y="2143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3" name="Line 1305"/>
              <p:cNvSpPr>
                <a:spLocks noChangeShapeType="1"/>
              </p:cNvSpPr>
              <p:nvPr/>
            </p:nvSpPr>
            <p:spPr bwMode="auto">
              <a:xfrm flipH="1">
                <a:off x="4196" y="214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4" name="Line 1306"/>
              <p:cNvSpPr>
                <a:spLocks noChangeShapeType="1"/>
              </p:cNvSpPr>
              <p:nvPr/>
            </p:nvSpPr>
            <p:spPr bwMode="auto">
              <a:xfrm flipH="1">
                <a:off x="4201" y="2141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5" name="Line 1307"/>
              <p:cNvSpPr>
                <a:spLocks noChangeShapeType="1"/>
              </p:cNvSpPr>
              <p:nvPr/>
            </p:nvSpPr>
            <p:spPr bwMode="auto">
              <a:xfrm flipH="1">
                <a:off x="4207" y="2141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6" name="Line 1308"/>
              <p:cNvSpPr>
                <a:spLocks noChangeShapeType="1"/>
              </p:cNvSpPr>
              <p:nvPr/>
            </p:nvSpPr>
            <p:spPr bwMode="auto">
              <a:xfrm flipH="1">
                <a:off x="4212" y="2140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7" name="Line 1309"/>
              <p:cNvSpPr>
                <a:spLocks noChangeShapeType="1"/>
              </p:cNvSpPr>
              <p:nvPr/>
            </p:nvSpPr>
            <p:spPr bwMode="auto">
              <a:xfrm flipH="1">
                <a:off x="4218" y="213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8" name="Line 1310"/>
              <p:cNvSpPr>
                <a:spLocks noChangeShapeType="1"/>
              </p:cNvSpPr>
              <p:nvPr/>
            </p:nvSpPr>
            <p:spPr bwMode="auto">
              <a:xfrm flipH="1">
                <a:off x="4223" y="213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9" name="Line 1311"/>
              <p:cNvSpPr>
                <a:spLocks noChangeShapeType="1"/>
              </p:cNvSpPr>
              <p:nvPr/>
            </p:nvSpPr>
            <p:spPr bwMode="auto">
              <a:xfrm flipH="1">
                <a:off x="4228" y="2138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0" name="Line 1312"/>
              <p:cNvSpPr>
                <a:spLocks noChangeShapeType="1"/>
              </p:cNvSpPr>
              <p:nvPr/>
            </p:nvSpPr>
            <p:spPr bwMode="auto">
              <a:xfrm flipH="1">
                <a:off x="4234" y="213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1" name="Line 1313"/>
              <p:cNvSpPr>
                <a:spLocks noChangeShapeType="1"/>
              </p:cNvSpPr>
              <p:nvPr/>
            </p:nvSpPr>
            <p:spPr bwMode="auto">
              <a:xfrm flipH="1">
                <a:off x="4239" y="2137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2" name="Line 1314"/>
              <p:cNvSpPr>
                <a:spLocks noChangeShapeType="1"/>
              </p:cNvSpPr>
              <p:nvPr/>
            </p:nvSpPr>
            <p:spPr bwMode="auto">
              <a:xfrm flipH="1">
                <a:off x="4245" y="2136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3" name="Line 1315"/>
              <p:cNvSpPr>
                <a:spLocks noChangeShapeType="1"/>
              </p:cNvSpPr>
              <p:nvPr/>
            </p:nvSpPr>
            <p:spPr bwMode="auto">
              <a:xfrm flipH="1">
                <a:off x="4250" y="213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4" name="Line 1316"/>
              <p:cNvSpPr>
                <a:spLocks noChangeShapeType="1"/>
              </p:cNvSpPr>
              <p:nvPr/>
            </p:nvSpPr>
            <p:spPr bwMode="auto">
              <a:xfrm flipH="1">
                <a:off x="4255" y="2135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5" name="Line 1317"/>
              <p:cNvSpPr>
                <a:spLocks noChangeShapeType="1"/>
              </p:cNvSpPr>
              <p:nvPr/>
            </p:nvSpPr>
            <p:spPr bwMode="auto">
              <a:xfrm flipH="1">
                <a:off x="4261" y="2134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6" name="Line 1318"/>
              <p:cNvSpPr>
                <a:spLocks noChangeShapeType="1"/>
              </p:cNvSpPr>
              <p:nvPr/>
            </p:nvSpPr>
            <p:spPr bwMode="auto">
              <a:xfrm flipH="1">
                <a:off x="4267" y="2133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7" name="Line 1319"/>
              <p:cNvSpPr>
                <a:spLocks noChangeShapeType="1"/>
              </p:cNvSpPr>
              <p:nvPr/>
            </p:nvSpPr>
            <p:spPr bwMode="auto">
              <a:xfrm flipH="1">
                <a:off x="4271" y="2132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8" name="Line 1320"/>
              <p:cNvSpPr>
                <a:spLocks noChangeShapeType="1"/>
              </p:cNvSpPr>
              <p:nvPr/>
            </p:nvSpPr>
            <p:spPr bwMode="auto">
              <a:xfrm flipH="1">
                <a:off x="4277" y="2132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9" name="Line 1321"/>
              <p:cNvSpPr>
                <a:spLocks noChangeShapeType="1"/>
              </p:cNvSpPr>
              <p:nvPr/>
            </p:nvSpPr>
            <p:spPr bwMode="auto">
              <a:xfrm flipH="1">
                <a:off x="4283" y="213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20" name="Line 1323"/>
            <p:cNvSpPr>
              <a:spLocks noChangeShapeType="1"/>
            </p:cNvSpPr>
            <p:nvPr/>
          </p:nvSpPr>
          <p:spPr bwMode="auto">
            <a:xfrm flipH="1">
              <a:off x="6807201" y="3382963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1" name="Line 1324"/>
            <p:cNvSpPr>
              <a:spLocks noChangeShapeType="1"/>
            </p:cNvSpPr>
            <p:nvPr/>
          </p:nvSpPr>
          <p:spPr bwMode="auto">
            <a:xfrm flipH="1">
              <a:off x="6815138" y="3382963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2" name="Line 1325"/>
            <p:cNvSpPr>
              <a:spLocks noChangeShapeType="1"/>
            </p:cNvSpPr>
            <p:nvPr/>
          </p:nvSpPr>
          <p:spPr bwMode="auto">
            <a:xfrm flipH="1">
              <a:off x="6824663" y="3381375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3" name="Line 1326"/>
            <p:cNvSpPr>
              <a:spLocks noChangeShapeType="1"/>
            </p:cNvSpPr>
            <p:nvPr/>
          </p:nvSpPr>
          <p:spPr bwMode="auto">
            <a:xfrm flipH="1">
              <a:off x="6832601" y="3381375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4" name="Line 1327"/>
            <p:cNvSpPr>
              <a:spLocks noChangeShapeType="1"/>
            </p:cNvSpPr>
            <p:nvPr/>
          </p:nvSpPr>
          <p:spPr bwMode="auto">
            <a:xfrm flipH="1">
              <a:off x="6842126" y="3379788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5" name="Line 1328"/>
            <p:cNvSpPr>
              <a:spLocks noChangeShapeType="1"/>
            </p:cNvSpPr>
            <p:nvPr/>
          </p:nvSpPr>
          <p:spPr bwMode="auto">
            <a:xfrm flipH="1">
              <a:off x="6851651" y="3378200"/>
              <a:ext cx="6350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6" name="Line 1329"/>
            <p:cNvSpPr>
              <a:spLocks noChangeShapeType="1"/>
            </p:cNvSpPr>
            <p:nvPr/>
          </p:nvSpPr>
          <p:spPr bwMode="auto">
            <a:xfrm flipH="1">
              <a:off x="6858001" y="3378200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7" name="Line 1330"/>
            <p:cNvSpPr>
              <a:spLocks noChangeShapeType="1"/>
            </p:cNvSpPr>
            <p:nvPr/>
          </p:nvSpPr>
          <p:spPr bwMode="auto">
            <a:xfrm flipH="1">
              <a:off x="6867526" y="3378200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8" name="Line 1331"/>
            <p:cNvSpPr>
              <a:spLocks noChangeShapeType="1"/>
            </p:cNvSpPr>
            <p:nvPr/>
          </p:nvSpPr>
          <p:spPr bwMode="auto">
            <a:xfrm flipH="1">
              <a:off x="6877051" y="337820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9" name="Line 1332"/>
            <p:cNvSpPr>
              <a:spLocks noChangeShapeType="1"/>
            </p:cNvSpPr>
            <p:nvPr/>
          </p:nvSpPr>
          <p:spPr bwMode="auto">
            <a:xfrm flipH="1">
              <a:off x="6884988" y="337820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30" name="Line 1333"/>
            <p:cNvSpPr>
              <a:spLocks noChangeShapeType="1"/>
            </p:cNvSpPr>
            <p:nvPr/>
          </p:nvSpPr>
          <p:spPr bwMode="auto">
            <a:xfrm flipH="1">
              <a:off x="6892926" y="3376613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31" name="Line 1334"/>
            <p:cNvSpPr>
              <a:spLocks noChangeShapeType="1"/>
            </p:cNvSpPr>
            <p:nvPr/>
          </p:nvSpPr>
          <p:spPr bwMode="auto">
            <a:xfrm flipH="1">
              <a:off x="6902451" y="3376613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32" name="Line 1335"/>
            <p:cNvSpPr>
              <a:spLocks noChangeShapeType="1"/>
            </p:cNvSpPr>
            <p:nvPr/>
          </p:nvSpPr>
          <p:spPr bwMode="auto">
            <a:xfrm flipH="1">
              <a:off x="6910388" y="3375025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33" name="Line 1336"/>
            <p:cNvSpPr>
              <a:spLocks noChangeShapeType="1"/>
            </p:cNvSpPr>
            <p:nvPr/>
          </p:nvSpPr>
          <p:spPr bwMode="auto">
            <a:xfrm flipH="1">
              <a:off x="6919913" y="3375025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34" name="Line 1337"/>
            <p:cNvSpPr>
              <a:spLocks noChangeShapeType="1"/>
            </p:cNvSpPr>
            <p:nvPr/>
          </p:nvSpPr>
          <p:spPr bwMode="auto">
            <a:xfrm flipH="1">
              <a:off x="6927851" y="3375025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35" name="Line 1338"/>
            <p:cNvSpPr>
              <a:spLocks noChangeShapeType="1"/>
            </p:cNvSpPr>
            <p:nvPr/>
          </p:nvSpPr>
          <p:spPr bwMode="auto">
            <a:xfrm flipH="1">
              <a:off x="6935788" y="3373438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36" name="Line 1339"/>
            <p:cNvSpPr>
              <a:spLocks noChangeShapeType="1"/>
            </p:cNvSpPr>
            <p:nvPr/>
          </p:nvSpPr>
          <p:spPr bwMode="auto">
            <a:xfrm flipH="1">
              <a:off x="6945313" y="3373438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37" name="Line 1340"/>
            <p:cNvSpPr>
              <a:spLocks noChangeShapeType="1"/>
            </p:cNvSpPr>
            <p:nvPr/>
          </p:nvSpPr>
          <p:spPr bwMode="auto">
            <a:xfrm flipH="1">
              <a:off x="6954838" y="3373438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38" name="Line 1341"/>
            <p:cNvSpPr>
              <a:spLocks noChangeShapeType="1"/>
            </p:cNvSpPr>
            <p:nvPr/>
          </p:nvSpPr>
          <p:spPr bwMode="auto">
            <a:xfrm flipH="1">
              <a:off x="6962776" y="3373438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39" name="Line 1342"/>
            <p:cNvSpPr>
              <a:spLocks noChangeShapeType="1"/>
            </p:cNvSpPr>
            <p:nvPr/>
          </p:nvSpPr>
          <p:spPr bwMode="auto">
            <a:xfrm flipH="1">
              <a:off x="6970713" y="3371850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40" name="Line 1343"/>
            <p:cNvSpPr>
              <a:spLocks noChangeShapeType="1"/>
            </p:cNvSpPr>
            <p:nvPr/>
          </p:nvSpPr>
          <p:spPr bwMode="auto">
            <a:xfrm flipH="1">
              <a:off x="6980238" y="337185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41" name="Line 1344"/>
            <p:cNvSpPr>
              <a:spLocks noChangeShapeType="1"/>
            </p:cNvSpPr>
            <p:nvPr/>
          </p:nvSpPr>
          <p:spPr bwMode="auto">
            <a:xfrm flipH="1">
              <a:off x="6988176" y="3371850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42" name="Line 1345"/>
            <p:cNvSpPr>
              <a:spLocks noChangeShapeType="1"/>
            </p:cNvSpPr>
            <p:nvPr/>
          </p:nvSpPr>
          <p:spPr bwMode="auto">
            <a:xfrm flipH="1">
              <a:off x="6997701" y="337185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43" name="Line 1346"/>
            <p:cNvSpPr>
              <a:spLocks noChangeShapeType="1"/>
            </p:cNvSpPr>
            <p:nvPr/>
          </p:nvSpPr>
          <p:spPr bwMode="auto">
            <a:xfrm flipH="1">
              <a:off x="7005638" y="3371850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44" name="Line 1347"/>
            <p:cNvSpPr>
              <a:spLocks noChangeShapeType="1"/>
            </p:cNvSpPr>
            <p:nvPr/>
          </p:nvSpPr>
          <p:spPr bwMode="auto">
            <a:xfrm flipH="1">
              <a:off x="7015163" y="337185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45" name="Line 1348"/>
            <p:cNvSpPr>
              <a:spLocks noChangeShapeType="1"/>
            </p:cNvSpPr>
            <p:nvPr/>
          </p:nvSpPr>
          <p:spPr bwMode="auto">
            <a:xfrm flipH="1">
              <a:off x="7023101" y="3371850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46" name="Line 1349"/>
            <p:cNvSpPr>
              <a:spLocks noChangeShapeType="1"/>
            </p:cNvSpPr>
            <p:nvPr/>
          </p:nvSpPr>
          <p:spPr bwMode="auto">
            <a:xfrm flipH="1">
              <a:off x="7032626" y="337185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47" name="Line 1350"/>
            <p:cNvSpPr>
              <a:spLocks noChangeShapeType="1"/>
            </p:cNvSpPr>
            <p:nvPr/>
          </p:nvSpPr>
          <p:spPr bwMode="auto">
            <a:xfrm flipH="1">
              <a:off x="7040563" y="3370263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48" name="Line 1351"/>
            <p:cNvSpPr>
              <a:spLocks noChangeShapeType="1"/>
            </p:cNvSpPr>
            <p:nvPr/>
          </p:nvSpPr>
          <p:spPr bwMode="auto">
            <a:xfrm flipH="1">
              <a:off x="7048501" y="3370263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49" name="Line 1352"/>
            <p:cNvSpPr>
              <a:spLocks noChangeShapeType="1"/>
            </p:cNvSpPr>
            <p:nvPr/>
          </p:nvSpPr>
          <p:spPr bwMode="auto">
            <a:xfrm flipH="1">
              <a:off x="7058026" y="3370263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0" name="Line 1353"/>
            <p:cNvSpPr>
              <a:spLocks noChangeShapeType="1"/>
            </p:cNvSpPr>
            <p:nvPr/>
          </p:nvSpPr>
          <p:spPr bwMode="auto">
            <a:xfrm flipH="1" flipV="1">
              <a:off x="7067551" y="3370263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1" name="Line 1354"/>
            <p:cNvSpPr>
              <a:spLocks noChangeShapeType="1"/>
            </p:cNvSpPr>
            <p:nvPr/>
          </p:nvSpPr>
          <p:spPr bwMode="auto">
            <a:xfrm flipH="1">
              <a:off x="7075488" y="337185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2" name="Line 1355"/>
            <p:cNvSpPr>
              <a:spLocks noChangeShapeType="1"/>
            </p:cNvSpPr>
            <p:nvPr/>
          </p:nvSpPr>
          <p:spPr bwMode="auto">
            <a:xfrm flipH="1">
              <a:off x="7083426" y="3371850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3" name="Line 1356"/>
            <p:cNvSpPr>
              <a:spLocks noChangeShapeType="1"/>
            </p:cNvSpPr>
            <p:nvPr/>
          </p:nvSpPr>
          <p:spPr bwMode="auto">
            <a:xfrm flipH="1">
              <a:off x="7092951" y="3371850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4" name="Line 1357"/>
            <p:cNvSpPr>
              <a:spLocks noChangeShapeType="1"/>
            </p:cNvSpPr>
            <p:nvPr/>
          </p:nvSpPr>
          <p:spPr bwMode="auto">
            <a:xfrm flipH="1">
              <a:off x="7102476" y="337185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5" name="Line 1358"/>
            <p:cNvSpPr>
              <a:spLocks noChangeShapeType="1"/>
            </p:cNvSpPr>
            <p:nvPr/>
          </p:nvSpPr>
          <p:spPr bwMode="auto">
            <a:xfrm flipH="1">
              <a:off x="7110413" y="337185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6" name="Line 1359"/>
            <p:cNvSpPr>
              <a:spLocks noChangeShapeType="1"/>
            </p:cNvSpPr>
            <p:nvPr/>
          </p:nvSpPr>
          <p:spPr bwMode="auto">
            <a:xfrm flipH="1">
              <a:off x="7118351" y="3371850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7" name="Line 1360"/>
            <p:cNvSpPr>
              <a:spLocks noChangeShapeType="1"/>
            </p:cNvSpPr>
            <p:nvPr/>
          </p:nvSpPr>
          <p:spPr bwMode="auto">
            <a:xfrm flipH="1">
              <a:off x="7127876" y="337185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8" name="Line 1361"/>
            <p:cNvSpPr>
              <a:spLocks noChangeShapeType="1"/>
            </p:cNvSpPr>
            <p:nvPr/>
          </p:nvSpPr>
          <p:spPr bwMode="auto">
            <a:xfrm flipH="1" flipV="1">
              <a:off x="7135813" y="3371850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9" name="Line 1362"/>
            <p:cNvSpPr>
              <a:spLocks noChangeShapeType="1"/>
            </p:cNvSpPr>
            <p:nvPr/>
          </p:nvSpPr>
          <p:spPr bwMode="auto">
            <a:xfrm flipH="1">
              <a:off x="7145338" y="3373438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0" name="Line 1363"/>
            <p:cNvSpPr>
              <a:spLocks noChangeShapeType="1"/>
            </p:cNvSpPr>
            <p:nvPr/>
          </p:nvSpPr>
          <p:spPr bwMode="auto">
            <a:xfrm flipH="1">
              <a:off x="7153276" y="3373438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1" name="Line 1364"/>
            <p:cNvSpPr>
              <a:spLocks noChangeShapeType="1"/>
            </p:cNvSpPr>
            <p:nvPr/>
          </p:nvSpPr>
          <p:spPr bwMode="auto">
            <a:xfrm flipH="1" flipV="1">
              <a:off x="7161213" y="3373438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2" name="Line 1365"/>
            <p:cNvSpPr>
              <a:spLocks noChangeShapeType="1"/>
            </p:cNvSpPr>
            <p:nvPr/>
          </p:nvSpPr>
          <p:spPr bwMode="auto">
            <a:xfrm flipH="1">
              <a:off x="7170738" y="3375025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3" name="Line 1366"/>
            <p:cNvSpPr>
              <a:spLocks noChangeShapeType="1"/>
            </p:cNvSpPr>
            <p:nvPr/>
          </p:nvSpPr>
          <p:spPr bwMode="auto">
            <a:xfrm flipH="1">
              <a:off x="7180263" y="3375025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4" name="Line 1367"/>
            <p:cNvSpPr>
              <a:spLocks noChangeShapeType="1"/>
            </p:cNvSpPr>
            <p:nvPr/>
          </p:nvSpPr>
          <p:spPr bwMode="auto">
            <a:xfrm flipH="1" flipV="1">
              <a:off x="7188201" y="3375025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5" name="Line 1368"/>
            <p:cNvSpPr>
              <a:spLocks noChangeShapeType="1"/>
            </p:cNvSpPr>
            <p:nvPr/>
          </p:nvSpPr>
          <p:spPr bwMode="auto">
            <a:xfrm flipH="1">
              <a:off x="7196138" y="3376613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6" name="Line 1369"/>
            <p:cNvSpPr>
              <a:spLocks noChangeShapeType="1"/>
            </p:cNvSpPr>
            <p:nvPr/>
          </p:nvSpPr>
          <p:spPr bwMode="auto">
            <a:xfrm flipH="1" flipV="1">
              <a:off x="7205663" y="3376613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7" name="Line 1370"/>
            <p:cNvSpPr>
              <a:spLocks noChangeShapeType="1"/>
            </p:cNvSpPr>
            <p:nvPr/>
          </p:nvSpPr>
          <p:spPr bwMode="auto">
            <a:xfrm flipH="1">
              <a:off x="7213601" y="3378200"/>
              <a:ext cx="9525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8" name="Line 1371"/>
            <p:cNvSpPr>
              <a:spLocks noChangeShapeType="1"/>
            </p:cNvSpPr>
            <p:nvPr/>
          </p:nvSpPr>
          <p:spPr bwMode="auto">
            <a:xfrm flipH="1">
              <a:off x="7223126" y="337820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9" name="Line 1372"/>
            <p:cNvSpPr>
              <a:spLocks noChangeShapeType="1"/>
            </p:cNvSpPr>
            <p:nvPr/>
          </p:nvSpPr>
          <p:spPr bwMode="auto">
            <a:xfrm flipH="1">
              <a:off x="7231063" y="3378200"/>
              <a:ext cx="7938" cy="1587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" name="Group 4561"/>
          <p:cNvGrpSpPr/>
          <p:nvPr/>
        </p:nvGrpSpPr>
        <p:grpSpPr>
          <a:xfrm>
            <a:off x="2381250" y="1533525"/>
            <a:ext cx="3762376" cy="4210050"/>
            <a:chOff x="2381250" y="1533525"/>
            <a:chExt cx="3762376" cy="4210050"/>
          </a:xfrm>
        </p:grpSpPr>
        <p:grpSp>
          <p:nvGrpSpPr>
            <p:cNvPr id="16" name="Group 205"/>
            <p:cNvGrpSpPr>
              <a:grpSpLocks/>
            </p:cNvGrpSpPr>
            <p:nvPr/>
          </p:nvGrpSpPr>
          <p:grpSpPr bwMode="auto">
            <a:xfrm>
              <a:off x="2381250" y="4546600"/>
              <a:ext cx="1052513" cy="1196975"/>
              <a:chOff x="1500" y="2864"/>
              <a:chExt cx="663" cy="754"/>
            </a:xfrm>
          </p:grpSpPr>
          <p:sp>
            <p:nvSpPr>
              <p:cNvPr id="8483" name="Line 5"/>
              <p:cNvSpPr>
                <a:spLocks noChangeShapeType="1"/>
              </p:cNvSpPr>
              <p:nvPr/>
            </p:nvSpPr>
            <p:spPr bwMode="auto">
              <a:xfrm flipH="1">
                <a:off x="1500" y="3613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4" name="Line 6"/>
              <p:cNvSpPr>
                <a:spLocks noChangeShapeType="1"/>
              </p:cNvSpPr>
              <p:nvPr/>
            </p:nvSpPr>
            <p:spPr bwMode="auto">
              <a:xfrm flipH="1">
                <a:off x="1503" y="361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5" name="Line 7"/>
              <p:cNvSpPr>
                <a:spLocks noChangeShapeType="1"/>
              </p:cNvSpPr>
              <p:nvPr/>
            </p:nvSpPr>
            <p:spPr bwMode="auto">
              <a:xfrm flipH="1">
                <a:off x="1507" y="360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6" name="Line 8"/>
              <p:cNvSpPr>
                <a:spLocks noChangeShapeType="1"/>
              </p:cNvSpPr>
              <p:nvPr/>
            </p:nvSpPr>
            <p:spPr bwMode="auto">
              <a:xfrm flipH="1">
                <a:off x="1510" y="3603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7" name="Line 9"/>
              <p:cNvSpPr>
                <a:spLocks noChangeShapeType="1"/>
              </p:cNvSpPr>
              <p:nvPr/>
            </p:nvSpPr>
            <p:spPr bwMode="auto">
              <a:xfrm flipH="1">
                <a:off x="1512" y="3598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8" name="Line 10"/>
              <p:cNvSpPr>
                <a:spLocks noChangeShapeType="1"/>
              </p:cNvSpPr>
              <p:nvPr/>
            </p:nvSpPr>
            <p:spPr bwMode="auto">
              <a:xfrm flipH="1">
                <a:off x="1516" y="359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9" name="Line 11"/>
              <p:cNvSpPr>
                <a:spLocks noChangeShapeType="1"/>
              </p:cNvSpPr>
              <p:nvPr/>
            </p:nvSpPr>
            <p:spPr bwMode="auto">
              <a:xfrm flipH="1">
                <a:off x="1519" y="359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0" name="Line 12"/>
              <p:cNvSpPr>
                <a:spLocks noChangeShapeType="1"/>
              </p:cNvSpPr>
              <p:nvPr/>
            </p:nvSpPr>
            <p:spPr bwMode="auto">
              <a:xfrm flipH="1">
                <a:off x="1523" y="358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1" name="Line 13"/>
              <p:cNvSpPr>
                <a:spLocks noChangeShapeType="1"/>
              </p:cNvSpPr>
              <p:nvPr/>
            </p:nvSpPr>
            <p:spPr bwMode="auto">
              <a:xfrm flipH="1">
                <a:off x="1527" y="3584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2" name="Line 14"/>
              <p:cNvSpPr>
                <a:spLocks noChangeShapeType="1"/>
              </p:cNvSpPr>
              <p:nvPr/>
            </p:nvSpPr>
            <p:spPr bwMode="auto">
              <a:xfrm flipH="1">
                <a:off x="1530" y="3579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3" name="Line 15"/>
              <p:cNvSpPr>
                <a:spLocks noChangeShapeType="1"/>
              </p:cNvSpPr>
              <p:nvPr/>
            </p:nvSpPr>
            <p:spPr bwMode="auto">
              <a:xfrm flipH="1">
                <a:off x="1532" y="357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4" name="Line 16"/>
              <p:cNvSpPr>
                <a:spLocks noChangeShapeType="1"/>
              </p:cNvSpPr>
              <p:nvPr/>
            </p:nvSpPr>
            <p:spPr bwMode="auto">
              <a:xfrm flipH="1">
                <a:off x="1536" y="357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5" name="Line 17"/>
              <p:cNvSpPr>
                <a:spLocks noChangeShapeType="1"/>
              </p:cNvSpPr>
              <p:nvPr/>
            </p:nvSpPr>
            <p:spPr bwMode="auto">
              <a:xfrm flipH="1">
                <a:off x="1539" y="356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6" name="Line 18"/>
              <p:cNvSpPr>
                <a:spLocks noChangeShapeType="1"/>
              </p:cNvSpPr>
              <p:nvPr/>
            </p:nvSpPr>
            <p:spPr bwMode="auto">
              <a:xfrm flipH="1">
                <a:off x="1543" y="3564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7" name="Line 19"/>
              <p:cNvSpPr>
                <a:spLocks noChangeShapeType="1"/>
              </p:cNvSpPr>
              <p:nvPr/>
            </p:nvSpPr>
            <p:spPr bwMode="auto">
              <a:xfrm flipH="1">
                <a:off x="1546" y="3561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8" name="Line 20"/>
              <p:cNvSpPr>
                <a:spLocks noChangeShapeType="1"/>
              </p:cNvSpPr>
              <p:nvPr/>
            </p:nvSpPr>
            <p:spPr bwMode="auto">
              <a:xfrm flipH="1">
                <a:off x="1549" y="355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9" name="Line 21"/>
              <p:cNvSpPr>
                <a:spLocks noChangeShapeType="1"/>
              </p:cNvSpPr>
              <p:nvPr/>
            </p:nvSpPr>
            <p:spPr bwMode="auto">
              <a:xfrm flipH="1">
                <a:off x="1552" y="355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0" name="Line 22"/>
              <p:cNvSpPr>
                <a:spLocks noChangeShapeType="1"/>
              </p:cNvSpPr>
              <p:nvPr/>
            </p:nvSpPr>
            <p:spPr bwMode="auto">
              <a:xfrm flipH="1">
                <a:off x="1556" y="354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1" name="Line 23"/>
              <p:cNvSpPr>
                <a:spLocks noChangeShapeType="1"/>
              </p:cNvSpPr>
              <p:nvPr/>
            </p:nvSpPr>
            <p:spPr bwMode="auto">
              <a:xfrm flipH="1">
                <a:off x="1559" y="354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2" name="Line 24"/>
              <p:cNvSpPr>
                <a:spLocks noChangeShapeType="1"/>
              </p:cNvSpPr>
              <p:nvPr/>
            </p:nvSpPr>
            <p:spPr bwMode="auto">
              <a:xfrm flipH="1">
                <a:off x="1563" y="3542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3" name="Line 25"/>
              <p:cNvSpPr>
                <a:spLocks noChangeShapeType="1"/>
              </p:cNvSpPr>
              <p:nvPr/>
            </p:nvSpPr>
            <p:spPr bwMode="auto">
              <a:xfrm flipH="1">
                <a:off x="1565" y="353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4" name="Line 26"/>
              <p:cNvSpPr>
                <a:spLocks noChangeShapeType="1"/>
              </p:cNvSpPr>
              <p:nvPr/>
            </p:nvSpPr>
            <p:spPr bwMode="auto">
              <a:xfrm flipH="1">
                <a:off x="1569" y="3535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5" name="Line 27"/>
              <p:cNvSpPr>
                <a:spLocks noChangeShapeType="1"/>
              </p:cNvSpPr>
              <p:nvPr/>
            </p:nvSpPr>
            <p:spPr bwMode="auto">
              <a:xfrm flipH="1">
                <a:off x="1572" y="3530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6" name="Line 28"/>
              <p:cNvSpPr>
                <a:spLocks noChangeShapeType="1"/>
              </p:cNvSpPr>
              <p:nvPr/>
            </p:nvSpPr>
            <p:spPr bwMode="auto">
              <a:xfrm flipH="1">
                <a:off x="1576" y="3527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7" name="Line 29"/>
              <p:cNvSpPr>
                <a:spLocks noChangeShapeType="1"/>
              </p:cNvSpPr>
              <p:nvPr/>
            </p:nvSpPr>
            <p:spPr bwMode="auto">
              <a:xfrm flipH="1">
                <a:off x="1579" y="3523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8" name="Line 30"/>
              <p:cNvSpPr>
                <a:spLocks noChangeShapeType="1"/>
              </p:cNvSpPr>
              <p:nvPr/>
            </p:nvSpPr>
            <p:spPr bwMode="auto">
              <a:xfrm flipH="1">
                <a:off x="1582" y="352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9" name="Line 31"/>
              <p:cNvSpPr>
                <a:spLocks noChangeShapeType="1"/>
              </p:cNvSpPr>
              <p:nvPr/>
            </p:nvSpPr>
            <p:spPr bwMode="auto">
              <a:xfrm flipH="1">
                <a:off x="1585" y="3515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0" name="Line 32"/>
              <p:cNvSpPr>
                <a:spLocks noChangeShapeType="1"/>
              </p:cNvSpPr>
              <p:nvPr/>
            </p:nvSpPr>
            <p:spPr bwMode="auto">
              <a:xfrm flipH="1">
                <a:off x="1589" y="351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1" name="Line 33"/>
              <p:cNvSpPr>
                <a:spLocks noChangeShapeType="1"/>
              </p:cNvSpPr>
              <p:nvPr/>
            </p:nvSpPr>
            <p:spPr bwMode="auto">
              <a:xfrm flipH="1">
                <a:off x="1592" y="350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2" name="Line 34"/>
              <p:cNvSpPr>
                <a:spLocks noChangeShapeType="1"/>
              </p:cNvSpPr>
              <p:nvPr/>
            </p:nvSpPr>
            <p:spPr bwMode="auto">
              <a:xfrm flipH="1">
                <a:off x="1596" y="350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3" name="Line 35"/>
              <p:cNvSpPr>
                <a:spLocks noChangeShapeType="1"/>
              </p:cNvSpPr>
              <p:nvPr/>
            </p:nvSpPr>
            <p:spPr bwMode="auto">
              <a:xfrm flipH="1">
                <a:off x="1599" y="3500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4" name="Line 36"/>
              <p:cNvSpPr>
                <a:spLocks noChangeShapeType="1"/>
              </p:cNvSpPr>
              <p:nvPr/>
            </p:nvSpPr>
            <p:spPr bwMode="auto">
              <a:xfrm flipH="1">
                <a:off x="1602" y="349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5" name="Line 37"/>
              <p:cNvSpPr>
                <a:spLocks noChangeShapeType="1"/>
              </p:cNvSpPr>
              <p:nvPr/>
            </p:nvSpPr>
            <p:spPr bwMode="auto">
              <a:xfrm flipH="1">
                <a:off x="1605" y="349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6" name="Line 38"/>
              <p:cNvSpPr>
                <a:spLocks noChangeShapeType="1"/>
              </p:cNvSpPr>
              <p:nvPr/>
            </p:nvSpPr>
            <p:spPr bwMode="auto">
              <a:xfrm flipH="1">
                <a:off x="1609" y="348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7" name="Line 39"/>
              <p:cNvSpPr>
                <a:spLocks noChangeShapeType="1"/>
              </p:cNvSpPr>
              <p:nvPr/>
            </p:nvSpPr>
            <p:spPr bwMode="auto">
              <a:xfrm flipH="1">
                <a:off x="1612" y="348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8" name="Line 40"/>
              <p:cNvSpPr>
                <a:spLocks noChangeShapeType="1"/>
              </p:cNvSpPr>
              <p:nvPr/>
            </p:nvSpPr>
            <p:spPr bwMode="auto">
              <a:xfrm flipH="1">
                <a:off x="1616" y="3481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9" name="Line 41"/>
              <p:cNvSpPr>
                <a:spLocks noChangeShapeType="1"/>
              </p:cNvSpPr>
              <p:nvPr/>
            </p:nvSpPr>
            <p:spPr bwMode="auto">
              <a:xfrm flipH="1">
                <a:off x="1618" y="347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0" name="Line 42"/>
              <p:cNvSpPr>
                <a:spLocks noChangeShapeType="1"/>
              </p:cNvSpPr>
              <p:nvPr/>
            </p:nvSpPr>
            <p:spPr bwMode="auto">
              <a:xfrm flipH="1">
                <a:off x="1622" y="3474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1" name="Line 43"/>
              <p:cNvSpPr>
                <a:spLocks noChangeShapeType="1"/>
              </p:cNvSpPr>
              <p:nvPr/>
            </p:nvSpPr>
            <p:spPr bwMode="auto">
              <a:xfrm flipH="1">
                <a:off x="1625" y="347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2" name="Line 44"/>
              <p:cNvSpPr>
                <a:spLocks noChangeShapeType="1"/>
              </p:cNvSpPr>
              <p:nvPr/>
            </p:nvSpPr>
            <p:spPr bwMode="auto">
              <a:xfrm flipH="1">
                <a:off x="1629" y="346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3" name="Line 45"/>
              <p:cNvSpPr>
                <a:spLocks noChangeShapeType="1"/>
              </p:cNvSpPr>
              <p:nvPr/>
            </p:nvSpPr>
            <p:spPr bwMode="auto">
              <a:xfrm flipH="1">
                <a:off x="1632" y="3462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4" name="Line 46"/>
              <p:cNvSpPr>
                <a:spLocks noChangeShapeType="1"/>
              </p:cNvSpPr>
              <p:nvPr/>
            </p:nvSpPr>
            <p:spPr bwMode="auto">
              <a:xfrm flipH="1">
                <a:off x="1634" y="345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5" name="Line 47"/>
              <p:cNvSpPr>
                <a:spLocks noChangeShapeType="1"/>
              </p:cNvSpPr>
              <p:nvPr/>
            </p:nvSpPr>
            <p:spPr bwMode="auto">
              <a:xfrm flipH="1">
                <a:off x="1638" y="345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6" name="Line 48"/>
              <p:cNvSpPr>
                <a:spLocks noChangeShapeType="1"/>
              </p:cNvSpPr>
              <p:nvPr/>
            </p:nvSpPr>
            <p:spPr bwMode="auto">
              <a:xfrm flipH="1">
                <a:off x="1642" y="345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7" name="Line 49"/>
              <p:cNvSpPr>
                <a:spLocks noChangeShapeType="1"/>
              </p:cNvSpPr>
              <p:nvPr/>
            </p:nvSpPr>
            <p:spPr bwMode="auto">
              <a:xfrm flipH="1">
                <a:off x="1645" y="3447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8" name="Line 50"/>
              <p:cNvSpPr>
                <a:spLocks noChangeShapeType="1"/>
              </p:cNvSpPr>
              <p:nvPr/>
            </p:nvSpPr>
            <p:spPr bwMode="auto">
              <a:xfrm flipH="1">
                <a:off x="1649" y="3443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9" name="Line 51"/>
              <p:cNvSpPr>
                <a:spLocks noChangeShapeType="1"/>
              </p:cNvSpPr>
              <p:nvPr/>
            </p:nvSpPr>
            <p:spPr bwMode="auto">
              <a:xfrm flipH="1">
                <a:off x="1651" y="344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0" name="Line 52"/>
              <p:cNvSpPr>
                <a:spLocks noChangeShapeType="1"/>
              </p:cNvSpPr>
              <p:nvPr/>
            </p:nvSpPr>
            <p:spPr bwMode="auto">
              <a:xfrm flipH="1">
                <a:off x="1654" y="343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1" name="Line 53"/>
              <p:cNvSpPr>
                <a:spLocks noChangeShapeType="1"/>
              </p:cNvSpPr>
              <p:nvPr/>
            </p:nvSpPr>
            <p:spPr bwMode="auto">
              <a:xfrm flipH="1">
                <a:off x="1658" y="343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2" name="Line 54"/>
              <p:cNvSpPr>
                <a:spLocks noChangeShapeType="1"/>
              </p:cNvSpPr>
              <p:nvPr/>
            </p:nvSpPr>
            <p:spPr bwMode="auto">
              <a:xfrm flipH="1">
                <a:off x="1661" y="342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3" name="Line 55"/>
              <p:cNvSpPr>
                <a:spLocks noChangeShapeType="1"/>
              </p:cNvSpPr>
              <p:nvPr/>
            </p:nvSpPr>
            <p:spPr bwMode="auto">
              <a:xfrm flipH="1">
                <a:off x="1665" y="342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4" name="Line 56"/>
              <p:cNvSpPr>
                <a:spLocks noChangeShapeType="1"/>
              </p:cNvSpPr>
              <p:nvPr/>
            </p:nvSpPr>
            <p:spPr bwMode="auto">
              <a:xfrm flipH="1">
                <a:off x="1669" y="3421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5" name="Line 57"/>
              <p:cNvSpPr>
                <a:spLocks noChangeShapeType="1"/>
              </p:cNvSpPr>
              <p:nvPr/>
            </p:nvSpPr>
            <p:spPr bwMode="auto">
              <a:xfrm flipH="1">
                <a:off x="1671" y="341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6" name="Line 58"/>
              <p:cNvSpPr>
                <a:spLocks noChangeShapeType="1"/>
              </p:cNvSpPr>
              <p:nvPr/>
            </p:nvSpPr>
            <p:spPr bwMode="auto">
              <a:xfrm flipH="1">
                <a:off x="1674" y="341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7" name="Line 59"/>
              <p:cNvSpPr>
                <a:spLocks noChangeShapeType="1"/>
              </p:cNvSpPr>
              <p:nvPr/>
            </p:nvSpPr>
            <p:spPr bwMode="auto">
              <a:xfrm flipH="1">
                <a:off x="1678" y="340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8" name="Line 60"/>
              <p:cNvSpPr>
                <a:spLocks noChangeShapeType="1"/>
              </p:cNvSpPr>
              <p:nvPr/>
            </p:nvSpPr>
            <p:spPr bwMode="auto">
              <a:xfrm flipH="1">
                <a:off x="1681" y="340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9" name="Line 61"/>
              <p:cNvSpPr>
                <a:spLocks noChangeShapeType="1"/>
              </p:cNvSpPr>
              <p:nvPr/>
            </p:nvSpPr>
            <p:spPr bwMode="auto">
              <a:xfrm flipH="1">
                <a:off x="1685" y="3402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0" name="Line 62"/>
              <p:cNvSpPr>
                <a:spLocks noChangeShapeType="1"/>
              </p:cNvSpPr>
              <p:nvPr/>
            </p:nvSpPr>
            <p:spPr bwMode="auto">
              <a:xfrm flipH="1">
                <a:off x="1687" y="339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1" name="Line 63"/>
              <p:cNvSpPr>
                <a:spLocks noChangeShapeType="1"/>
              </p:cNvSpPr>
              <p:nvPr/>
            </p:nvSpPr>
            <p:spPr bwMode="auto">
              <a:xfrm flipH="1">
                <a:off x="1691" y="339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2" name="Line 64"/>
              <p:cNvSpPr>
                <a:spLocks noChangeShapeType="1"/>
              </p:cNvSpPr>
              <p:nvPr/>
            </p:nvSpPr>
            <p:spPr bwMode="auto">
              <a:xfrm flipH="1">
                <a:off x="1694" y="339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3" name="Line 65"/>
              <p:cNvSpPr>
                <a:spLocks noChangeShapeType="1"/>
              </p:cNvSpPr>
              <p:nvPr/>
            </p:nvSpPr>
            <p:spPr bwMode="auto">
              <a:xfrm flipH="1">
                <a:off x="1698" y="338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4" name="Line 66"/>
              <p:cNvSpPr>
                <a:spLocks noChangeShapeType="1"/>
              </p:cNvSpPr>
              <p:nvPr/>
            </p:nvSpPr>
            <p:spPr bwMode="auto">
              <a:xfrm flipH="1">
                <a:off x="1701" y="338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5" name="Line 67"/>
              <p:cNvSpPr>
                <a:spLocks noChangeShapeType="1"/>
              </p:cNvSpPr>
              <p:nvPr/>
            </p:nvSpPr>
            <p:spPr bwMode="auto">
              <a:xfrm flipH="1">
                <a:off x="1705" y="3379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6" name="Line 68"/>
              <p:cNvSpPr>
                <a:spLocks noChangeShapeType="1"/>
              </p:cNvSpPr>
              <p:nvPr/>
            </p:nvSpPr>
            <p:spPr bwMode="auto">
              <a:xfrm flipH="1">
                <a:off x="1707" y="337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7" name="Line 69"/>
              <p:cNvSpPr>
                <a:spLocks noChangeShapeType="1"/>
              </p:cNvSpPr>
              <p:nvPr/>
            </p:nvSpPr>
            <p:spPr bwMode="auto">
              <a:xfrm flipH="1">
                <a:off x="1711" y="337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8" name="Line 70"/>
              <p:cNvSpPr>
                <a:spLocks noChangeShapeType="1"/>
              </p:cNvSpPr>
              <p:nvPr/>
            </p:nvSpPr>
            <p:spPr bwMode="auto">
              <a:xfrm flipH="1">
                <a:off x="1714" y="336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9" name="Line 71"/>
              <p:cNvSpPr>
                <a:spLocks noChangeShapeType="1"/>
              </p:cNvSpPr>
              <p:nvPr/>
            </p:nvSpPr>
            <p:spPr bwMode="auto">
              <a:xfrm flipH="1">
                <a:off x="1718" y="336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0" name="Line 72"/>
              <p:cNvSpPr>
                <a:spLocks noChangeShapeType="1"/>
              </p:cNvSpPr>
              <p:nvPr/>
            </p:nvSpPr>
            <p:spPr bwMode="auto">
              <a:xfrm flipH="1">
                <a:off x="1721" y="3360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1" name="Line 73"/>
              <p:cNvSpPr>
                <a:spLocks noChangeShapeType="1"/>
              </p:cNvSpPr>
              <p:nvPr/>
            </p:nvSpPr>
            <p:spPr bwMode="auto">
              <a:xfrm flipH="1">
                <a:off x="1724" y="3357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2" name="Line 74"/>
              <p:cNvSpPr>
                <a:spLocks noChangeShapeType="1"/>
              </p:cNvSpPr>
              <p:nvPr/>
            </p:nvSpPr>
            <p:spPr bwMode="auto">
              <a:xfrm flipH="1">
                <a:off x="1727" y="335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3" name="Line 75"/>
              <p:cNvSpPr>
                <a:spLocks noChangeShapeType="1"/>
              </p:cNvSpPr>
              <p:nvPr/>
            </p:nvSpPr>
            <p:spPr bwMode="auto">
              <a:xfrm flipH="1">
                <a:off x="1731" y="335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4" name="Line 76"/>
              <p:cNvSpPr>
                <a:spLocks noChangeShapeType="1"/>
              </p:cNvSpPr>
              <p:nvPr/>
            </p:nvSpPr>
            <p:spPr bwMode="auto">
              <a:xfrm flipH="1">
                <a:off x="1734" y="3345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5" name="Line 77"/>
              <p:cNvSpPr>
                <a:spLocks noChangeShapeType="1"/>
              </p:cNvSpPr>
              <p:nvPr/>
            </p:nvSpPr>
            <p:spPr bwMode="auto">
              <a:xfrm flipH="1">
                <a:off x="1738" y="334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6" name="Line 78"/>
              <p:cNvSpPr>
                <a:spLocks noChangeShapeType="1"/>
              </p:cNvSpPr>
              <p:nvPr/>
            </p:nvSpPr>
            <p:spPr bwMode="auto">
              <a:xfrm flipH="1">
                <a:off x="1741" y="3338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7" name="Line 79"/>
              <p:cNvSpPr>
                <a:spLocks noChangeShapeType="1"/>
              </p:cNvSpPr>
              <p:nvPr/>
            </p:nvSpPr>
            <p:spPr bwMode="auto">
              <a:xfrm flipH="1">
                <a:off x="1744" y="3335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8" name="Line 80"/>
              <p:cNvSpPr>
                <a:spLocks noChangeShapeType="1"/>
              </p:cNvSpPr>
              <p:nvPr/>
            </p:nvSpPr>
            <p:spPr bwMode="auto">
              <a:xfrm flipH="1">
                <a:off x="1747" y="3330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9" name="Line 81"/>
              <p:cNvSpPr>
                <a:spLocks noChangeShapeType="1"/>
              </p:cNvSpPr>
              <p:nvPr/>
            </p:nvSpPr>
            <p:spPr bwMode="auto">
              <a:xfrm flipH="1">
                <a:off x="1751" y="332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0" name="Line 82"/>
              <p:cNvSpPr>
                <a:spLocks noChangeShapeType="1"/>
              </p:cNvSpPr>
              <p:nvPr/>
            </p:nvSpPr>
            <p:spPr bwMode="auto">
              <a:xfrm flipH="1">
                <a:off x="1754" y="332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1" name="Line 83"/>
              <p:cNvSpPr>
                <a:spLocks noChangeShapeType="1"/>
              </p:cNvSpPr>
              <p:nvPr/>
            </p:nvSpPr>
            <p:spPr bwMode="auto">
              <a:xfrm flipH="1">
                <a:off x="1758" y="331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2" name="Line 84"/>
              <p:cNvSpPr>
                <a:spLocks noChangeShapeType="1"/>
              </p:cNvSpPr>
              <p:nvPr/>
            </p:nvSpPr>
            <p:spPr bwMode="auto">
              <a:xfrm flipH="1">
                <a:off x="1761" y="3316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3" name="Line 85"/>
              <p:cNvSpPr>
                <a:spLocks noChangeShapeType="1"/>
              </p:cNvSpPr>
              <p:nvPr/>
            </p:nvSpPr>
            <p:spPr bwMode="auto">
              <a:xfrm flipH="1">
                <a:off x="1764" y="3311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4" name="Line 86"/>
              <p:cNvSpPr>
                <a:spLocks noChangeShapeType="1"/>
              </p:cNvSpPr>
              <p:nvPr/>
            </p:nvSpPr>
            <p:spPr bwMode="auto">
              <a:xfrm flipH="1">
                <a:off x="1767" y="330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5" name="Line 87"/>
              <p:cNvSpPr>
                <a:spLocks noChangeShapeType="1"/>
              </p:cNvSpPr>
              <p:nvPr/>
            </p:nvSpPr>
            <p:spPr bwMode="auto">
              <a:xfrm flipH="1">
                <a:off x="1771" y="330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6" name="Line 88"/>
              <p:cNvSpPr>
                <a:spLocks noChangeShapeType="1"/>
              </p:cNvSpPr>
              <p:nvPr/>
            </p:nvSpPr>
            <p:spPr bwMode="auto">
              <a:xfrm flipH="1">
                <a:off x="1774" y="330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7" name="Line 89"/>
              <p:cNvSpPr>
                <a:spLocks noChangeShapeType="1"/>
              </p:cNvSpPr>
              <p:nvPr/>
            </p:nvSpPr>
            <p:spPr bwMode="auto">
              <a:xfrm flipH="1">
                <a:off x="1778" y="3297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8" name="Line 90"/>
              <p:cNvSpPr>
                <a:spLocks noChangeShapeType="1"/>
              </p:cNvSpPr>
              <p:nvPr/>
            </p:nvSpPr>
            <p:spPr bwMode="auto">
              <a:xfrm flipH="1">
                <a:off x="1780" y="3292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9" name="Line 91"/>
              <p:cNvSpPr>
                <a:spLocks noChangeShapeType="1"/>
              </p:cNvSpPr>
              <p:nvPr/>
            </p:nvSpPr>
            <p:spPr bwMode="auto">
              <a:xfrm flipH="1">
                <a:off x="1784" y="3289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0" name="Line 92"/>
              <p:cNvSpPr>
                <a:spLocks noChangeShapeType="1"/>
              </p:cNvSpPr>
              <p:nvPr/>
            </p:nvSpPr>
            <p:spPr bwMode="auto">
              <a:xfrm flipH="1">
                <a:off x="1787" y="328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1" name="Line 93"/>
              <p:cNvSpPr>
                <a:spLocks noChangeShapeType="1"/>
              </p:cNvSpPr>
              <p:nvPr/>
            </p:nvSpPr>
            <p:spPr bwMode="auto">
              <a:xfrm flipH="1">
                <a:off x="1791" y="328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2" name="Line 94"/>
              <p:cNvSpPr>
                <a:spLocks noChangeShapeType="1"/>
              </p:cNvSpPr>
              <p:nvPr/>
            </p:nvSpPr>
            <p:spPr bwMode="auto">
              <a:xfrm flipH="1">
                <a:off x="1794" y="3277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3" name="Line 95"/>
              <p:cNvSpPr>
                <a:spLocks noChangeShapeType="1"/>
              </p:cNvSpPr>
              <p:nvPr/>
            </p:nvSpPr>
            <p:spPr bwMode="auto">
              <a:xfrm flipH="1">
                <a:off x="1798" y="3274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4" name="Line 96"/>
              <p:cNvSpPr>
                <a:spLocks noChangeShapeType="1"/>
              </p:cNvSpPr>
              <p:nvPr/>
            </p:nvSpPr>
            <p:spPr bwMode="auto">
              <a:xfrm flipH="1">
                <a:off x="1800" y="327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5" name="Line 97"/>
              <p:cNvSpPr>
                <a:spLocks noChangeShapeType="1"/>
              </p:cNvSpPr>
              <p:nvPr/>
            </p:nvSpPr>
            <p:spPr bwMode="auto">
              <a:xfrm flipH="1">
                <a:off x="1804" y="3267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6" name="Line 98"/>
              <p:cNvSpPr>
                <a:spLocks noChangeShapeType="1"/>
              </p:cNvSpPr>
              <p:nvPr/>
            </p:nvSpPr>
            <p:spPr bwMode="auto">
              <a:xfrm flipH="1">
                <a:off x="1807" y="326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7" name="Line 99"/>
              <p:cNvSpPr>
                <a:spLocks noChangeShapeType="1"/>
              </p:cNvSpPr>
              <p:nvPr/>
            </p:nvSpPr>
            <p:spPr bwMode="auto">
              <a:xfrm flipH="1">
                <a:off x="1811" y="3258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8" name="Line 100"/>
              <p:cNvSpPr>
                <a:spLocks noChangeShapeType="1"/>
              </p:cNvSpPr>
              <p:nvPr/>
            </p:nvSpPr>
            <p:spPr bwMode="auto">
              <a:xfrm flipH="1">
                <a:off x="1814" y="3255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9" name="Line 101"/>
              <p:cNvSpPr>
                <a:spLocks noChangeShapeType="1"/>
              </p:cNvSpPr>
              <p:nvPr/>
            </p:nvSpPr>
            <p:spPr bwMode="auto">
              <a:xfrm flipH="1">
                <a:off x="1816" y="325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0" name="Line 102"/>
              <p:cNvSpPr>
                <a:spLocks noChangeShapeType="1"/>
              </p:cNvSpPr>
              <p:nvPr/>
            </p:nvSpPr>
            <p:spPr bwMode="auto">
              <a:xfrm flipH="1">
                <a:off x="1820" y="3248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1" name="Line 103"/>
              <p:cNvSpPr>
                <a:spLocks noChangeShapeType="1"/>
              </p:cNvSpPr>
              <p:nvPr/>
            </p:nvSpPr>
            <p:spPr bwMode="auto">
              <a:xfrm flipH="1">
                <a:off x="1823" y="3243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2" name="Line 104"/>
              <p:cNvSpPr>
                <a:spLocks noChangeShapeType="1"/>
              </p:cNvSpPr>
              <p:nvPr/>
            </p:nvSpPr>
            <p:spPr bwMode="auto">
              <a:xfrm flipH="1">
                <a:off x="1827" y="324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3" name="Line 105"/>
              <p:cNvSpPr>
                <a:spLocks noChangeShapeType="1"/>
              </p:cNvSpPr>
              <p:nvPr/>
            </p:nvSpPr>
            <p:spPr bwMode="auto">
              <a:xfrm flipH="1">
                <a:off x="1831" y="323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4" name="Line 106"/>
              <p:cNvSpPr>
                <a:spLocks noChangeShapeType="1"/>
              </p:cNvSpPr>
              <p:nvPr/>
            </p:nvSpPr>
            <p:spPr bwMode="auto">
              <a:xfrm flipH="1">
                <a:off x="1834" y="3233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5" name="Line 107"/>
              <p:cNvSpPr>
                <a:spLocks noChangeShapeType="1"/>
              </p:cNvSpPr>
              <p:nvPr/>
            </p:nvSpPr>
            <p:spPr bwMode="auto">
              <a:xfrm flipH="1">
                <a:off x="1836" y="322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6" name="Line 108"/>
              <p:cNvSpPr>
                <a:spLocks noChangeShapeType="1"/>
              </p:cNvSpPr>
              <p:nvPr/>
            </p:nvSpPr>
            <p:spPr bwMode="auto">
              <a:xfrm flipH="1">
                <a:off x="1840" y="3224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7" name="Line 109"/>
              <p:cNvSpPr>
                <a:spLocks noChangeShapeType="1"/>
              </p:cNvSpPr>
              <p:nvPr/>
            </p:nvSpPr>
            <p:spPr bwMode="auto">
              <a:xfrm flipH="1">
                <a:off x="1843" y="322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8" name="Line 110"/>
              <p:cNvSpPr>
                <a:spLocks noChangeShapeType="1"/>
              </p:cNvSpPr>
              <p:nvPr/>
            </p:nvSpPr>
            <p:spPr bwMode="auto">
              <a:xfrm flipH="1">
                <a:off x="1847" y="321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9" name="Line 111"/>
              <p:cNvSpPr>
                <a:spLocks noChangeShapeType="1"/>
              </p:cNvSpPr>
              <p:nvPr/>
            </p:nvSpPr>
            <p:spPr bwMode="auto">
              <a:xfrm flipH="1">
                <a:off x="1850" y="321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0" name="Line 112"/>
              <p:cNvSpPr>
                <a:spLocks noChangeShapeType="1"/>
              </p:cNvSpPr>
              <p:nvPr/>
            </p:nvSpPr>
            <p:spPr bwMode="auto">
              <a:xfrm flipH="1">
                <a:off x="1854" y="3210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1" name="Line 113"/>
              <p:cNvSpPr>
                <a:spLocks noChangeShapeType="1"/>
              </p:cNvSpPr>
              <p:nvPr/>
            </p:nvSpPr>
            <p:spPr bwMode="auto">
              <a:xfrm flipH="1">
                <a:off x="1856" y="320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2" name="Line 114"/>
              <p:cNvSpPr>
                <a:spLocks noChangeShapeType="1"/>
              </p:cNvSpPr>
              <p:nvPr/>
            </p:nvSpPr>
            <p:spPr bwMode="auto">
              <a:xfrm flipH="1">
                <a:off x="1860" y="320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3" name="Line 115"/>
              <p:cNvSpPr>
                <a:spLocks noChangeShapeType="1"/>
              </p:cNvSpPr>
              <p:nvPr/>
            </p:nvSpPr>
            <p:spPr bwMode="auto">
              <a:xfrm flipH="1">
                <a:off x="1863" y="319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4" name="Line 116"/>
              <p:cNvSpPr>
                <a:spLocks noChangeShapeType="1"/>
              </p:cNvSpPr>
              <p:nvPr/>
            </p:nvSpPr>
            <p:spPr bwMode="auto">
              <a:xfrm flipH="1">
                <a:off x="1867" y="3195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5" name="Line 117"/>
              <p:cNvSpPr>
                <a:spLocks noChangeShapeType="1"/>
              </p:cNvSpPr>
              <p:nvPr/>
            </p:nvSpPr>
            <p:spPr bwMode="auto">
              <a:xfrm flipH="1">
                <a:off x="1870" y="319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6" name="Line 118"/>
              <p:cNvSpPr>
                <a:spLocks noChangeShapeType="1"/>
              </p:cNvSpPr>
              <p:nvPr/>
            </p:nvSpPr>
            <p:spPr bwMode="auto">
              <a:xfrm flipH="1">
                <a:off x="1873" y="318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7" name="Line 119"/>
              <p:cNvSpPr>
                <a:spLocks noChangeShapeType="1"/>
              </p:cNvSpPr>
              <p:nvPr/>
            </p:nvSpPr>
            <p:spPr bwMode="auto">
              <a:xfrm flipH="1">
                <a:off x="1876" y="318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8" name="Line 120"/>
              <p:cNvSpPr>
                <a:spLocks noChangeShapeType="1"/>
              </p:cNvSpPr>
              <p:nvPr/>
            </p:nvSpPr>
            <p:spPr bwMode="auto">
              <a:xfrm flipH="1">
                <a:off x="1880" y="3180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9" name="Line 121"/>
              <p:cNvSpPr>
                <a:spLocks noChangeShapeType="1"/>
              </p:cNvSpPr>
              <p:nvPr/>
            </p:nvSpPr>
            <p:spPr bwMode="auto">
              <a:xfrm flipH="1">
                <a:off x="1883" y="317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0" name="Line 122"/>
              <p:cNvSpPr>
                <a:spLocks noChangeShapeType="1"/>
              </p:cNvSpPr>
              <p:nvPr/>
            </p:nvSpPr>
            <p:spPr bwMode="auto">
              <a:xfrm flipH="1">
                <a:off x="1887" y="317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1" name="Line 123"/>
              <p:cNvSpPr>
                <a:spLocks noChangeShapeType="1"/>
              </p:cNvSpPr>
              <p:nvPr/>
            </p:nvSpPr>
            <p:spPr bwMode="auto">
              <a:xfrm flipH="1">
                <a:off x="1890" y="3168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2" name="Line 124"/>
              <p:cNvSpPr>
                <a:spLocks noChangeShapeType="1"/>
              </p:cNvSpPr>
              <p:nvPr/>
            </p:nvSpPr>
            <p:spPr bwMode="auto">
              <a:xfrm flipH="1">
                <a:off x="1893" y="3165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3" name="Line 125"/>
              <p:cNvSpPr>
                <a:spLocks noChangeShapeType="1"/>
              </p:cNvSpPr>
              <p:nvPr/>
            </p:nvSpPr>
            <p:spPr bwMode="auto">
              <a:xfrm flipH="1">
                <a:off x="1896" y="316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4" name="Line 126"/>
              <p:cNvSpPr>
                <a:spLocks noChangeShapeType="1"/>
              </p:cNvSpPr>
              <p:nvPr/>
            </p:nvSpPr>
            <p:spPr bwMode="auto">
              <a:xfrm flipH="1">
                <a:off x="1900" y="3158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5" name="Line 127"/>
              <p:cNvSpPr>
                <a:spLocks noChangeShapeType="1"/>
              </p:cNvSpPr>
              <p:nvPr/>
            </p:nvSpPr>
            <p:spPr bwMode="auto">
              <a:xfrm flipH="1">
                <a:off x="1903" y="3153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6" name="Line 128"/>
              <p:cNvSpPr>
                <a:spLocks noChangeShapeType="1"/>
              </p:cNvSpPr>
              <p:nvPr/>
            </p:nvSpPr>
            <p:spPr bwMode="auto">
              <a:xfrm flipH="1">
                <a:off x="1907" y="315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7" name="Line 129"/>
              <p:cNvSpPr>
                <a:spLocks noChangeShapeType="1"/>
              </p:cNvSpPr>
              <p:nvPr/>
            </p:nvSpPr>
            <p:spPr bwMode="auto">
              <a:xfrm flipH="1">
                <a:off x="1910" y="314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8" name="Line 130"/>
              <p:cNvSpPr>
                <a:spLocks noChangeShapeType="1"/>
              </p:cNvSpPr>
              <p:nvPr/>
            </p:nvSpPr>
            <p:spPr bwMode="auto">
              <a:xfrm flipH="1">
                <a:off x="1913" y="3143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9" name="Line 131"/>
              <p:cNvSpPr>
                <a:spLocks noChangeShapeType="1"/>
              </p:cNvSpPr>
              <p:nvPr/>
            </p:nvSpPr>
            <p:spPr bwMode="auto">
              <a:xfrm flipH="1">
                <a:off x="1916" y="3138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0" name="Line 132"/>
              <p:cNvSpPr>
                <a:spLocks noChangeShapeType="1"/>
              </p:cNvSpPr>
              <p:nvPr/>
            </p:nvSpPr>
            <p:spPr bwMode="auto">
              <a:xfrm flipH="1">
                <a:off x="1920" y="313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1" name="Line 133"/>
              <p:cNvSpPr>
                <a:spLocks noChangeShapeType="1"/>
              </p:cNvSpPr>
              <p:nvPr/>
            </p:nvSpPr>
            <p:spPr bwMode="auto">
              <a:xfrm flipH="1">
                <a:off x="1923" y="313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2" name="Line 134"/>
              <p:cNvSpPr>
                <a:spLocks noChangeShapeType="1"/>
              </p:cNvSpPr>
              <p:nvPr/>
            </p:nvSpPr>
            <p:spPr bwMode="auto">
              <a:xfrm flipH="1">
                <a:off x="1927" y="3127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3" name="Line 135"/>
              <p:cNvSpPr>
                <a:spLocks noChangeShapeType="1"/>
              </p:cNvSpPr>
              <p:nvPr/>
            </p:nvSpPr>
            <p:spPr bwMode="auto">
              <a:xfrm flipH="1">
                <a:off x="1929" y="312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4" name="Line 136"/>
              <p:cNvSpPr>
                <a:spLocks noChangeShapeType="1"/>
              </p:cNvSpPr>
              <p:nvPr/>
            </p:nvSpPr>
            <p:spPr bwMode="auto">
              <a:xfrm flipH="1">
                <a:off x="1933" y="3119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5" name="Line 137"/>
              <p:cNvSpPr>
                <a:spLocks noChangeShapeType="1"/>
              </p:cNvSpPr>
              <p:nvPr/>
            </p:nvSpPr>
            <p:spPr bwMode="auto">
              <a:xfrm flipH="1">
                <a:off x="1936" y="311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6" name="Line 138"/>
              <p:cNvSpPr>
                <a:spLocks noChangeShapeType="1"/>
              </p:cNvSpPr>
              <p:nvPr/>
            </p:nvSpPr>
            <p:spPr bwMode="auto">
              <a:xfrm flipH="1">
                <a:off x="1940" y="311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7" name="Line 139"/>
              <p:cNvSpPr>
                <a:spLocks noChangeShapeType="1"/>
              </p:cNvSpPr>
              <p:nvPr/>
            </p:nvSpPr>
            <p:spPr bwMode="auto">
              <a:xfrm flipH="1">
                <a:off x="1943" y="310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8" name="Line 140"/>
              <p:cNvSpPr>
                <a:spLocks noChangeShapeType="1"/>
              </p:cNvSpPr>
              <p:nvPr/>
            </p:nvSpPr>
            <p:spPr bwMode="auto">
              <a:xfrm flipH="1">
                <a:off x="1947" y="3104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9" name="Line 141"/>
              <p:cNvSpPr>
                <a:spLocks noChangeShapeType="1"/>
              </p:cNvSpPr>
              <p:nvPr/>
            </p:nvSpPr>
            <p:spPr bwMode="auto">
              <a:xfrm flipH="1">
                <a:off x="1949" y="310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0" name="Line 142"/>
              <p:cNvSpPr>
                <a:spLocks noChangeShapeType="1"/>
              </p:cNvSpPr>
              <p:nvPr/>
            </p:nvSpPr>
            <p:spPr bwMode="auto">
              <a:xfrm flipH="1">
                <a:off x="1953" y="3097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1" name="Line 143"/>
              <p:cNvSpPr>
                <a:spLocks noChangeShapeType="1"/>
              </p:cNvSpPr>
              <p:nvPr/>
            </p:nvSpPr>
            <p:spPr bwMode="auto">
              <a:xfrm flipH="1">
                <a:off x="1956" y="309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2" name="Line 144"/>
              <p:cNvSpPr>
                <a:spLocks noChangeShapeType="1"/>
              </p:cNvSpPr>
              <p:nvPr/>
            </p:nvSpPr>
            <p:spPr bwMode="auto">
              <a:xfrm flipH="1">
                <a:off x="1960" y="309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3" name="Line 145"/>
              <p:cNvSpPr>
                <a:spLocks noChangeShapeType="1"/>
              </p:cNvSpPr>
              <p:nvPr/>
            </p:nvSpPr>
            <p:spPr bwMode="auto">
              <a:xfrm flipH="1">
                <a:off x="1963" y="3085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4" name="Line 146"/>
              <p:cNvSpPr>
                <a:spLocks noChangeShapeType="1"/>
              </p:cNvSpPr>
              <p:nvPr/>
            </p:nvSpPr>
            <p:spPr bwMode="auto">
              <a:xfrm flipH="1">
                <a:off x="1967" y="3082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5" name="Line 147"/>
              <p:cNvSpPr>
                <a:spLocks noChangeShapeType="1"/>
              </p:cNvSpPr>
              <p:nvPr/>
            </p:nvSpPr>
            <p:spPr bwMode="auto">
              <a:xfrm flipH="1">
                <a:off x="1969" y="307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6" name="Line 148"/>
              <p:cNvSpPr>
                <a:spLocks noChangeShapeType="1"/>
              </p:cNvSpPr>
              <p:nvPr/>
            </p:nvSpPr>
            <p:spPr bwMode="auto">
              <a:xfrm flipH="1">
                <a:off x="1973" y="3075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7" name="Line 149"/>
              <p:cNvSpPr>
                <a:spLocks noChangeShapeType="1"/>
              </p:cNvSpPr>
              <p:nvPr/>
            </p:nvSpPr>
            <p:spPr bwMode="auto">
              <a:xfrm flipH="1">
                <a:off x="1976" y="307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8" name="Line 150"/>
              <p:cNvSpPr>
                <a:spLocks noChangeShapeType="1"/>
              </p:cNvSpPr>
              <p:nvPr/>
            </p:nvSpPr>
            <p:spPr bwMode="auto">
              <a:xfrm flipH="1">
                <a:off x="1980" y="3066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9" name="Line 151"/>
              <p:cNvSpPr>
                <a:spLocks noChangeShapeType="1"/>
              </p:cNvSpPr>
              <p:nvPr/>
            </p:nvSpPr>
            <p:spPr bwMode="auto">
              <a:xfrm flipH="1">
                <a:off x="1983" y="3063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0" name="Line 152"/>
              <p:cNvSpPr>
                <a:spLocks noChangeShapeType="1"/>
              </p:cNvSpPr>
              <p:nvPr/>
            </p:nvSpPr>
            <p:spPr bwMode="auto">
              <a:xfrm flipH="1">
                <a:off x="1985" y="305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1" name="Line 153"/>
              <p:cNvSpPr>
                <a:spLocks noChangeShapeType="1"/>
              </p:cNvSpPr>
              <p:nvPr/>
            </p:nvSpPr>
            <p:spPr bwMode="auto">
              <a:xfrm flipH="1">
                <a:off x="1989" y="3056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2" name="Line 154"/>
              <p:cNvSpPr>
                <a:spLocks noChangeShapeType="1"/>
              </p:cNvSpPr>
              <p:nvPr/>
            </p:nvSpPr>
            <p:spPr bwMode="auto">
              <a:xfrm flipH="1">
                <a:off x="1992" y="305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3" name="Line 155"/>
              <p:cNvSpPr>
                <a:spLocks noChangeShapeType="1"/>
              </p:cNvSpPr>
              <p:nvPr/>
            </p:nvSpPr>
            <p:spPr bwMode="auto">
              <a:xfrm flipH="1">
                <a:off x="1996" y="304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4" name="Line 156"/>
              <p:cNvSpPr>
                <a:spLocks noChangeShapeType="1"/>
              </p:cNvSpPr>
              <p:nvPr/>
            </p:nvSpPr>
            <p:spPr bwMode="auto">
              <a:xfrm flipH="1">
                <a:off x="2000" y="304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5" name="Line 157"/>
              <p:cNvSpPr>
                <a:spLocks noChangeShapeType="1"/>
              </p:cNvSpPr>
              <p:nvPr/>
            </p:nvSpPr>
            <p:spPr bwMode="auto">
              <a:xfrm flipH="1">
                <a:off x="2003" y="3041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6" name="Line 158"/>
              <p:cNvSpPr>
                <a:spLocks noChangeShapeType="1"/>
              </p:cNvSpPr>
              <p:nvPr/>
            </p:nvSpPr>
            <p:spPr bwMode="auto">
              <a:xfrm flipH="1">
                <a:off x="2005" y="303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7" name="Line 159"/>
              <p:cNvSpPr>
                <a:spLocks noChangeShapeType="1"/>
              </p:cNvSpPr>
              <p:nvPr/>
            </p:nvSpPr>
            <p:spPr bwMode="auto">
              <a:xfrm flipH="1">
                <a:off x="2009" y="3032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8" name="Line 160"/>
              <p:cNvSpPr>
                <a:spLocks noChangeShapeType="1"/>
              </p:cNvSpPr>
              <p:nvPr/>
            </p:nvSpPr>
            <p:spPr bwMode="auto">
              <a:xfrm flipH="1">
                <a:off x="2012" y="302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9" name="Line 161"/>
              <p:cNvSpPr>
                <a:spLocks noChangeShapeType="1"/>
              </p:cNvSpPr>
              <p:nvPr/>
            </p:nvSpPr>
            <p:spPr bwMode="auto">
              <a:xfrm flipH="1">
                <a:off x="2016" y="3025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0" name="Line 162"/>
              <p:cNvSpPr>
                <a:spLocks noChangeShapeType="1"/>
              </p:cNvSpPr>
              <p:nvPr/>
            </p:nvSpPr>
            <p:spPr bwMode="auto">
              <a:xfrm flipH="1">
                <a:off x="2019" y="302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1" name="Line 163"/>
              <p:cNvSpPr>
                <a:spLocks noChangeShapeType="1"/>
              </p:cNvSpPr>
              <p:nvPr/>
            </p:nvSpPr>
            <p:spPr bwMode="auto">
              <a:xfrm flipH="1">
                <a:off x="2023" y="3018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2" name="Line 164"/>
              <p:cNvSpPr>
                <a:spLocks noChangeShapeType="1"/>
              </p:cNvSpPr>
              <p:nvPr/>
            </p:nvSpPr>
            <p:spPr bwMode="auto">
              <a:xfrm flipH="1">
                <a:off x="2025" y="301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3" name="Line 165"/>
              <p:cNvSpPr>
                <a:spLocks noChangeShapeType="1"/>
              </p:cNvSpPr>
              <p:nvPr/>
            </p:nvSpPr>
            <p:spPr bwMode="auto">
              <a:xfrm flipH="1">
                <a:off x="2029" y="3010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4" name="Line 166"/>
              <p:cNvSpPr>
                <a:spLocks noChangeShapeType="1"/>
              </p:cNvSpPr>
              <p:nvPr/>
            </p:nvSpPr>
            <p:spPr bwMode="auto">
              <a:xfrm flipH="1">
                <a:off x="2032" y="300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5" name="Line 167"/>
              <p:cNvSpPr>
                <a:spLocks noChangeShapeType="1"/>
              </p:cNvSpPr>
              <p:nvPr/>
            </p:nvSpPr>
            <p:spPr bwMode="auto">
              <a:xfrm flipH="1">
                <a:off x="2036" y="3003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6" name="Line 168"/>
              <p:cNvSpPr>
                <a:spLocks noChangeShapeType="1"/>
              </p:cNvSpPr>
              <p:nvPr/>
            </p:nvSpPr>
            <p:spPr bwMode="auto">
              <a:xfrm flipH="1">
                <a:off x="2039" y="300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7" name="Line 169"/>
              <p:cNvSpPr>
                <a:spLocks noChangeShapeType="1"/>
              </p:cNvSpPr>
              <p:nvPr/>
            </p:nvSpPr>
            <p:spPr bwMode="auto">
              <a:xfrm flipH="1">
                <a:off x="2043" y="2995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8" name="Line 170"/>
              <p:cNvSpPr>
                <a:spLocks noChangeShapeType="1"/>
              </p:cNvSpPr>
              <p:nvPr/>
            </p:nvSpPr>
            <p:spPr bwMode="auto">
              <a:xfrm flipH="1">
                <a:off x="2045" y="299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9" name="Line 171"/>
              <p:cNvSpPr>
                <a:spLocks noChangeShapeType="1"/>
              </p:cNvSpPr>
              <p:nvPr/>
            </p:nvSpPr>
            <p:spPr bwMode="auto">
              <a:xfrm flipH="1">
                <a:off x="2049" y="2988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0" name="Line 172"/>
              <p:cNvSpPr>
                <a:spLocks noChangeShapeType="1"/>
              </p:cNvSpPr>
              <p:nvPr/>
            </p:nvSpPr>
            <p:spPr bwMode="auto">
              <a:xfrm flipH="1">
                <a:off x="2052" y="298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1" name="Line 173"/>
              <p:cNvSpPr>
                <a:spLocks noChangeShapeType="1"/>
              </p:cNvSpPr>
              <p:nvPr/>
            </p:nvSpPr>
            <p:spPr bwMode="auto">
              <a:xfrm flipH="1">
                <a:off x="2056" y="2981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2" name="Line 174"/>
              <p:cNvSpPr>
                <a:spLocks noChangeShapeType="1"/>
              </p:cNvSpPr>
              <p:nvPr/>
            </p:nvSpPr>
            <p:spPr bwMode="auto">
              <a:xfrm flipH="1">
                <a:off x="2059" y="2976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3" name="Line 175"/>
              <p:cNvSpPr>
                <a:spLocks noChangeShapeType="1"/>
              </p:cNvSpPr>
              <p:nvPr/>
            </p:nvSpPr>
            <p:spPr bwMode="auto">
              <a:xfrm flipH="1">
                <a:off x="2063" y="2973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4" name="Line 176"/>
              <p:cNvSpPr>
                <a:spLocks noChangeShapeType="1"/>
              </p:cNvSpPr>
              <p:nvPr/>
            </p:nvSpPr>
            <p:spPr bwMode="auto">
              <a:xfrm flipH="1">
                <a:off x="2065" y="296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5" name="Line 177"/>
              <p:cNvSpPr>
                <a:spLocks noChangeShapeType="1"/>
              </p:cNvSpPr>
              <p:nvPr/>
            </p:nvSpPr>
            <p:spPr bwMode="auto">
              <a:xfrm flipH="1">
                <a:off x="2069" y="2966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6" name="Line 178"/>
              <p:cNvSpPr>
                <a:spLocks noChangeShapeType="1"/>
              </p:cNvSpPr>
              <p:nvPr/>
            </p:nvSpPr>
            <p:spPr bwMode="auto">
              <a:xfrm flipH="1">
                <a:off x="2072" y="2961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7" name="Line 179"/>
              <p:cNvSpPr>
                <a:spLocks noChangeShapeType="1"/>
              </p:cNvSpPr>
              <p:nvPr/>
            </p:nvSpPr>
            <p:spPr bwMode="auto">
              <a:xfrm flipH="1">
                <a:off x="2076" y="2958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8" name="Line 180"/>
              <p:cNvSpPr>
                <a:spLocks noChangeShapeType="1"/>
              </p:cNvSpPr>
              <p:nvPr/>
            </p:nvSpPr>
            <p:spPr bwMode="auto">
              <a:xfrm flipH="1">
                <a:off x="2079" y="295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9" name="Line 181"/>
              <p:cNvSpPr>
                <a:spLocks noChangeShapeType="1"/>
              </p:cNvSpPr>
              <p:nvPr/>
            </p:nvSpPr>
            <p:spPr bwMode="auto">
              <a:xfrm flipH="1">
                <a:off x="2083" y="2951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0" name="Line 182"/>
              <p:cNvSpPr>
                <a:spLocks noChangeShapeType="1"/>
              </p:cNvSpPr>
              <p:nvPr/>
            </p:nvSpPr>
            <p:spPr bwMode="auto">
              <a:xfrm flipH="1">
                <a:off x="2085" y="294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1" name="Line 183"/>
              <p:cNvSpPr>
                <a:spLocks noChangeShapeType="1"/>
              </p:cNvSpPr>
              <p:nvPr/>
            </p:nvSpPr>
            <p:spPr bwMode="auto">
              <a:xfrm flipH="1">
                <a:off x="2089" y="2942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2" name="Line 184"/>
              <p:cNvSpPr>
                <a:spLocks noChangeShapeType="1"/>
              </p:cNvSpPr>
              <p:nvPr/>
            </p:nvSpPr>
            <p:spPr bwMode="auto">
              <a:xfrm flipH="1">
                <a:off x="2092" y="293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3" name="Line 185"/>
              <p:cNvSpPr>
                <a:spLocks noChangeShapeType="1"/>
              </p:cNvSpPr>
              <p:nvPr/>
            </p:nvSpPr>
            <p:spPr bwMode="auto">
              <a:xfrm flipH="1">
                <a:off x="2096" y="2935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4" name="Line 186"/>
              <p:cNvSpPr>
                <a:spLocks noChangeShapeType="1"/>
              </p:cNvSpPr>
              <p:nvPr/>
            </p:nvSpPr>
            <p:spPr bwMode="auto">
              <a:xfrm flipH="1">
                <a:off x="2099" y="293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5" name="Line 187"/>
              <p:cNvSpPr>
                <a:spLocks noChangeShapeType="1"/>
              </p:cNvSpPr>
              <p:nvPr/>
            </p:nvSpPr>
            <p:spPr bwMode="auto">
              <a:xfrm flipH="1">
                <a:off x="2103" y="2928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6" name="Line 188"/>
              <p:cNvSpPr>
                <a:spLocks noChangeShapeType="1"/>
              </p:cNvSpPr>
              <p:nvPr/>
            </p:nvSpPr>
            <p:spPr bwMode="auto">
              <a:xfrm flipH="1">
                <a:off x="2105" y="292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7" name="Line 189"/>
              <p:cNvSpPr>
                <a:spLocks noChangeShapeType="1"/>
              </p:cNvSpPr>
              <p:nvPr/>
            </p:nvSpPr>
            <p:spPr bwMode="auto">
              <a:xfrm flipH="1">
                <a:off x="2109" y="2920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8" name="Line 190"/>
              <p:cNvSpPr>
                <a:spLocks noChangeShapeType="1"/>
              </p:cNvSpPr>
              <p:nvPr/>
            </p:nvSpPr>
            <p:spPr bwMode="auto">
              <a:xfrm flipH="1">
                <a:off x="2112" y="291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9" name="Line 191"/>
              <p:cNvSpPr>
                <a:spLocks noChangeShapeType="1"/>
              </p:cNvSpPr>
              <p:nvPr/>
            </p:nvSpPr>
            <p:spPr bwMode="auto">
              <a:xfrm flipH="1">
                <a:off x="2116" y="2913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0" name="Line 192"/>
              <p:cNvSpPr>
                <a:spLocks noChangeShapeType="1"/>
              </p:cNvSpPr>
              <p:nvPr/>
            </p:nvSpPr>
            <p:spPr bwMode="auto">
              <a:xfrm flipH="1">
                <a:off x="2119" y="291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1" name="Line 193"/>
              <p:cNvSpPr>
                <a:spLocks noChangeShapeType="1"/>
              </p:cNvSpPr>
              <p:nvPr/>
            </p:nvSpPr>
            <p:spPr bwMode="auto">
              <a:xfrm flipH="1">
                <a:off x="2123" y="2905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2" name="Line 194"/>
              <p:cNvSpPr>
                <a:spLocks noChangeShapeType="1"/>
              </p:cNvSpPr>
              <p:nvPr/>
            </p:nvSpPr>
            <p:spPr bwMode="auto">
              <a:xfrm flipH="1">
                <a:off x="2125" y="290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3" name="Line 195"/>
              <p:cNvSpPr>
                <a:spLocks noChangeShapeType="1"/>
              </p:cNvSpPr>
              <p:nvPr/>
            </p:nvSpPr>
            <p:spPr bwMode="auto">
              <a:xfrm flipH="1">
                <a:off x="2129" y="2898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4" name="Line 196"/>
              <p:cNvSpPr>
                <a:spLocks noChangeShapeType="1"/>
              </p:cNvSpPr>
              <p:nvPr/>
            </p:nvSpPr>
            <p:spPr bwMode="auto">
              <a:xfrm flipH="1">
                <a:off x="2132" y="289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5" name="Line 197"/>
              <p:cNvSpPr>
                <a:spLocks noChangeShapeType="1"/>
              </p:cNvSpPr>
              <p:nvPr/>
            </p:nvSpPr>
            <p:spPr bwMode="auto">
              <a:xfrm flipH="1">
                <a:off x="2136" y="2891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6" name="Line 198"/>
              <p:cNvSpPr>
                <a:spLocks noChangeShapeType="1"/>
              </p:cNvSpPr>
              <p:nvPr/>
            </p:nvSpPr>
            <p:spPr bwMode="auto">
              <a:xfrm flipH="1">
                <a:off x="2139" y="2886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7" name="Line 199"/>
              <p:cNvSpPr>
                <a:spLocks noChangeShapeType="1"/>
              </p:cNvSpPr>
              <p:nvPr/>
            </p:nvSpPr>
            <p:spPr bwMode="auto">
              <a:xfrm flipH="1">
                <a:off x="2143" y="2883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8" name="Line 200"/>
              <p:cNvSpPr>
                <a:spLocks noChangeShapeType="1"/>
              </p:cNvSpPr>
              <p:nvPr/>
            </p:nvSpPr>
            <p:spPr bwMode="auto">
              <a:xfrm flipH="1">
                <a:off x="2145" y="287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9" name="Line 201"/>
              <p:cNvSpPr>
                <a:spLocks noChangeShapeType="1"/>
              </p:cNvSpPr>
              <p:nvPr/>
            </p:nvSpPr>
            <p:spPr bwMode="auto">
              <a:xfrm flipH="1">
                <a:off x="2149" y="2876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80" name="Line 202"/>
              <p:cNvSpPr>
                <a:spLocks noChangeShapeType="1"/>
              </p:cNvSpPr>
              <p:nvPr/>
            </p:nvSpPr>
            <p:spPr bwMode="auto">
              <a:xfrm flipH="1">
                <a:off x="2152" y="287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81" name="Line 203"/>
              <p:cNvSpPr>
                <a:spLocks noChangeShapeType="1"/>
              </p:cNvSpPr>
              <p:nvPr/>
            </p:nvSpPr>
            <p:spPr bwMode="auto">
              <a:xfrm flipH="1">
                <a:off x="2156" y="2867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82" name="Line 204"/>
              <p:cNvSpPr>
                <a:spLocks noChangeShapeType="1"/>
              </p:cNvSpPr>
              <p:nvPr/>
            </p:nvSpPr>
            <p:spPr bwMode="auto">
              <a:xfrm flipH="1">
                <a:off x="2159" y="286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7" name="Group 406"/>
            <p:cNvGrpSpPr>
              <a:grpSpLocks/>
            </p:cNvGrpSpPr>
            <p:nvPr/>
          </p:nvGrpSpPr>
          <p:grpSpPr bwMode="auto">
            <a:xfrm>
              <a:off x="3433763" y="3359150"/>
              <a:ext cx="1060450" cy="1187450"/>
              <a:chOff x="2163" y="2116"/>
              <a:chExt cx="668" cy="748"/>
            </a:xfrm>
          </p:grpSpPr>
          <p:sp>
            <p:nvSpPr>
              <p:cNvPr id="8283" name="Line 206"/>
              <p:cNvSpPr>
                <a:spLocks noChangeShapeType="1"/>
              </p:cNvSpPr>
              <p:nvPr/>
            </p:nvSpPr>
            <p:spPr bwMode="auto">
              <a:xfrm flipH="1">
                <a:off x="2163" y="2860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4" name="Line 207"/>
              <p:cNvSpPr>
                <a:spLocks noChangeShapeType="1"/>
              </p:cNvSpPr>
              <p:nvPr/>
            </p:nvSpPr>
            <p:spPr bwMode="auto">
              <a:xfrm flipH="1">
                <a:off x="2165" y="285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5" name="Line 208"/>
              <p:cNvSpPr>
                <a:spLocks noChangeShapeType="1"/>
              </p:cNvSpPr>
              <p:nvPr/>
            </p:nvSpPr>
            <p:spPr bwMode="auto">
              <a:xfrm flipH="1">
                <a:off x="2169" y="2852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6" name="Line 209"/>
              <p:cNvSpPr>
                <a:spLocks noChangeShapeType="1"/>
              </p:cNvSpPr>
              <p:nvPr/>
            </p:nvSpPr>
            <p:spPr bwMode="auto">
              <a:xfrm flipH="1">
                <a:off x="2172" y="284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7" name="Line 210"/>
              <p:cNvSpPr>
                <a:spLocks noChangeShapeType="1"/>
              </p:cNvSpPr>
              <p:nvPr/>
            </p:nvSpPr>
            <p:spPr bwMode="auto">
              <a:xfrm flipH="1">
                <a:off x="2176" y="2845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8" name="Line 211"/>
              <p:cNvSpPr>
                <a:spLocks noChangeShapeType="1"/>
              </p:cNvSpPr>
              <p:nvPr/>
            </p:nvSpPr>
            <p:spPr bwMode="auto">
              <a:xfrm flipH="1">
                <a:off x="2179" y="284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9" name="Line 212"/>
              <p:cNvSpPr>
                <a:spLocks noChangeShapeType="1"/>
              </p:cNvSpPr>
              <p:nvPr/>
            </p:nvSpPr>
            <p:spPr bwMode="auto">
              <a:xfrm flipH="1">
                <a:off x="2183" y="2838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0" name="Line 213"/>
              <p:cNvSpPr>
                <a:spLocks noChangeShapeType="1"/>
              </p:cNvSpPr>
              <p:nvPr/>
            </p:nvSpPr>
            <p:spPr bwMode="auto">
              <a:xfrm flipH="1">
                <a:off x="2185" y="2833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1" name="Line 214"/>
              <p:cNvSpPr>
                <a:spLocks noChangeShapeType="1"/>
              </p:cNvSpPr>
              <p:nvPr/>
            </p:nvSpPr>
            <p:spPr bwMode="auto">
              <a:xfrm flipH="1">
                <a:off x="2188" y="283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2" name="Line 215"/>
              <p:cNvSpPr>
                <a:spLocks noChangeShapeType="1"/>
              </p:cNvSpPr>
              <p:nvPr/>
            </p:nvSpPr>
            <p:spPr bwMode="auto">
              <a:xfrm flipH="1">
                <a:off x="2192" y="282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3" name="Line 216"/>
              <p:cNvSpPr>
                <a:spLocks noChangeShapeType="1"/>
              </p:cNvSpPr>
              <p:nvPr/>
            </p:nvSpPr>
            <p:spPr bwMode="auto">
              <a:xfrm flipH="1">
                <a:off x="2196" y="2823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4" name="Line 217"/>
              <p:cNvSpPr>
                <a:spLocks noChangeShapeType="1"/>
              </p:cNvSpPr>
              <p:nvPr/>
            </p:nvSpPr>
            <p:spPr bwMode="auto">
              <a:xfrm flipH="1">
                <a:off x="2199" y="281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5" name="Line 218"/>
              <p:cNvSpPr>
                <a:spLocks noChangeShapeType="1"/>
              </p:cNvSpPr>
              <p:nvPr/>
            </p:nvSpPr>
            <p:spPr bwMode="auto">
              <a:xfrm flipH="1">
                <a:off x="2203" y="2815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6" name="Line 219"/>
              <p:cNvSpPr>
                <a:spLocks noChangeShapeType="1"/>
              </p:cNvSpPr>
              <p:nvPr/>
            </p:nvSpPr>
            <p:spPr bwMode="auto">
              <a:xfrm flipH="1">
                <a:off x="2205" y="281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7" name="Line 220"/>
              <p:cNvSpPr>
                <a:spLocks noChangeShapeType="1"/>
              </p:cNvSpPr>
              <p:nvPr/>
            </p:nvSpPr>
            <p:spPr bwMode="auto">
              <a:xfrm flipH="1">
                <a:off x="2208" y="280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8" name="Line 221"/>
              <p:cNvSpPr>
                <a:spLocks noChangeShapeType="1"/>
              </p:cNvSpPr>
              <p:nvPr/>
            </p:nvSpPr>
            <p:spPr bwMode="auto">
              <a:xfrm flipH="1">
                <a:off x="2212" y="280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9" name="Line 222"/>
              <p:cNvSpPr>
                <a:spLocks noChangeShapeType="1"/>
              </p:cNvSpPr>
              <p:nvPr/>
            </p:nvSpPr>
            <p:spPr bwMode="auto">
              <a:xfrm flipH="1">
                <a:off x="2215" y="280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0" name="Line 223"/>
              <p:cNvSpPr>
                <a:spLocks noChangeShapeType="1"/>
              </p:cNvSpPr>
              <p:nvPr/>
            </p:nvSpPr>
            <p:spPr bwMode="auto">
              <a:xfrm flipH="1">
                <a:off x="2219" y="2796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1" name="Line 224"/>
              <p:cNvSpPr>
                <a:spLocks noChangeShapeType="1"/>
              </p:cNvSpPr>
              <p:nvPr/>
            </p:nvSpPr>
            <p:spPr bwMode="auto">
              <a:xfrm flipH="1">
                <a:off x="2223" y="2792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2" name="Line 225"/>
              <p:cNvSpPr>
                <a:spLocks noChangeShapeType="1"/>
              </p:cNvSpPr>
              <p:nvPr/>
            </p:nvSpPr>
            <p:spPr bwMode="auto">
              <a:xfrm flipH="1">
                <a:off x="2225" y="2789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3" name="Line 226"/>
              <p:cNvSpPr>
                <a:spLocks noChangeShapeType="1"/>
              </p:cNvSpPr>
              <p:nvPr/>
            </p:nvSpPr>
            <p:spPr bwMode="auto">
              <a:xfrm flipH="1">
                <a:off x="2228" y="278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4" name="Line 227"/>
              <p:cNvSpPr>
                <a:spLocks noChangeShapeType="1"/>
              </p:cNvSpPr>
              <p:nvPr/>
            </p:nvSpPr>
            <p:spPr bwMode="auto">
              <a:xfrm flipH="1">
                <a:off x="2232" y="278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5" name="Line 228"/>
              <p:cNvSpPr>
                <a:spLocks noChangeShapeType="1"/>
              </p:cNvSpPr>
              <p:nvPr/>
            </p:nvSpPr>
            <p:spPr bwMode="auto">
              <a:xfrm flipH="1">
                <a:off x="2235" y="2777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6" name="Line 229"/>
              <p:cNvSpPr>
                <a:spLocks noChangeShapeType="1"/>
              </p:cNvSpPr>
              <p:nvPr/>
            </p:nvSpPr>
            <p:spPr bwMode="auto">
              <a:xfrm flipH="1">
                <a:off x="2239" y="2774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7" name="Line 230"/>
              <p:cNvSpPr>
                <a:spLocks noChangeShapeType="1"/>
              </p:cNvSpPr>
              <p:nvPr/>
            </p:nvSpPr>
            <p:spPr bwMode="auto">
              <a:xfrm flipH="1">
                <a:off x="2242" y="2770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8" name="Line 231"/>
              <p:cNvSpPr>
                <a:spLocks noChangeShapeType="1"/>
              </p:cNvSpPr>
              <p:nvPr/>
            </p:nvSpPr>
            <p:spPr bwMode="auto">
              <a:xfrm flipH="1">
                <a:off x="2245" y="2767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9" name="Line 232"/>
              <p:cNvSpPr>
                <a:spLocks noChangeShapeType="1"/>
              </p:cNvSpPr>
              <p:nvPr/>
            </p:nvSpPr>
            <p:spPr bwMode="auto">
              <a:xfrm flipH="1">
                <a:off x="2248" y="276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0" name="Line 233"/>
              <p:cNvSpPr>
                <a:spLocks noChangeShapeType="1"/>
              </p:cNvSpPr>
              <p:nvPr/>
            </p:nvSpPr>
            <p:spPr bwMode="auto">
              <a:xfrm flipH="1">
                <a:off x="2252" y="275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1" name="Line 234"/>
              <p:cNvSpPr>
                <a:spLocks noChangeShapeType="1"/>
              </p:cNvSpPr>
              <p:nvPr/>
            </p:nvSpPr>
            <p:spPr bwMode="auto">
              <a:xfrm flipH="1">
                <a:off x="2255" y="275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2" name="Line 235"/>
              <p:cNvSpPr>
                <a:spLocks noChangeShapeType="1"/>
              </p:cNvSpPr>
              <p:nvPr/>
            </p:nvSpPr>
            <p:spPr bwMode="auto">
              <a:xfrm flipH="1">
                <a:off x="2259" y="275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3" name="Line 236"/>
              <p:cNvSpPr>
                <a:spLocks noChangeShapeType="1"/>
              </p:cNvSpPr>
              <p:nvPr/>
            </p:nvSpPr>
            <p:spPr bwMode="auto">
              <a:xfrm flipH="1">
                <a:off x="2262" y="2748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4" name="Line 237"/>
              <p:cNvSpPr>
                <a:spLocks noChangeShapeType="1"/>
              </p:cNvSpPr>
              <p:nvPr/>
            </p:nvSpPr>
            <p:spPr bwMode="auto">
              <a:xfrm flipH="1">
                <a:off x="2265" y="274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5" name="Line 238"/>
              <p:cNvSpPr>
                <a:spLocks noChangeShapeType="1"/>
              </p:cNvSpPr>
              <p:nvPr/>
            </p:nvSpPr>
            <p:spPr bwMode="auto">
              <a:xfrm flipH="1">
                <a:off x="2268" y="274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6" name="Line 239"/>
              <p:cNvSpPr>
                <a:spLocks noChangeShapeType="1"/>
              </p:cNvSpPr>
              <p:nvPr/>
            </p:nvSpPr>
            <p:spPr bwMode="auto">
              <a:xfrm flipH="1">
                <a:off x="2272" y="273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7" name="Line 240"/>
              <p:cNvSpPr>
                <a:spLocks noChangeShapeType="1"/>
              </p:cNvSpPr>
              <p:nvPr/>
            </p:nvSpPr>
            <p:spPr bwMode="auto">
              <a:xfrm flipH="1">
                <a:off x="2275" y="273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8" name="Line 241"/>
              <p:cNvSpPr>
                <a:spLocks noChangeShapeType="1"/>
              </p:cNvSpPr>
              <p:nvPr/>
            </p:nvSpPr>
            <p:spPr bwMode="auto">
              <a:xfrm flipH="1">
                <a:off x="2279" y="272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9" name="Line 242"/>
              <p:cNvSpPr>
                <a:spLocks noChangeShapeType="1"/>
              </p:cNvSpPr>
              <p:nvPr/>
            </p:nvSpPr>
            <p:spPr bwMode="auto">
              <a:xfrm flipH="1">
                <a:off x="2282" y="2726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0" name="Line 243"/>
              <p:cNvSpPr>
                <a:spLocks noChangeShapeType="1"/>
              </p:cNvSpPr>
              <p:nvPr/>
            </p:nvSpPr>
            <p:spPr bwMode="auto">
              <a:xfrm flipH="1">
                <a:off x="2285" y="2721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1" name="Line 244"/>
              <p:cNvSpPr>
                <a:spLocks noChangeShapeType="1"/>
              </p:cNvSpPr>
              <p:nvPr/>
            </p:nvSpPr>
            <p:spPr bwMode="auto">
              <a:xfrm flipH="1">
                <a:off x="2288" y="271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2" name="Line 245"/>
              <p:cNvSpPr>
                <a:spLocks noChangeShapeType="1"/>
              </p:cNvSpPr>
              <p:nvPr/>
            </p:nvSpPr>
            <p:spPr bwMode="auto">
              <a:xfrm flipH="1">
                <a:off x="2292" y="271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3" name="Line 246"/>
              <p:cNvSpPr>
                <a:spLocks noChangeShapeType="1"/>
              </p:cNvSpPr>
              <p:nvPr/>
            </p:nvSpPr>
            <p:spPr bwMode="auto">
              <a:xfrm flipH="1">
                <a:off x="2295" y="271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4" name="Line 247"/>
              <p:cNvSpPr>
                <a:spLocks noChangeShapeType="1"/>
              </p:cNvSpPr>
              <p:nvPr/>
            </p:nvSpPr>
            <p:spPr bwMode="auto">
              <a:xfrm flipH="1">
                <a:off x="2299" y="270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5" name="Line 248"/>
              <p:cNvSpPr>
                <a:spLocks noChangeShapeType="1"/>
              </p:cNvSpPr>
              <p:nvPr/>
            </p:nvSpPr>
            <p:spPr bwMode="auto">
              <a:xfrm flipH="1">
                <a:off x="2302" y="2702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6" name="Line 249"/>
              <p:cNvSpPr>
                <a:spLocks noChangeShapeType="1"/>
              </p:cNvSpPr>
              <p:nvPr/>
            </p:nvSpPr>
            <p:spPr bwMode="auto">
              <a:xfrm flipH="1">
                <a:off x="2306" y="2699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7" name="Line 250"/>
              <p:cNvSpPr>
                <a:spLocks noChangeShapeType="1"/>
              </p:cNvSpPr>
              <p:nvPr/>
            </p:nvSpPr>
            <p:spPr bwMode="auto">
              <a:xfrm flipH="1">
                <a:off x="2308" y="269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8" name="Line 251"/>
              <p:cNvSpPr>
                <a:spLocks noChangeShapeType="1"/>
              </p:cNvSpPr>
              <p:nvPr/>
            </p:nvSpPr>
            <p:spPr bwMode="auto">
              <a:xfrm flipH="1">
                <a:off x="2312" y="269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9" name="Line 252"/>
              <p:cNvSpPr>
                <a:spLocks noChangeShapeType="1"/>
              </p:cNvSpPr>
              <p:nvPr/>
            </p:nvSpPr>
            <p:spPr bwMode="auto">
              <a:xfrm flipH="1">
                <a:off x="2315" y="268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0" name="Line 253"/>
              <p:cNvSpPr>
                <a:spLocks noChangeShapeType="1"/>
              </p:cNvSpPr>
              <p:nvPr/>
            </p:nvSpPr>
            <p:spPr bwMode="auto">
              <a:xfrm flipH="1">
                <a:off x="2319" y="268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1" name="Line 254"/>
              <p:cNvSpPr>
                <a:spLocks noChangeShapeType="1"/>
              </p:cNvSpPr>
              <p:nvPr/>
            </p:nvSpPr>
            <p:spPr bwMode="auto">
              <a:xfrm flipH="1">
                <a:off x="2322" y="268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2" name="Line 255"/>
              <p:cNvSpPr>
                <a:spLocks noChangeShapeType="1"/>
              </p:cNvSpPr>
              <p:nvPr/>
            </p:nvSpPr>
            <p:spPr bwMode="auto">
              <a:xfrm flipH="1">
                <a:off x="2326" y="2677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3" name="Line 256"/>
              <p:cNvSpPr>
                <a:spLocks noChangeShapeType="1"/>
              </p:cNvSpPr>
              <p:nvPr/>
            </p:nvSpPr>
            <p:spPr bwMode="auto">
              <a:xfrm flipH="1">
                <a:off x="2329" y="2673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4" name="Line 257"/>
              <p:cNvSpPr>
                <a:spLocks noChangeShapeType="1"/>
              </p:cNvSpPr>
              <p:nvPr/>
            </p:nvSpPr>
            <p:spPr bwMode="auto">
              <a:xfrm flipH="1">
                <a:off x="2332" y="267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5" name="Line 258"/>
              <p:cNvSpPr>
                <a:spLocks noChangeShapeType="1"/>
              </p:cNvSpPr>
              <p:nvPr/>
            </p:nvSpPr>
            <p:spPr bwMode="auto">
              <a:xfrm flipH="1">
                <a:off x="2335" y="2665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6" name="Line 259"/>
              <p:cNvSpPr>
                <a:spLocks noChangeShapeType="1"/>
              </p:cNvSpPr>
              <p:nvPr/>
            </p:nvSpPr>
            <p:spPr bwMode="auto">
              <a:xfrm flipH="1">
                <a:off x="2339" y="266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7" name="Line 260"/>
              <p:cNvSpPr>
                <a:spLocks noChangeShapeType="1"/>
              </p:cNvSpPr>
              <p:nvPr/>
            </p:nvSpPr>
            <p:spPr bwMode="auto">
              <a:xfrm flipH="1">
                <a:off x="2342" y="265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8" name="Line 261"/>
              <p:cNvSpPr>
                <a:spLocks noChangeShapeType="1"/>
              </p:cNvSpPr>
              <p:nvPr/>
            </p:nvSpPr>
            <p:spPr bwMode="auto">
              <a:xfrm flipH="1">
                <a:off x="2346" y="265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9" name="Line 262"/>
              <p:cNvSpPr>
                <a:spLocks noChangeShapeType="1"/>
              </p:cNvSpPr>
              <p:nvPr/>
            </p:nvSpPr>
            <p:spPr bwMode="auto">
              <a:xfrm flipH="1">
                <a:off x="2349" y="2651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0" name="Line 263"/>
              <p:cNvSpPr>
                <a:spLocks noChangeShapeType="1"/>
              </p:cNvSpPr>
              <p:nvPr/>
            </p:nvSpPr>
            <p:spPr bwMode="auto">
              <a:xfrm flipH="1">
                <a:off x="2352" y="2646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1" name="Line 264"/>
              <p:cNvSpPr>
                <a:spLocks noChangeShapeType="1"/>
              </p:cNvSpPr>
              <p:nvPr/>
            </p:nvSpPr>
            <p:spPr bwMode="auto">
              <a:xfrm flipH="1">
                <a:off x="2355" y="264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2" name="Line 265"/>
              <p:cNvSpPr>
                <a:spLocks noChangeShapeType="1"/>
              </p:cNvSpPr>
              <p:nvPr/>
            </p:nvSpPr>
            <p:spPr bwMode="auto">
              <a:xfrm flipH="1">
                <a:off x="2359" y="263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3" name="Line 266"/>
              <p:cNvSpPr>
                <a:spLocks noChangeShapeType="1"/>
              </p:cNvSpPr>
              <p:nvPr/>
            </p:nvSpPr>
            <p:spPr bwMode="auto">
              <a:xfrm flipH="1">
                <a:off x="2362" y="263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4" name="Line 267"/>
              <p:cNvSpPr>
                <a:spLocks noChangeShapeType="1"/>
              </p:cNvSpPr>
              <p:nvPr/>
            </p:nvSpPr>
            <p:spPr bwMode="auto">
              <a:xfrm flipH="1">
                <a:off x="2366" y="263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5" name="Line 268"/>
              <p:cNvSpPr>
                <a:spLocks noChangeShapeType="1"/>
              </p:cNvSpPr>
              <p:nvPr/>
            </p:nvSpPr>
            <p:spPr bwMode="auto">
              <a:xfrm flipH="1">
                <a:off x="2369" y="2627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6" name="Line 269"/>
              <p:cNvSpPr>
                <a:spLocks noChangeShapeType="1"/>
              </p:cNvSpPr>
              <p:nvPr/>
            </p:nvSpPr>
            <p:spPr bwMode="auto">
              <a:xfrm flipH="1">
                <a:off x="2372" y="2624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7" name="Line 270"/>
              <p:cNvSpPr>
                <a:spLocks noChangeShapeType="1"/>
              </p:cNvSpPr>
              <p:nvPr/>
            </p:nvSpPr>
            <p:spPr bwMode="auto">
              <a:xfrm flipH="1">
                <a:off x="2375" y="262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8" name="Line 271"/>
              <p:cNvSpPr>
                <a:spLocks noChangeShapeType="1"/>
              </p:cNvSpPr>
              <p:nvPr/>
            </p:nvSpPr>
            <p:spPr bwMode="auto">
              <a:xfrm flipH="1">
                <a:off x="2379" y="2617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9" name="Line 272"/>
              <p:cNvSpPr>
                <a:spLocks noChangeShapeType="1"/>
              </p:cNvSpPr>
              <p:nvPr/>
            </p:nvSpPr>
            <p:spPr bwMode="auto">
              <a:xfrm flipH="1">
                <a:off x="2382" y="261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0" name="Line 273"/>
              <p:cNvSpPr>
                <a:spLocks noChangeShapeType="1"/>
              </p:cNvSpPr>
              <p:nvPr/>
            </p:nvSpPr>
            <p:spPr bwMode="auto">
              <a:xfrm flipH="1">
                <a:off x="2386" y="260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1" name="Line 274"/>
              <p:cNvSpPr>
                <a:spLocks noChangeShapeType="1"/>
              </p:cNvSpPr>
              <p:nvPr/>
            </p:nvSpPr>
            <p:spPr bwMode="auto">
              <a:xfrm flipH="1">
                <a:off x="2389" y="2605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2" name="Line 275"/>
              <p:cNvSpPr>
                <a:spLocks noChangeShapeType="1"/>
              </p:cNvSpPr>
              <p:nvPr/>
            </p:nvSpPr>
            <p:spPr bwMode="auto">
              <a:xfrm flipH="1">
                <a:off x="2392" y="260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3" name="Line 276"/>
              <p:cNvSpPr>
                <a:spLocks noChangeShapeType="1"/>
              </p:cNvSpPr>
              <p:nvPr/>
            </p:nvSpPr>
            <p:spPr bwMode="auto">
              <a:xfrm flipH="1">
                <a:off x="2395" y="259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4" name="Line 277"/>
              <p:cNvSpPr>
                <a:spLocks noChangeShapeType="1"/>
              </p:cNvSpPr>
              <p:nvPr/>
            </p:nvSpPr>
            <p:spPr bwMode="auto">
              <a:xfrm flipH="1">
                <a:off x="2399" y="2595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5" name="Line 278"/>
              <p:cNvSpPr>
                <a:spLocks noChangeShapeType="1"/>
              </p:cNvSpPr>
              <p:nvPr/>
            </p:nvSpPr>
            <p:spPr bwMode="auto">
              <a:xfrm flipH="1">
                <a:off x="2402" y="2590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6" name="Line 279"/>
              <p:cNvSpPr>
                <a:spLocks noChangeShapeType="1"/>
              </p:cNvSpPr>
              <p:nvPr/>
            </p:nvSpPr>
            <p:spPr bwMode="auto">
              <a:xfrm flipH="1">
                <a:off x="2406" y="258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7" name="Line 280"/>
              <p:cNvSpPr>
                <a:spLocks noChangeShapeType="1"/>
              </p:cNvSpPr>
              <p:nvPr/>
            </p:nvSpPr>
            <p:spPr bwMode="auto">
              <a:xfrm flipH="1">
                <a:off x="2409" y="258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8" name="Line 281"/>
              <p:cNvSpPr>
                <a:spLocks noChangeShapeType="1"/>
              </p:cNvSpPr>
              <p:nvPr/>
            </p:nvSpPr>
            <p:spPr bwMode="auto">
              <a:xfrm flipH="1">
                <a:off x="2413" y="2579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9" name="Line 282"/>
              <p:cNvSpPr>
                <a:spLocks noChangeShapeType="1"/>
              </p:cNvSpPr>
              <p:nvPr/>
            </p:nvSpPr>
            <p:spPr bwMode="auto">
              <a:xfrm flipH="1">
                <a:off x="2415" y="257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0" name="Line 283"/>
              <p:cNvSpPr>
                <a:spLocks noChangeShapeType="1"/>
              </p:cNvSpPr>
              <p:nvPr/>
            </p:nvSpPr>
            <p:spPr bwMode="auto">
              <a:xfrm flipH="1">
                <a:off x="2419" y="2571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1" name="Line 284"/>
              <p:cNvSpPr>
                <a:spLocks noChangeShapeType="1"/>
              </p:cNvSpPr>
              <p:nvPr/>
            </p:nvSpPr>
            <p:spPr bwMode="auto">
              <a:xfrm flipH="1">
                <a:off x="2422" y="256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2" name="Line 285"/>
              <p:cNvSpPr>
                <a:spLocks noChangeShapeType="1"/>
              </p:cNvSpPr>
              <p:nvPr/>
            </p:nvSpPr>
            <p:spPr bwMode="auto">
              <a:xfrm flipH="1">
                <a:off x="2426" y="256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3" name="Line 286"/>
              <p:cNvSpPr>
                <a:spLocks noChangeShapeType="1"/>
              </p:cNvSpPr>
              <p:nvPr/>
            </p:nvSpPr>
            <p:spPr bwMode="auto">
              <a:xfrm flipH="1">
                <a:off x="2429" y="256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4" name="Line 287"/>
              <p:cNvSpPr>
                <a:spLocks noChangeShapeType="1"/>
              </p:cNvSpPr>
              <p:nvPr/>
            </p:nvSpPr>
            <p:spPr bwMode="auto">
              <a:xfrm flipH="1">
                <a:off x="2433" y="2557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5" name="Line 288"/>
              <p:cNvSpPr>
                <a:spLocks noChangeShapeType="1"/>
              </p:cNvSpPr>
              <p:nvPr/>
            </p:nvSpPr>
            <p:spPr bwMode="auto">
              <a:xfrm flipH="1">
                <a:off x="2435" y="2552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6" name="Line 289"/>
              <p:cNvSpPr>
                <a:spLocks noChangeShapeType="1"/>
              </p:cNvSpPr>
              <p:nvPr/>
            </p:nvSpPr>
            <p:spPr bwMode="auto">
              <a:xfrm flipH="1">
                <a:off x="2438" y="254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7" name="Line 290"/>
              <p:cNvSpPr>
                <a:spLocks noChangeShapeType="1"/>
              </p:cNvSpPr>
              <p:nvPr/>
            </p:nvSpPr>
            <p:spPr bwMode="auto">
              <a:xfrm flipH="1">
                <a:off x="2442" y="254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8" name="Line 291"/>
              <p:cNvSpPr>
                <a:spLocks noChangeShapeType="1"/>
              </p:cNvSpPr>
              <p:nvPr/>
            </p:nvSpPr>
            <p:spPr bwMode="auto">
              <a:xfrm flipH="1">
                <a:off x="2446" y="254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9" name="Line 292"/>
              <p:cNvSpPr>
                <a:spLocks noChangeShapeType="1"/>
              </p:cNvSpPr>
              <p:nvPr/>
            </p:nvSpPr>
            <p:spPr bwMode="auto">
              <a:xfrm flipH="1">
                <a:off x="2449" y="253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0" name="Line 293"/>
              <p:cNvSpPr>
                <a:spLocks noChangeShapeType="1"/>
              </p:cNvSpPr>
              <p:nvPr/>
            </p:nvSpPr>
            <p:spPr bwMode="auto">
              <a:xfrm flipH="1">
                <a:off x="2453" y="253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1" name="Line 294"/>
              <p:cNvSpPr>
                <a:spLocks noChangeShapeType="1"/>
              </p:cNvSpPr>
              <p:nvPr/>
            </p:nvSpPr>
            <p:spPr bwMode="auto">
              <a:xfrm flipH="1">
                <a:off x="2456" y="2530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2" name="Line 295"/>
              <p:cNvSpPr>
                <a:spLocks noChangeShapeType="1"/>
              </p:cNvSpPr>
              <p:nvPr/>
            </p:nvSpPr>
            <p:spPr bwMode="auto">
              <a:xfrm flipH="1">
                <a:off x="2458" y="252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3" name="Line 296"/>
              <p:cNvSpPr>
                <a:spLocks noChangeShapeType="1"/>
              </p:cNvSpPr>
              <p:nvPr/>
            </p:nvSpPr>
            <p:spPr bwMode="auto">
              <a:xfrm flipH="1">
                <a:off x="2462" y="2523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4" name="Line 297"/>
              <p:cNvSpPr>
                <a:spLocks noChangeShapeType="1"/>
              </p:cNvSpPr>
              <p:nvPr/>
            </p:nvSpPr>
            <p:spPr bwMode="auto">
              <a:xfrm flipH="1">
                <a:off x="2465" y="252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5" name="Line 298"/>
              <p:cNvSpPr>
                <a:spLocks noChangeShapeType="1"/>
              </p:cNvSpPr>
              <p:nvPr/>
            </p:nvSpPr>
            <p:spPr bwMode="auto">
              <a:xfrm flipH="1">
                <a:off x="2469" y="2515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6" name="Line 299"/>
              <p:cNvSpPr>
                <a:spLocks noChangeShapeType="1"/>
              </p:cNvSpPr>
              <p:nvPr/>
            </p:nvSpPr>
            <p:spPr bwMode="auto">
              <a:xfrm flipH="1">
                <a:off x="2473" y="251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7" name="Line 300"/>
              <p:cNvSpPr>
                <a:spLocks noChangeShapeType="1"/>
              </p:cNvSpPr>
              <p:nvPr/>
            </p:nvSpPr>
            <p:spPr bwMode="auto">
              <a:xfrm flipH="1">
                <a:off x="2476" y="2508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8" name="Line 301"/>
              <p:cNvSpPr>
                <a:spLocks noChangeShapeType="1"/>
              </p:cNvSpPr>
              <p:nvPr/>
            </p:nvSpPr>
            <p:spPr bwMode="auto">
              <a:xfrm flipH="1">
                <a:off x="2478" y="250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9" name="Line 302"/>
              <p:cNvSpPr>
                <a:spLocks noChangeShapeType="1"/>
              </p:cNvSpPr>
              <p:nvPr/>
            </p:nvSpPr>
            <p:spPr bwMode="auto">
              <a:xfrm flipH="1">
                <a:off x="2482" y="2501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0" name="Line 303"/>
              <p:cNvSpPr>
                <a:spLocks noChangeShapeType="1"/>
              </p:cNvSpPr>
              <p:nvPr/>
            </p:nvSpPr>
            <p:spPr bwMode="auto">
              <a:xfrm flipH="1">
                <a:off x="2485" y="2496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1" name="Line 304"/>
              <p:cNvSpPr>
                <a:spLocks noChangeShapeType="1"/>
              </p:cNvSpPr>
              <p:nvPr/>
            </p:nvSpPr>
            <p:spPr bwMode="auto">
              <a:xfrm flipH="1">
                <a:off x="2489" y="2493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2" name="Line 305"/>
              <p:cNvSpPr>
                <a:spLocks noChangeShapeType="1"/>
              </p:cNvSpPr>
              <p:nvPr/>
            </p:nvSpPr>
            <p:spPr bwMode="auto">
              <a:xfrm flipH="1">
                <a:off x="2492" y="248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3" name="Line 306"/>
              <p:cNvSpPr>
                <a:spLocks noChangeShapeType="1"/>
              </p:cNvSpPr>
              <p:nvPr/>
            </p:nvSpPr>
            <p:spPr bwMode="auto">
              <a:xfrm flipH="1">
                <a:off x="2496" y="2486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4" name="Line 307"/>
              <p:cNvSpPr>
                <a:spLocks noChangeShapeType="1"/>
              </p:cNvSpPr>
              <p:nvPr/>
            </p:nvSpPr>
            <p:spPr bwMode="auto">
              <a:xfrm flipH="1">
                <a:off x="2498" y="248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5" name="Line 308"/>
              <p:cNvSpPr>
                <a:spLocks noChangeShapeType="1"/>
              </p:cNvSpPr>
              <p:nvPr/>
            </p:nvSpPr>
            <p:spPr bwMode="auto">
              <a:xfrm flipH="1">
                <a:off x="2502" y="2478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6" name="Line 309"/>
              <p:cNvSpPr>
                <a:spLocks noChangeShapeType="1"/>
              </p:cNvSpPr>
              <p:nvPr/>
            </p:nvSpPr>
            <p:spPr bwMode="auto">
              <a:xfrm flipH="1">
                <a:off x="2505" y="247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7" name="Line 310"/>
              <p:cNvSpPr>
                <a:spLocks noChangeShapeType="1"/>
              </p:cNvSpPr>
              <p:nvPr/>
            </p:nvSpPr>
            <p:spPr bwMode="auto">
              <a:xfrm flipH="1">
                <a:off x="2509" y="2470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8" name="Line 311"/>
              <p:cNvSpPr>
                <a:spLocks noChangeShapeType="1"/>
              </p:cNvSpPr>
              <p:nvPr/>
            </p:nvSpPr>
            <p:spPr bwMode="auto">
              <a:xfrm flipH="1">
                <a:off x="2512" y="246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9" name="Line 312"/>
              <p:cNvSpPr>
                <a:spLocks noChangeShapeType="1"/>
              </p:cNvSpPr>
              <p:nvPr/>
            </p:nvSpPr>
            <p:spPr bwMode="auto">
              <a:xfrm flipH="1">
                <a:off x="2516" y="2463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0" name="Line 313"/>
              <p:cNvSpPr>
                <a:spLocks noChangeShapeType="1"/>
              </p:cNvSpPr>
              <p:nvPr/>
            </p:nvSpPr>
            <p:spPr bwMode="auto">
              <a:xfrm flipH="1">
                <a:off x="2518" y="245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1" name="Line 314"/>
              <p:cNvSpPr>
                <a:spLocks noChangeShapeType="1"/>
              </p:cNvSpPr>
              <p:nvPr/>
            </p:nvSpPr>
            <p:spPr bwMode="auto">
              <a:xfrm flipH="1">
                <a:off x="2522" y="2455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2" name="Line 315"/>
              <p:cNvSpPr>
                <a:spLocks noChangeShapeType="1"/>
              </p:cNvSpPr>
              <p:nvPr/>
            </p:nvSpPr>
            <p:spPr bwMode="auto">
              <a:xfrm flipH="1">
                <a:off x="2525" y="245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3" name="Line 316"/>
              <p:cNvSpPr>
                <a:spLocks noChangeShapeType="1"/>
              </p:cNvSpPr>
              <p:nvPr/>
            </p:nvSpPr>
            <p:spPr bwMode="auto">
              <a:xfrm flipH="1">
                <a:off x="2529" y="2448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4" name="Line 317"/>
              <p:cNvSpPr>
                <a:spLocks noChangeShapeType="1"/>
              </p:cNvSpPr>
              <p:nvPr/>
            </p:nvSpPr>
            <p:spPr bwMode="auto">
              <a:xfrm flipH="1">
                <a:off x="2532" y="244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5" name="Line 318"/>
              <p:cNvSpPr>
                <a:spLocks noChangeShapeType="1"/>
              </p:cNvSpPr>
              <p:nvPr/>
            </p:nvSpPr>
            <p:spPr bwMode="auto">
              <a:xfrm flipH="1">
                <a:off x="2536" y="2440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6" name="Line 319"/>
              <p:cNvSpPr>
                <a:spLocks noChangeShapeType="1"/>
              </p:cNvSpPr>
              <p:nvPr/>
            </p:nvSpPr>
            <p:spPr bwMode="auto">
              <a:xfrm flipH="1">
                <a:off x="2539" y="2437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7" name="Line 320"/>
              <p:cNvSpPr>
                <a:spLocks noChangeShapeType="1"/>
              </p:cNvSpPr>
              <p:nvPr/>
            </p:nvSpPr>
            <p:spPr bwMode="auto">
              <a:xfrm flipH="1">
                <a:off x="2542" y="2433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8" name="Line 321"/>
              <p:cNvSpPr>
                <a:spLocks noChangeShapeType="1"/>
              </p:cNvSpPr>
              <p:nvPr/>
            </p:nvSpPr>
            <p:spPr bwMode="auto">
              <a:xfrm flipH="1">
                <a:off x="2545" y="243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9" name="Line 322"/>
              <p:cNvSpPr>
                <a:spLocks noChangeShapeType="1"/>
              </p:cNvSpPr>
              <p:nvPr/>
            </p:nvSpPr>
            <p:spPr bwMode="auto">
              <a:xfrm flipH="1">
                <a:off x="2549" y="242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0" name="Line 323"/>
              <p:cNvSpPr>
                <a:spLocks noChangeShapeType="1"/>
              </p:cNvSpPr>
              <p:nvPr/>
            </p:nvSpPr>
            <p:spPr bwMode="auto">
              <a:xfrm flipH="1">
                <a:off x="2552" y="2421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1" name="Line 324"/>
              <p:cNvSpPr>
                <a:spLocks noChangeShapeType="1"/>
              </p:cNvSpPr>
              <p:nvPr/>
            </p:nvSpPr>
            <p:spPr bwMode="auto">
              <a:xfrm flipH="1">
                <a:off x="2556" y="2418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2" name="Line 325"/>
              <p:cNvSpPr>
                <a:spLocks noChangeShapeType="1"/>
              </p:cNvSpPr>
              <p:nvPr/>
            </p:nvSpPr>
            <p:spPr bwMode="auto">
              <a:xfrm flipH="1">
                <a:off x="2559" y="241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3" name="Line 326"/>
              <p:cNvSpPr>
                <a:spLocks noChangeShapeType="1"/>
              </p:cNvSpPr>
              <p:nvPr/>
            </p:nvSpPr>
            <p:spPr bwMode="auto">
              <a:xfrm flipH="1">
                <a:off x="2562" y="2411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4" name="Line 327"/>
              <p:cNvSpPr>
                <a:spLocks noChangeShapeType="1"/>
              </p:cNvSpPr>
              <p:nvPr/>
            </p:nvSpPr>
            <p:spPr bwMode="auto">
              <a:xfrm flipH="1">
                <a:off x="2565" y="240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5" name="Line 328"/>
              <p:cNvSpPr>
                <a:spLocks noChangeShapeType="1"/>
              </p:cNvSpPr>
              <p:nvPr/>
            </p:nvSpPr>
            <p:spPr bwMode="auto">
              <a:xfrm flipH="1">
                <a:off x="2569" y="2404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6" name="Line 329"/>
              <p:cNvSpPr>
                <a:spLocks noChangeShapeType="1"/>
              </p:cNvSpPr>
              <p:nvPr/>
            </p:nvSpPr>
            <p:spPr bwMode="auto">
              <a:xfrm flipH="1">
                <a:off x="2572" y="2399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7" name="Line 330"/>
              <p:cNvSpPr>
                <a:spLocks noChangeShapeType="1"/>
              </p:cNvSpPr>
              <p:nvPr/>
            </p:nvSpPr>
            <p:spPr bwMode="auto">
              <a:xfrm flipH="1">
                <a:off x="2576" y="2396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8" name="Line 331"/>
              <p:cNvSpPr>
                <a:spLocks noChangeShapeType="1"/>
              </p:cNvSpPr>
              <p:nvPr/>
            </p:nvSpPr>
            <p:spPr bwMode="auto">
              <a:xfrm flipH="1">
                <a:off x="2579" y="239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9" name="Line 332"/>
              <p:cNvSpPr>
                <a:spLocks noChangeShapeType="1"/>
              </p:cNvSpPr>
              <p:nvPr/>
            </p:nvSpPr>
            <p:spPr bwMode="auto">
              <a:xfrm flipH="1">
                <a:off x="2583" y="2389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0" name="Line 333"/>
              <p:cNvSpPr>
                <a:spLocks noChangeShapeType="1"/>
              </p:cNvSpPr>
              <p:nvPr/>
            </p:nvSpPr>
            <p:spPr bwMode="auto">
              <a:xfrm flipH="1">
                <a:off x="2585" y="238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1" name="Line 334"/>
              <p:cNvSpPr>
                <a:spLocks noChangeShapeType="1"/>
              </p:cNvSpPr>
              <p:nvPr/>
            </p:nvSpPr>
            <p:spPr bwMode="auto">
              <a:xfrm flipH="1">
                <a:off x="2589" y="2380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2" name="Line 335"/>
              <p:cNvSpPr>
                <a:spLocks noChangeShapeType="1"/>
              </p:cNvSpPr>
              <p:nvPr/>
            </p:nvSpPr>
            <p:spPr bwMode="auto">
              <a:xfrm flipH="1">
                <a:off x="2592" y="237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3" name="Line 336"/>
              <p:cNvSpPr>
                <a:spLocks noChangeShapeType="1"/>
              </p:cNvSpPr>
              <p:nvPr/>
            </p:nvSpPr>
            <p:spPr bwMode="auto">
              <a:xfrm flipH="1">
                <a:off x="2596" y="2373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4" name="Line 337"/>
              <p:cNvSpPr>
                <a:spLocks noChangeShapeType="1"/>
              </p:cNvSpPr>
              <p:nvPr/>
            </p:nvSpPr>
            <p:spPr bwMode="auto">
              <a:xfrm flipH="1">
                <a:off x="2599" y="237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5" name="Line 338"/>
              <p:cNvSpPr>
                <a:spLocks noChangeShapeType="1"/>
              </p:cNvSpPr>
              <p:nvPr/>
            </p:nvSpPr>
            <p:spPr bwMode="auto">
              <a:xfrm flipH="1">
                <a:off x="2603" y="236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6" name="Line 339"/>
              <p:cNvSpPr>
                <a:spLocks noChangeShapeType="1"/>
              </p:cNvSpPr>
              <p:nvPr/>
            </p:nvSpPr>
            <p:spPr bwMode="auto">
              <a:xfrm flipH="1">
                <a:off x="2606" y="236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7" name="Line 340"/>
              <p:cNvSpPr>
                <a:spLocks noChangeShapeType="1"/>
              </p:cNvSpPr>
              <p:nvPr/>
            </p:nvSpPr>
            <p:spPr bwMode="auto">
              <a:xfrm flipH="1">
                <a:off x="2609" y="2358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8" name="Line 341"/>
              <p:cNvSpPr>
                <a:spLocks noChangeShapeType="1"/>
              </p:cNvSpPr>
              <p:nvPr/>
            </p:nvSpPr>
            <p:spPr bwMode="auto">
              <a:xfrm flipH="1">
                <a:off x="2612" y="235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9" name="Line 342"/>
              <p:cNvSpPr>
                <a:spLocks noChangeShapeType="1"/>
              </p:cNvSpPr>
              <p:nvPr/>
            </p:nvSpPr>
            <p:spPr bwMode="auto">
              <a:xfrm flipH="1">
                <a:off x="2616" y="235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0" name="Line 343"/>
              <p:cNvSpPr>
                <a:spLocks noChangeShapeType="1"/>
              </p:cNvSpPr>
              <p:nvPr/>
            </p:nvSpPr>
            <p:spPr bwMode="auto">
              <a:xfrm flipH="1">
                <a:off x="2619" y="234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1" name="Line 344"/>
              <p:cNvSpPr>
                <a:spLocks noChangeShapeType="1"/>
              </p:cNvSpPr>
              <p:nvPr/>
            </p:nvSpPr>
            <p:spPr bwMode="auto">
              <a:xfrm flipH="1">
                <a:off x="2623" y="2343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2" name="Line 345"/>
              <p:cNvSpPr>
                <a:spLocks noChangeShapeType="1"/>
              </p:cNvSpPr>
              <p:nvPr/>
            </p:nvSpPr>
            <p:spPr bwMode="auto">
              <a:xfrm flipH="1">
                <a:off x="2626" y="233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3" name="Line 346"/>
              <p:cNvSpPr>
                <a:spLocks noChangeShapeType="1"/>
              </p:cNvSpPr>
              <p:nvPr/>
            </p:nvSpPr>
            <p:spPr bwMode="auto">
              <a:xfrm flipH="1">
                <a:off x="2630" y="2336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4" name="Line 347"/>
              <p:cNvSpPr>
                <a:spLocks noChangeShapeType="1"/>
              </p:cNvSpPr>
              <p:nvPr/>
            </p:nvSpPr>
            <p:spPr bwMode="auto">
              <a:xfrm flipH="1">
                <a:off x="2632" y="233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5" name="Line 348"/>
              <p:cNvSpPr>
                <a:spLocks noChangeShapeType="1"/>
              </p:cNvSpPr>
              <p:nvPr/>
            </p:nvSpPr>
            <p:spPr bwMode="auto">
              <a:xfrm flipH="1">
                <a:off x="2636" y="2329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6" name="Line 349"/>
              <p:cNvSpPr>
                <a:spLocks noChangeShapeType="1"/>
              </p:cNvSpPr>
              <p:nvPr/>
            </p:nvSpPr>
            <p:spPr bwMode="auto">
              <a:xfrm flipH="1">
                <a:off x="2639" y="232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7" name="Line 350"/>
              <p:cNvSpPr>
                <a:spLocks noChangeShapeType="1"/>
              </p:cNvSpPr>
              <p:nvPr/>
            </p:nvSpPr>
            <p:spPr bwMode="auto">
              <a:xfrm flipH="1">
                <a:off x="2643" y="232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8" name="Line 351"/>
              <p:cNvSpPr>
                <a:spLocks noChangeShapeType="1"/>
              </p:cNvSpPr>
              <p:nvPr/>
            </p:nvSpPr>
            <p:spPr bwMode="auto">
              <a:xfrm flipH="1">
                <a:off x="2646" y="231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9" name="Line 352"/>
              <p:cNvSpPr>
                <a:spLocks noChangeShapeType="1"/>
              </p:cNvSpPr>
              <p:nvPr/>
            </p:nvSpPr>
            <p:spPr bwMode="auto">
              <a:xfrm flipH="1">
                <a:off x="2650" y="2314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0" name="Line 353"/>
              <p:cNvSpPr>
                <a:spLocks noChangeShapeType="1"/>
              </p:cNvSpPr>
              <p:nvPr/>
            </p:nvSpPr>
            <p:spPr bwMode="auto">
              <a:xfrm flipH="1">
                <a:off x="2652" y="231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1" name="Line 354"/>
              <p:cNvSpPr>
                <a:spLocks noChangeShapeType="1"/>
              </p:cNvSpPr>
              <p:nvPr/>
            </p:nvSpPr>
            <p:spPr bwMode="auto">
              <a:xfrm flipH="1">
                <a:off x="2656" y="2307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2" name="Line 355"/>
              <p:cNvSpPr>
                <a:spLocks noChangeShapeType="1"/>
              </p:cNvSpPr>
              <p:nvPr/>
            </p:nvSpPr>
            <p:spPr bwMode="auto">
              <a:xfrm flipH="1">
                <a:off x="2659" y="2302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3" name="Line 356"/>
              <p:cNvSpPr>
                <a:spLocks noChangeShapeType="1"/>
              </p:cNvSpPr>
              <p:nvPr/>
            </p:nvSpPr>
            <p:spPr bwMode="auto">
              <a:xfrm flipH="1">
                <a:off x="2663" y="2298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4" name="Line 357"/>
              <p:cNvSpPr>
                <a:spLocks noChangeShapeType="1"/>
              </p:cNvSpPr>
              <p:nvPr/>
            </p:nvSpPr>
            <p:spPr bwMode="auto">
              <a:xfrm flipH="1">
                <a:off x="2666" y="229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5" name="Line 358"/>
              <p:cNvSpPr>
                <a:spLocks noChangeShapeType="1"/>
              </p:cNvSpPr>
              <p:nvPr/>
            </p:nvSpPr>
            <p:spPr bwMode="auto">
              <a:xfrm flipH="1">
                <a:off x="2670" y="229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6" name="Line 359"/>
              <p:cNvSpPr>
                <a:spLocks noChangeShapeType="1"/>
              </p:cNvSpPr>
              <p:nvPr/>
            </p:nvSpPr>
            <p:spPr bwMode="auto">
              <a:xfrm flipH="1">
                <a:off x="2673" y="2288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7" name="Line 360"/>
              <p:cNvSpPr>
                <a:spLocks noChangeShapeType="1"/>
              </p:cNvSpPr>
              <p:nvPr/>
            </p:nvSpPr>
            <p:spPr bwMode="auto">
              <a:xfrm flipH="1">
                <a:off x="2676" y="2283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8" name="Line 361"/>
              <p:cNvSpPr>
                <a:spLocks noChangeShapeType="1"/>
              </p:cNvSpPr>
              <p:nvPr/>
            </p:nvSpPr>
            <p:spPr bwMode="auto">
              <a:xfrm flipH="1">
                <a:off x="2679" y="228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9" name="Line 362"/>
              <p:cNvSpPr>
                <a:spLocks noChangeShapeType="1"/>
              </p:cNvSpPr>
              <p:nvPr/>
            </p:nvSpPr>
            <p:spPr bwMode="auto">
              <a:xfrm flipH="1">
                <a:off x="2683" y="227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0" name="Line 363"/>
              <p:cNvSpPr>
                <a:spLocks noChangeShapeType="1"/>
              </p:cNvSpPr>
              <p:nvPr/>
            </p:nvSpPr>
            <p:spPr bwMode="auto">
              <a:xfrm flipH="1">
                <a:off x="2686" y="227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1" name="Line 364"/>
              <p:cNvSpPr>
                <a:spLocks noChangeShapeType="1"/>
              </p:cNvSpPr>
              <p:nvPr/>
            </p:nvSpPr>
            <p:spPr bwMode="auto">
              <a:xfrm flipH="1">
                <a:off x="2690" y="226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2" name="Line 365"/>
              <p:cNvSpPr>
                <a:spLocks noChangeShapeType="1"/>
              </p:cNvSpPr>
              <p:nvPr/>
            </p:nvSpPr>
            <p:spPr bwMode="auto">
              <a:xfrm flipH="1">
                <a:off x="2693" y="2264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3" name="Line 366"/>
              <p:cNvSpPr>
                <a:spLocks noChangeShapeType="1"/>
              </p:cNvSpPr>
              <p:nvPr/>
            </p:nvSpPr>
            <p:spPr bwMode="auto">
              <a:xfrm flipH="1">
                <a:off x="2697" y="2261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4" name="Line 367"/>
              <p:cNvSpPr>
                <a:spLocks noChangeShapeType="1"/>
              </p:cNvSpPr>
              <p:nvPr/>
            </p:nvSpPr>
            <p:spPr bwMode="auto">
              <a:xfrm flipH="1">
                <a:off x="2699" y="225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5" name="Line 368"/>
              <p:cNvSpPr>
                <a:spLocks noChangeShapeType="1"/>
              </p:cNvSpPr>
              <p:nvPr/>
            </p:nvSpPr>
            <p:spPr bwMode="auto">
              <a:xfrm flipH="1">
                <a:off x="2703" y="2254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6" name="Line 369"/>
              <p:cNvSpPr>
                <a:spLocks noChangeShapeType="1"/>
              </p:cNvSpPr>
              <p:nvPr/>
            </p:nvSpPr>
            <p:spPr bwMode="auto">
              <a:xfrm flipH="1">
                <a:off x="2706" y="225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7" name="Line 370"/>
              <p:cNvSpPr>
                <a:spLocks noChangeShapeType="1"/>
              </p:cNvSpPr>
              <p:nvPr/>
            </p:nvSpPr>
            <p:spPr bwMode="auto">
              <a:xfrm flipH="1">
                <a:off x="2710" y="2247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8" name="Line 371"/>
              <p:cNvSpPr>
                <a:spLocks noChangeShapeType="1"/>
              </p:cNvSpPr>
              <p:nvPr/>
            </p:nvSpPr>
            <p:spPr bwMode="auto">
              <a:xfrm flipH="1">
                <a:off x="2713" y="2242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9" name="Line 372"/>
              <p:cNvSpPr>
                <a:spLocks noChangeShapeType="1"/>
              </p:cNvSpPr>
              <p:nvPr/>
            </p:nvSpPr>
            <p:spPr bwMode="auto">
              <a:xfrm flipH="1">
                <a:off x="2717" y="2239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0" name="Line 373"/>
              <p:cNvSpPr>
                <a:spLocks noChangeShapeType="1"/>
              </p:cNvSpPr>
              <p:nvPr/>
            </p:nvSpPr>
            <p:spPr bwMode="auto">
              <a:xfrm flipH="1">
                <a:off x="2720" y="2235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1" name="Line 374"/>
              <p:cNvSpPr>
                <a:spLocks noChangeShapeType="1"/>
              </p:cNvSpPr>
              <p:nvPr/>
            </p:nvSpPr>
            <p:spPr bwMode="auto">
              <a:xfrm flipH="1">
                <a:off x="2723" y="223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2" name="Line 375"/>
              <p:cNvSpPr>
                <a:spLocks noChangeShapeType="1"/>
              </p:cNvSpPr>
              <p:nvPr/>
            </p:nvSpPr>
            <p:spPr bwMode="auto">
              <a:xfrm flipH="1">
                <a:off x="2726" y="222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3" name="Line 376"/>
              <p:cNvSpPr>
                <a:spLocks noChangeShapeType="1"/>
              </p:cNvSpPr>
              <p:nvPr/>
            </p:nvSpPr>
            <p:spPr bwMode="auto">
              <a:xfrm flipH="1">
                <a:off x="2730" y="2223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4" name="Line 377"/>
              <p:cNvSpPr>
                <a:spLocks noChangeShapeType="1"/>
              </p:cNvSpPr>
              <p:nvPr/>
            </p:nvSpPr>
            <p:spPr bwMode="auto">
              <a:xfrm flipH="1">
                <a:off x="2733" y="222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5" name="Line 378"/>
              <p:cNvSpPr>
                <a:spLocks noChangeShapeType="1"/>
              </p:cNvSpPr>
              <p:nvPr/>
            </p:nvSpPr>
            <p:spPr bwMode="auto">
              <a:xfrm flipH="1">
                <a:off x="2737" y="221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6" name="Line 379"/>
              <p:cNvSpPr>
                <a:spLocks noChangeShapeType="1"/>
              </p:cNvSpPr>
              <p:nvPr/>
            </p:nvSpPr>
            <p:spPr bwMode="auto">
              <a:xfrm flipH="1">
                <a:off x="2740" y="221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7" name="Line 380"/>
              <p:cNvSpPr>
                <a:spLocks noChangeShapeType="1"/>
              </p:cNvSpPr>
              <p:nvPr/>
            </p:nvSpPr>
            <p:spPr bwMode="auto">
              <a:xfrm flipH="1">
                <a:off x="2744" y="2209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8" name="Line 381"/>
              <p:cNvSpPr>
                <a:spLocks noChangeShapeType="1"/>
              </p:cNvSpPr>
              <p:nvPr/>
            </p:nvSpPr>
            <p:spPr bwMode="auto">
              <a:xfrm flipH="1">
                <a:off x="2746" y="220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9" name="Line 382"/>
              <p:cNvSpPr>
                <a:spLocks noChangeShapeType="1"/>
              </p:cNvSpPr>
              <p:nvPr/>
            </p:nvSpPr>
            <p:spPr bwMode="auto">
              <a:xfrm flipH="1">
                <a:off x="2750" y="2201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0" name="Line 383"/>
              <p:cNvSpPr>
                <a:spLocks noChangeShapeType="1"/>
              </p:cNvSpPr>
              <p:nvPr/>
            </p:nvSpPr>
            <p:spPr bwMode="auto">
              <a:xfrm flipH="1">
                <a:off x="2753" y="219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1" name="Line 384"/>
              <p:cNvSpPr>
                <a:spLocks noChangeShapeType="1"/>
              </p:cNvSpPr>
              <p:nvPr/>
            </p:nvSpPr>
            <p:spPr bwMode="auto">
              <a:xfrm flipH="1">
                <a:off x="2757" y="219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2" name="Line 385"/>
              <p:cNvSpPr>
                <a:spLocks noChangeShapeType="1"/>
              </p:cNvSpPr>
              <p:nvPr/>
            </p:nvSpPr>
            <p:spPr bwMode="auto">
              <a:xfrm flipH="1">
                <a:off x="2760" y="219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3" name="Line 386"/>
              <p:cNvSpPr>
                <a:spLocks noChangeShapeType="1"/>
              </p:cNvSpPr>
              <p:nvPr/>
            </p:nvSpPr>
            <p:spPr bwMode="auto">
              <a:xfrm flipH="1">
                <a:off x="2764" y="218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4" name="Line 387"/>
              <p:cNvSpPr>
                <a:spLocks noChangeShapeType="1"/>
              </p:cNvSpPr>
              <p:nvPr/>
            </p:nvSpPr>
            <p:spPr bwMode="auto">
              <a:xfrm flipH="1">
                <a:off x="2767" y="2182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5" name="Line 388"/>
              <p:cNvSpPr>
                <a:spLocks noChangeShapeType="1"/>
              </p:cNvSpPr>
              <p:nvPr/>
            </p:nvSpPr>
            <p:spPr bwMode="auto">
              <a:xfrm flipH="1">
                <a:off x="2769" y="217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6" name="Line 389"/>
              <p:cNvSpPr>
                <a:spLocks noChangeShapeType="1"/>
              </p:cNvSpPr>
              <p:nvPr/>
            </p:nvSpPr>
            <p:spPr bwMode="auto">
              <a:xfrm flipH="1">
                <a:off x="2773" y="217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7" name="Line 390"/>
              <p:cNvSpPr>
                <a:spLocks noChangeShapeType="1"/>
              </p:cNvSpPr>
              <p:nvPr/>
            </p:nvSpPr>
            <p:spPr bwMode="auto">
              <a:xfrm flipH="1">
                <a:off x="2777" y="217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8" name="Line 391"/>
              <p:cNvSpPr>
                <a:spLocks noChangeShapeType="1"/>
              </p:cNvSpPr>
              <p:nvPr/>
            </p:nvSpPr>
            <p:spPr bwMode="auto">
              <a:xfrm flipH="1">
                <a:off x="2780" y="216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9" name="Line 392"/>
              <p:cNvSpPr>
                <a:spLocks noChangeShapeType="1"/>
              </p:cNvSpPr>
              <p:nvPr/>
            </p:nvSpPr>
            <p:spPr bwMode="auto">
              <a:xfrm flipH="1">
                <a:off x="2784" y="216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0" name="Line 393"/>
              <p:cNvSpPr>
                <a:spLocks noChangeShapeType="1"/>
              </p:cNvSpPr>
              <p:nvPr/>
            </p:nvSpPr>
            <p:spPr bwMode="auto">
              <a:xfrm flipH="1">
                <a:off x="2787" y="216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1" name="Line 394"/>
              <p:cNvSpPr>
                <a:spLocks noChangeShapeType="1"/>
              </p:cNvSpPr>
              <p:nvPr/>
            </p:nvSpPr>
            <p:spPr bwMode="auto">
              <a:xfrm flipH="1">
                <a:off x="2791" y="2157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2" name="Line 395"/>
              <p:cNvSpPr>
                <a:spLocks noChangeShapeType="1"/>
              </p:cNvSpPr>
              <p:nvPr/>
            </p:nvSpPr>
            <p:spPr bwMode="auto">
              <a:xfrm flipH="1">
                <a:off x="2793" y="2153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3" name="Line 396"/>
              <p:cNvSpPr>
                <a:spLocks noChangeShapeType="1"/>
              </p:cNvSpPr>
              <p:nvPr/>
            </p:nvSpPr>
            <p:spPr bwMode="auto">
              <a:xfrm flipH="1">
                <a:off x="2796" y="215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4" name="Line 397"/>
              <p:cNvSpPr>
                <a:spLocks noChangeShapeType="1"/>
              </p:cNvSpPr>
              <p:nvPr/>
            </p:nvSpPr>
            <p:spPr bwMode="auto">
              <a:xfrm flipH="1">
                <a:off x="2800" y="214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5" name="Line 398"/>
              <p:cNvSpPr>
                <a:spLocks noChangeShapeType="1"/>
              </p:cNvSpPr>
              <p:nvPr/>
            </p:nvSpPr>
            <p:spPr bwMode="auto">
              <a:xfrm flipH="1">
                <a:off x="2804" y="2141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6" name="Line 399"/>
              <p:cNvSpPr>
                <a:spLocks noChangeShapeType="1"/>
              </p:cNvSpPr>
              <p:nvPr/>
            </p:nvSpPr>
            <p:spPr bwMode="auto">
              <a:xfrm flipH="1">
                <a:off x="2807" y="213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7" name="Line 400"/>
              <p:cNvSpPr>
                <a:spLocks noChangeShapeType="1"/>
              </p:cNvSpPr>
              <p:nvPr/>
            </p:nvSpPr>
            <p:spPr bwMode="auto">
              <a:xfrm flipH="1">
                <a:off x="2811" y="213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8" name="Line 401"/>
              <p:cNvSpPr>
                <a:spLocks noChangeShapeType="1"/>
              </p:cNvSpPr>
              <p:nvPr/>
            </p:nvSpPr>
            <p:spPr bwMode="auto">
              <a:xfrm flipH="1">
                <a:off x="2814" y="2131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9" name="Line 402"/>
              <p:cNvSpPr>
                <a:spLocks noChangeShapeType="1"/>
              </p:cNvSpPr>
              <p:nvPr/>
            </p:nvSpPr>
            <p:spPr bwMode="auto">
              <a:xfrm flipH="1">
                <a:off x="2816" y="212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0" name="Line 403"/>
              <p:cNvSpPr>
                <a:spLocks noChangeShapeType="1"/>
              </p:cNvSpPr>
              <p:nvPr/>
            </p:nvSpPr>
            <p:spPr bwMode="auto">
              <a:xfrm flipH="1">
                <a:off x="2820" y="2123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1" name="Line 404"/>
              <p:cNvSpPr>
                <a:spLocks noChangeShapeType="1"/>
              </p:cNvSpPr>
              <p:nvPr/>
            </p:nvSpPr>
            <p:spPr bwMode="auto">
              <a:xfrm flipH="1">
                <a:off x="2823" y="211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2" name="Line 405"/>
              <p:cNvSpPr>
                <a:spLocks noChangeShapeType="1"/>
              </p:cNvSpPr>
              <p:nvPr/>
            </p:nvSpPr>
            <p:spPr bwMode="auto">
              <a:xfrm flipH="1">
                <a:off x="2827" y="211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607"/>
            <p:cNvGrpSpPr>
              <a:grpSpLocks/>
            </p:cNvGrpSpPr>
            <p:nvPr/>
          </p:nvGrpSpPr>
          <p:grpSpPr bwMode="auto">
            <a:xfrm>
              <a:off x="4494213" y="2178050"/>
              <a:ext cx="1068388" cy="1181100"/>
              <a:chOff x="2831" y="1372"/>
              <a:chExt cx="673" cy="744"/>
            </a:xfrm>
          </p:grpSpPr>
          <p:sp>
            <p:nvSpPr>
              <p:cNvPr id="8083" name="Line 407"/>
              <p:cNvSpPr>
                <a:spLocks noChangeShapeType="1"/>
              </p:cNvSpPr>
              <p:nvPr/>
            </p:nvSpPr>
            <p:spPr bwMode="auto">
              <a:xfrm flipH="1">
                <a:off x="2831" y="211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4" name="Line 408"/>
              <p:cNvSpPr>
                <a:spLocks noChangeShapeType="1"/>
              </p:cNvSpPr>
              <p:nvPr/>
            </p:nvSpPr>
            <p:spPr bwMode="auto">
              <a:xfrm flipH="1">
                <a:off x="2834" y="210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5" name="Line 409"/>
              <p:cNvSpPr>
                <a:spLocks noChangeShapeType="1"/>
              </p:cNvSpPr>
              <p:nvPr/>
            </p:nvSpPr>
            <p:spPr bwMode="auto">
              <a:xfrm flipH="1">
                <a:off x="2838" y="2105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6" name="Line 410"/>
              <p:cNvSpPr>
                <a:spLocks noChangeShapeType="1"/>
              </p:cNvSpPr>
              <p:nvPr/>
            </p:nvSpPr>
            <p:spPr bwMode="auto">
              <a:xfrm flipH="1">
                <a:off x="2840" y="210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7" name="Line 411"/>
              <p:cNvSpPr>
                <a:spLocks noChangeShapeType="1"/>
              </p:cNvSpPr>
              <p:nvPr/>
            </p:nvSpPr>
            <p:spPr bwMode="auto">
              <a:xfrm flipH="1">
                <a:off x="2843" y="209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8" name="Line 412"/>
              <p:cNvSpPr>
                <a:spLocks noChangeShapeType="1"/>
              </p:cNvSpPr>
              <p:nvPr/>
            </p:nvSpPr>
            <p:spPr bwMode="auto">
              <a:xfrm flipH="1">
                <a:off x="2847" y="2093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9" name="Line 413"/>
              <p:cNvSpPr>
                <a:spLocks noChangeShapeType="1"/>
              </p:cNvSpPr>
              <p:nvPr/>
            </p:nvSpPr>
            <p:spPr bwMode="auto">
              <a:xfrm flipH="1">
                <a:off x="2850" y="209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0" name="Line 414"/>
              <p:cNvSpPr>
                <a:spLocks noChangeShapeType="1"/>
              </p:cNvSpPr>
              <p:nvPr/>
            </p:nvSpPr>
            <p:spPr bwMode="auto">
              <a:xfrm flipH="1">
                <a:off x="2854" y="208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1" name="Line 415"/>
              <p:cNvSpPr>
                <a:spLocks noChangeShapeType="1"/>
              </p:cNvSpPr>
              <p:nvPr/>
            </p:nvSpPr>
            <p:spPr bwMode="auto">
              <a:xfrm flipH="1">
                <a:off x="2858" y="208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2" name="Line 416"/>
              <p:cNvSpPr>
                <a:spLocks noChangeShapeType="1"/>
              </p:cNvSpPr>
              <p:nvPr/>
            </p:nvSpPr>
            <p:spPr bwMode="auto">
              <a:xfrm flipH="1">
                <a:off x="2861" y="2078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3" name="Line 417"/>
              <p:cNvSpPr>
                <a:spLocks noChangeShapeType="1"/>
              </p:cNvSpPr>
              <p:nvPr/>
            </p:nvSpPr>
            <p:spPr bwMode="auto">
              <a:xfrm flipH="1">
                <a:off x="2863" y="207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4" name="Line 418"/>
              <p:cNvSpPr>
                <a:spLocks noChangeShapeType="1"/>
              </p:cNvSpPr>
              <p:nvPr/>
            </p:nvSpPr>
            <p:spPr bwMode="auto">
              <a:xfrm flipH="1">
                <a:off x="2867" y="207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5" name="Line 419"/>
              <p:cNvSpPr>
                <a:spLocks noChangeShapeType="1"/>
              </p:cNvSpPr>
              <p:nvPr/>
            </p:nvSpPr>
            <p:spPr bwMode="auto">
              <a:xfrm flipH="1">
                <a:off x="2870" y="206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6" name="Line 420"/>
              <p:cNvSpPr>
                <a:spLocks noChangeShapeType="1"/>
              </p:cNvSpPr>
              <p:nvPr/>
            </p:nvSpPr>
            <p:spPr bwMode="auto">
              <a:xfrm flipH="1">
                <a:off x="2874" y="2063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7" name="Line 421"/>
              <p:cNvSpPr>
                <a:spLocks noChangeShapeType="1"/>
              </p:cNvSpPr>
              <p:nvPr/>
            </p:nvSpPr>
            <p:spPr bwMode="auto">
              <a:xfrm flipH="1">
                <a:off x="2877" y="206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8" name="Line 422"/>
              <p:cNvSpPr>
                <a:spLocks noChangeShapeType="1"/>
              </p:cNvSpPr>
              <p:nvPr/>
            </p:nvSpPr>
            <p:spPr bwMode="auto">
              <a:xfrm flipH="1">
                <a:off x="2881" y="205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9" name="Line 423"/>
              <p:cNvSpPr>
                <a:spLocks noChangeShapeType="1"/>
              </p:cNvSpPr>
              <p:nvPr/>
            </p:nvSpPr>
            <p:spPr bwMode="auto">
              <a:xfrm flipH="1">
                <a:off x="2884" y="2053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0" name="Line 424"/>
              <p:cNvSpPr>
                <a:spLocks noChangeShapeType="1"/>
              </p:cNvSpPr>
              <p:nvPr/>
            </p:nvSpPr>
            <p:spPr bwMode="auto">
              <a:xfrm flipH="1">
                <a:off x="2887" y="204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1" name="Line 425"/>
              <p:cNvSpPr>
                <a:spLocks noChangeShapeType="1"/>
              </p:cNvSpPr>
              <p:nvPr/>
            </p:nvSpPr>
            <p:spPr bwMode="auto">
              <a:xfrm flipH="1">
                <a:off x="2890" y="204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2" name="Line 426"/>
              <p:cNvSpPr>
                <a:spLocks noChangeShapeType="1"/>
              </p:cNvSpPr>
              <p:nvPr/>
            </p:nvSpPr>
            <p:spPr bwMode="auto">
              <a:xfrm flipH="1">
                <a:off x="2894" y="204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3" name="Line 427"/>
              <p:cNvSpPr>
                <a:spLocks noChangeShapeType="1"/>
              </p:cNvSpPr>
              <p:nvPr/>
            </p:nvSpPr>
            <p:spPr bwMode="auto">
              <a:xfrm flipH="1">
                <a:off x="2897" y="203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4" name="Line 428"/>
              <p:cNvSpPr>
                <a:spLocks noChangeShapeType="1"/>
              </p:cNvSpPr>
              <p:nvPr/>
            </p:nvSpPr>
            <p:spPr bwMode="auto">
              <a:xfrm flipH="1">
                <a:off x="2901" y="2034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5" name="Line 429"/>
              <p:cNvSpPr>
                <a:spLocks noChangeShapeType="1"/>
              </p:cNvSpPr>
              <p:nvPr/>
            </p:nvSpPr>
            <p:spPr bwMode="auto">
              <a:xfrm flipH="1">
                <a:off x="2904" y="203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6" name="Line 430"/>
              <p:cNvSpPr>
                <a:spLocks noChangeShapeType="1"/>
              </p:cNvSpPr>
              <p:nvPr/>
            </p:nvSpPr>
            <p:spPr bwMode="auto">
              <a:xfrm flipH="1">
                <a:off x="2908" y="2027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7" name="Line 431"/>
              <p:cNvSpPr>
                <a:spLocks noChangeShapeType="1"/>
              </p:cNvSpPr>
              <p:nvPr/>
            </p:nvSpPr>
            <p:spPr bwMode="auto">
              <a:xfrm flipH="1">
                <a:off x="2910" y="2022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8" name="Line 432"/>
              <p:cNvSpPr>
                <a:spLocks noChangeShapeType="1"/>
              </p:cNvSpPr>
              <p:nvPr/>
            </p:nvSpPr>
            <p:spPr bwMode="auto">
              <a:xfrm flipH="1">
                <a:off x="2914" y="2019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9" name="Line 433"/>
              <p:cNvSpPr>
                <a:spLocks noChangeShapeType="1"/>
              </p:cNvSpPr>
              <p:nvPr/>
            </p:nvSpPr>
            <p:spPr bwMode="auto">
              <a:xfrm flipH="1">
                <a:off x="2917" y="201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0" name="Line 434"/>
              <p:cNvSpPr>
                <a:spLocks noChangeShapeType="1"/>
              </p:cNvSpPr>
              <p:nvPr/>
            </p:nvSpPr>
            <p:spPr bwMode="auto">
              <a:xfrm flipH="1">
                <a:off x="2921" y="201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1" name="Line 435"/>
              <p:cNvSpPr>
                <a:spLocks noChangeShapeType="1"/>
              </p:cNvSpPr>
              <p:nvPr/>
            </p:nvSpPr>
            <p:spPr bwMode="auto">
              <a:xfrm flipH="1">
                <a:off x="2924" y="200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2" name="Line 436"/>
              <p:cNvSpPr>
                <a:spLocks noChangeShapeType="1"/>
              </p:cNvSpPr>
              <p:nvPr/>
            </p:nvSpPr>
            <p:spPr bwMode="auto">
              <a:xfrm flipH="1">
                <a:off x="2928" y="2005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3" name="Line 437"/>
              <p:cNvSpPr>
                <a:spLocks noChangeShapeType="1"/>
              </p:cNvSpPr>
              <p:nvPr/>
            </p:nvSpPr>
            <p:spPr bwMode="auto">
              <a:xfrm flipH="1">
                <a:off x="2931" y="2000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4" name="Line 438"/>
              <p:cNvSpPr>
                <a:spLocks noChangeShapeType="1"/>
              </p:cNvSpPr>
              <p:nvPr/>
            </p:nvSpPr>
            <p:spPr bwMode="auto">
              <a:xfrm flipH="1">
                <a:off x="2935" y="1996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5" name="Line 439"/>
              <p:cNvSpPr>
                <a:spLocks noChangeShapeType="1"/>
              </p:cNvSpPr>
              <p:nvPr/>
            </p:nvSpPr>
            <p:spPr bwMode="auto">
              <a:xfrm flipH="1">
                <a:off x="2937" y="199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6" name="Line 440"/>
              <p:cNvSpPr>
                <a:spLocks noChangeShapeType="1"/>
              </p:cNvSpPr>
              <p:nvPr/>
            </p:nvSpPr>
            <p:spPr bwMode="auto">
              <a:xfrm flipH="1">
                <a:off x="2941" y="198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7" name="Line 441"/>
              <p:cNvSpPr>
                <a:spLocks noChangeShapeType="1"/>
              </p:cNvSpPr>
              <p:nvPr/>
            </p:nvSpPr>
            <p:spPr bwMode="auto">
              <a:xfrm flipH="1">
                <a:off x="2944" y="198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8" name="Line 442"/>
              <p:cNvSpPr>
                <a:spLocks noChangeShapeType="1"/>
              </p:cNvSpPr>
              <p:nvPr/>
            </p:nvSpPr>
            <p:spPr bwMode="auto">
              <a:xfrm flipH="1">
                <a:off x="2948" y="198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9" name="Line 443"/>
              <p:cNvSpPr>
                <a:spLocks noChangeShapeType="1"/>
              </p:cNvSpPr>
              <p:nvPr/>
            </p:nvSpPr>
            <p:spPr bwMode="auto">
              <a:xfrm flipH="1">
                <a:off x="2951" y="197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0" name="Line 444"/>
              <p:cNvSpPr>
                <a:spLocks noChangeShapeType="1"/>
              </p:cNvSpPr>
              <p:nvPr/>
            </p:nvSpPr>
            <p:spPr bwMode="auto">
              <a:xfrm flipH="1">
                <a:off x="2955" y="197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1" name="Line 445"/>
              <p:cNvSpPr>
                <a:spLocks noChangeShapeType="1"/>
              </p:cNvSpPr>
              <p:nvPr/>
            </p:nvSpPr>
            <p:spPr bwMode="auto">
              <a:xfrm flipH="1">
                <a:off x="2958" y="1971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2" name="Line 446"/>
              <p:cNvSpPr>
                <a:spLocks noChangeShapeType="1"/>
              </p:cNvSpPr>
              <p:nvPr/>
            </p:nvSpPr>
            <p:spPr bwMode="auto">
              <a:xfrm flipH="1">
                <a:off x="2961" y="196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3" name="Line 447"/>
              <p:cNvSpPr>
                <a:spLocks noChangeShapeType="1"/>
              </p:cNvSpPr>
              <p:nvPr/>
            </p:nvSpPr>
            <p:spPr bwMode="auto">
              <a:xfrm flipH="1">
                <a:off x="2964" y="196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4" name="Line 448"/>
              <p:cNvSpPr>
                <a:spLocks noChangeShapeType="1"/>
              </p:cNvSpPr>
              <p:nvPr/>
            </p:nvSpPr>
            <p:spPr bwMode="auto">
              <a:xfrm flipH="1">
                <a:off x="2968" y="1959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5" name="Line 449"/>
              <p:cNvSpPr>
                <a:spLocks noChangeShapeType="1"/>
              </p:cNvSpPr>
              <p:nvPr/>
            </p:nvSpPr>
            <p:spPr bwMode="auto">
              <a:xfrm flipH="1">
                <a:off x="2971" y="195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6" name="Line 450"/>
              <p:cNvSpPr>
                <a:spLocks noChangeShapeType="1"/>
              </p:cNvSpPr>
              <p:nvPr/>
            </p:nvSpPr>
            <p:spPr bwMode="auto">
              <a:xfrm flipH="1">
                <a:off x="2975" y="195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7" name="Line 451"/>
              <p:cNvSpPr>
                <a:spLocks noChangeShapeType="1"/>
              </p:cNvSpPr>
              <p:nvPr/>
            </p:nvSpPr>
            <p:spPr bwMode="auto">
              <a:xfrm flipH="1">
                <a:off x="2978" y="194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8" name="Line 452"/>
              <p:cNvSpPr>
                <a:spLocks noChangeShapeType="1"/>
              </p:cNvSpPr>
              <p:nvPr/>
            </p:nvSpPr>
            <p:spPr bwMode="auto">
              <a:xfrm flipH="1">
                <a:off x="2982" y="1945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9" name="Line 453"/>
              <p:cNvSpPr>
                <a:spLocks noChangeShapeType="1"/>
              </p:cNvSpPr>
              <p:nvPr/>
            </p:nvSpPr>
            <p:spPr bwMode="auto">
              <a:xfrm flipH="1">
                <a:off x="2984" y="194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0" name="Line 454"/>
              <p:cNvSpPr>
                <a:spLocks noChangeShapeType="1"/>
              </p:cNvSpPr>
              <p:nvPr/>
            </p:nvSpPr>
            <p:spPr bwMode="auto">
              <a:xfrm flipH="1">
                <a:off x="2988" y="193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1" name="Line 455"/>
              <p:cNvSpPr>
                <a:spLocks noChangeShapeType="1"/>
              </p:cNvSpPr>
              <p:nvPr/>
            </p:nvSpPr>
            <p:spPr bwMode="auto">
              <a:xfrm flipH="1">
                <a:off x="2991" y="193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2" name="Line 456"/>
              <p:cNvSpPr>
                <a:spLocks noChangeShapeType="1"/>
              </p:cNvSpPr>
              <p:nvPr/>
            </p:nvSpPr>
            <p:spPr bwMode="auto">
              <a:xfrm flipH="1">
                <a:off x="2995" y="193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3" name="Line 457"/>
              <p:cNvSpPr>
                <a:spLocks noChangeShapeType="1"/>
              </p:cNvSpPr>
              <p:nvPr/>
            </p:nvSpPr>
            <p:spPr bwMode="auto">
              <a:xfrm flipH="1">
                <a:off x="2998" y="192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4" name="Line 458"/>
              <p:cNvSpPr>
                <a:spLocks noChangeShapeType="1"/>
              </p:cNvSpPr>
              <p:nvPr/>
            </p:nvSpPr>
            <p:spPr bwMode="auto">
              <a:xfrm flipH="1">
                <a:off x="3002" y="1923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5" name="Line 459"/>
              <p:cNvSpPr>
                <a:spLocks noChangeShapeType="1"/>
              </p:cNvSpPr>
              <p:nvPr/>
            </p:nvSpPr>
            <p:spPr bwMode="auto">
              <a:xfrm flipH="1">
                <a:off x="3005" y="1918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6" name="Line 460"/>
              <p:cNvSpPr>
                <a:spLocks noChangeShapeType="1"/>
              </p:cNvSpPr>
              <p:nvPr/>
            </p:nvSpPr>
            <p:spPr bwMode="auto">
              <a:xfrm flipH="1">
                <a:off x="3009" y="1914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7" name="Line 461"/>
              <p:cNvSpPr>
                <a:spLocks noChangeShapeType="1"/>
              </p:cNvSpPr>
              <p:nvPr/>
            </p:nvSpPr>
            <p:spPr bwMode="auto">
              <a:xfrm flipH="1">
                <a:off x="3011" y="191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8" name="Line 462"/>
              <p:cNvSpPr>
                <a:spLocks noChangeShapeType="1"/>
              </p:cNvSpPr>
              <p:nvPr/>
            </p:nvSpPr>
            <p:spPr bwMode="auto">
              <a:xfrm flipH="1">
                <a:off x="3015" y="190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9" name="Line 463"/>
              <p:cNvSpPr>
                <a:spLocks noChangeShapeType="1"/>
              </p:cNvSpPr>
              <p:nvPr/>
            </p:nvSpPr>
            <p:spPr bwMode="auto">
              <a:xfrm flipH="1">
                <a:off x="3018" y="190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0" name="Line 464"/>
              <p:cNvSpPr>
                <a:spLocks noChangeShapeType="1"/>
              </p:cNvSpPr>
              <p:nvPr/>
            </p:nvSpPr>
            <p:spPr bwMode="auto">
              <a:xfrm flipH="1">
                <a:off x="3022" y="1900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1" name="Line 465"/>
              <p:cNvSpPr>
                <a:spLocks noChangeShapeType="1"/>
              </p:cNvSpPr>
              <p:nvPr/>
            </p:nvSpPr>
            <p:spPr bwMode="auto">
              <a:xfrm flipH="1">
                <a:off x="3025" y="189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2" name="Line 466"/>
              <p:cNvSpPr>
                <a:spLocks noChangeShapeType="1"/>
              </p:cNvSpPr>
              <p:nvPr/>
            </p:nvSpPr>
            <p:spPr bwMode="auto">
              <a:xfrm flipH="1">
                <a:off x="3029" y="189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3" name="Line 467"/>
              <p:cNvSpPr>
                <a:spLocks noChangeShapeType="1"/>
              </p:cNvSpPr>
              <p:nvPr/>
            </p:nvSpPr>
            <p:spPr bwMode="auto">
              <a:xfrm flipH="1">
                <a:off x="3032" y="1889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4" name="Line 468"/>
              <p:cNvSpPr>
                <a:spLocks noChangeShapeType="1"/>
              </p:cNvSpPr>
              <p:nvPr/>
            </p:nvSpPr>
            <p:spPr bwMode="auto">
              <a:xfrm flipH="1">
                <a:off x="3035" y="1885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5" name="Line 469"/>
              <p:cNvSpPr>
                <a:spLocks noChangeShapeType="1"/>
              </p:cNvSpPr>
              <p:nvPr/>
            </p:nvSpPr>
            <p:spPr bwMode="auto">
              <a:xfrm flipH="1">
                <a:off x="3038" y="188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6" name="Line 470"/>
              <p:cNvSpPr>
                <a:spLocks noChangeShapeType="1"/>
              </p:cNvSpPr>
              <p:nvPr/>
            </p:nvSpPr>
            <p:spPr bwMode="auto">
              <a:xfrm flipH="1">
                <a:off x="3042" y="1878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7" name="Line 471"/>
              <p:cNvSpPr>
                <a:spLocks noChangeShapeType="1"/>
              </p:cNvSpPr>
              <p:nvPr/>
            </p:nvSpPr>
            <p:spPr bwMode="auto">
              <a:xfrm flipH="1">
                <a:off x="3045" y="1873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8" name="Line 472"/>
              <p:cNvSpPr>
                <a:spLocks noChangeShapeType="1"/>
              </p:cNvSpPr>
              <p:nvPr/>
            </p:nvSpPr>
            <p:spPr bwMode="auto">
              <a:xfrm flipH="1">
                <a:off x="3049" y="187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9" name="Line 473"/>
              <p:cNvSpPr>
                <a:spLocks noChangeShapeType="1"/>
              </p:cNvSpPr>
              <p:nvPr/>
            </p:nvSpPr>
            <p:spPr bwMode="auto">
              <a:xfrm flipH="1">
                <a:off x="3052" y="186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0" name="Line 474"/>
              <p:cNvSpPr>
                <a:spLocks noChangeShapeType="1"/>
              </p:cNvSpPr>
              <p:nvPr/>
            </p:nvSpPr>
            <p:spPr bwMode="auto">
              <a:xfrm flipH="1">
                <a:off x="3056" y="1863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1" name="Line 475"/>
              <p:cNvSpPr>
                <a:spLocks noChangeShapeType="1"/>
              </p:cNvSpPr>
              <p:nvPr/>
            </p:nvSpPr>
            <p:spPr bwMode="auto">
              <a:xfrm flipH="1">
                <a:off x="3059" y="185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2" name="Line 476"/>
              <p:cNvSpPr>
                <a:spLocks noChangeShapeType="1"/>
              </p:cNvSpPr>
              <p:nvPr/>
            </p:nvSpPr>
            <p:spPr bwMode="auto">
              <a:xfrm flipH="1">
                <a:off x="3062" y="1855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3" name="Line 477"/>
              <p:cNvSpPr>
                <a:spLocks noChangeShapeType="1"/>
              </p:cNvSpPr>
              <p:nvPr/>
            </p:nvSpPr>
            <p:spPr bwMode="auto">
              <a:xfrm flipH="1">
                <a:off x="3065" y="185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4" name="Line 478"/>
              <p:cNvSpPr>
                <a:spLocks noChangeShapeType="1"/>
              </p:cNvSpPr>
              <p:nvPr/>
            </p:nvSpPr>
            <p:spPr bwMode="auto">
              <a:xfrm flipH="1">
                <a:off x="3069" y="1848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5" name="Line 479"/>
              <p:cNvSpPr>
                <a:spLocks noChangeShapeType="1"/>
              </p:cNvSpPr>
              <p:nvPr/>
            </p:nvSpPr>
            <p:spPr bwMode="auto">
              <a:xfrm flipH="1">
                <a:off x="3072" y="184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6" name="Line 480"/>
              <p:cNvSpPr>
                <a:spLocks noChangeShapeType="1"/>
              </p:cNvSpPr>
              <p:nvPr/>
            </p:nvSpPr>
            <p:spPr bwMode="auto">
              <a:xfrm flipH="1">
                <a:off x="3076" y="1841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7" name="Line 481"/>
              <p:cNvSpPr>
                <a:spLocks noChangeShapeType="1"/>
              </p:cNvSpPr>
              <p:nvPr/>
            </p:nvSpPr>
            <p:spPr bwMode="auto">
              <a:xfrm flipH="1">
                <a:off x="3079" y="183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8" name="Line 482"/>
              <p:cNvSpPr>
                <a:spLocks noChangeShapeType="1"/>
              </p:cNvSpPr>
              <p:nvPr/>
            </p:nvSpPr>
            <p:spPr bwMode="auto">
              <a:xfrm flipH="1">
                <a:off x="3083" y="1832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9" name="Line 483"/>
              <p:cNvSpPr>
                <a:spLocks noChangeShapeType="1"/>
              </p:cNvSpPr>
              <p:nvPr/>
            </p:nvSpPr>
            <p:spPr bwMode="auto">
              <a:xfrm flipH="1">
                <a:off x="3085" y="182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0" name="Line 484"/>
              <p:cNvSpPr>
                <a:spLocks noChangeShapeType="1"/>
              </p:cNvSpPr>
              <p:nvPr/>
            </p:nvSpPr>
            <p:spPr bwMode="auto">
              <a:xfrm flipH="1">
                <a:off x="3089" y="1825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1" name="Line 485"/>
              <p:cNvSpPr>
                <a:spLocks noChangeShapeType="1"/>
              </p:cNvSpPr>
              <p:nvPr/>
            </p:nvSpPr>
            <p:spPr bwMode="auto">
              <a:xfrm flipH="1">
                <a:off x="3092" y="182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2" name="Line 486"/>
              <p:cNvSpPr>
                <a:spLocks noChangeShapeType="1"/>
              </p:cNvSpPr>
              <p:nvPr/>
            </p:nvSpPr>
            <p:spPr bwMode="auto">
              <a:xfrm flipH="1">
                <a:off x="3096" y="1818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3" name="Line 487"/>
              <p:cNvSpPr>
                <a:spLocks noChangeShapeType="1"/>
              </p:cNvSpPr>
              <p:nvPr/>
            </p:nvSpPr>
            <p:spPr bwMode="auto">
              <a:xfrm flipH="1">
                <a:off x="3099" y="181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4" name="Line 488"/>
              <p:cNvSpPr>
                <a:spLocks noChangeShapeType="1"/>
              </p:cNvSpPr>
              <p:nvPr/>
            </p:nvSpPr>
            <p:spPr bwMode="auto">
              <a:xfrm flipH="1">
                <a:off x="3103" y="1810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5" name="Line 489"/>
              <p:cNvSpPr>
                <a:spLocks noChangeShapeType="1"/>
              </p:cNvSpPr>
              <p:nvPr/>
            </p:nvSpPr>
            <p:spPr bwMode="auto">
              <a:xfrm flipH="1">
                <a:off x="3106" y="180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6" name="Line 490"/>
              <p:cNvSpPr>
                <a:spLocks noChangeShapeType="1"/>
              </p:cNvSpPr>
              <p:nvPr/>
            </p:nvSpPr>
            <p:spPr bwMode="auto">
              <a:xfrm flipH="1">
                <a:off x="3110" y="1803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7" name="Line 491"/>
              <p:cNvSpPr>
                <a:spLocks noChangeShapeType="1"/>
              </p:cNvSpPr>
              <p:nvPr/>
            </p:nvSpPr>
            <p:spPr bwMode="auto">
              <a:xfrm flipH="1">
                <a:off x="3112" y="180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8" name="Line 492"/>
              <p:cNvSpPr>
                <a:spLocks noChangeShapeType="1"/>
              </p:cNvSpPr>
              <p:nvPr/>
            </p:nvSpPr>
            <p:spPr bwMode="auto">
              <a:xfrm flipH="1">
                <a:off x="3116" y="179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9" name="Line 493"/>
              <p:cNvSpPr>
                <a:spLocks noChangeShapeType="1"/>
              </p:cNvSpPr>
              <p:nvPr/>
            </p:nvSpPr>
            <p:spPr bwMode="auto">
              <a:xfrm flipH="1">
                <a:off x="3119" y="179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0" name="Line 494"/>
              <p:cNvSpPr>
                <a:spLocks noChangeShapeType="1"/>
              </p:cNvSpPr>
              <p:nvPr/>
            </p:nvSpPr>
            <p:spPr bwMode="auto">
              <a:xfrm flipH="1">
                <a:off x="3123" y="1788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1" name="Line 495"/>
              <p:cNvSpPr>
                <a:spLocks noChangeShapeType="1"/>
              </p:cNvSpPr>
              <p:nvPr/>
            </p:nvSpPr>
            <p:spPr bwMode="auto">
              <a:xfrm flipH="1">
                <a:off x="3126" y="178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2" name="Line 496"/>
              <p:cNvSpPr>
                <a:spLocks noChangeShapeType="1"/>
              </p:cNvSpPr>
              <p:nvPr/>
            </p:nvSpPr>
            <p:spPr bwMode="auto">
              <a:xfrm flipH="1">
                <a:off x="3130" y="1781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3" name="Line 497"/>
              <p:cNvSpPr>
                <a:spLocks noChangeShapeType="1"/>
              </p:cNvSpPr>
              <p:nvPr/>
            </p:nvSpPr>
            <p:spPr bwMode="auto">
              <a:xfrm flipH="1">
                <a:off x="3133" y="177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4" name="Line 498"/>
              <p:cNvSpPr>
                <a:spLocks noChangeShapeType="1"/>
              </p:cNvSpPr>
              <p:nvPr/>
            </p:nvSpPr>
            <p:spPr bwMode="auto">
              <a:xfrm flipH="1">
                <a:off x="3137" y="1774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5" name="Line 499"/>
              <p:cNvSpPr>
                <a:spLocks noChangeShapeType="1"/>
              </p:cNvSpPr>
              <p:nvPr/>
            </p:nvSpPr>
            <p:spPr bwMode="auto">
              <a:xfrm flipH="1">
                <a:off x="3139" y="177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6" name="Line 500"/>
              <p:cNvSpPr>
                <a:spLocks noChangeShapeType="1"/>
              </p:cNvSpPr>
              <p:nvPr/>
            </p:nvSpPr>
            <p:spPr bwMode="auto">
              <a:xfrm flipH="1">
                <a:off x="3143" y="176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7" name="Line 501"/>
              <p:cNvSpPr>
                <a:spLocks noChangeShapeType="1"/>
              </p:cNvSpPr>
              <p:nvPr/>
            </p:nvSpPr>
            <p:spPr bwMode="auto">
              <a:xfrm flipH="1">
                <a:off x="3146" y="176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8" name="Line 502"/>
              <p:cNvSpPr>
                <a:spLocks noChangeShapeType="1"/>
              </p:cNvSpPr>
              <p:nvPr/>
            </p:nvSpPr>
            <p:spPr bwMode="auto">
              <a:xfrm flipH="1">
                <a:off x="3150" y="1759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9" name="Line 503"/>
              <p:cNvSpPr>
                <a:spLocks noChangeShapeType="1"/>
              </p:cNvSpPr>
              <p:nvPr/>
            </p:nvSpPr>
            <p:spPr bwMode="auto">
              <a:xfrm flipH="1">
                <a:off x="3153" y="175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0" name="Line 504"/>
              <p:cNvSpPr>
                <a:spLocks noChangeShapeType="1"/>
              </p:cNvSpPr>
              <p:nvPr/>
            </p:nvSpPr>
            <p:spPr bwMode="auto">
              <a:xfrm flipH="1">
                <a:off x="3157" y="175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1" name="Line 505"/>
              <p:cNvSpPr>
                <a:spLocks noChangeShapeType="1"/>
              </p:cNvSpPr>
              <p:nvPr/>
            </p:nvSpPr>
            <p:spPr bwMode="auto">
              <a:xfrm flipH="1">
                <a:off x="3160" y="1747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2" name="Line 506"/>
              <p:cNvSpPr>
                <a:spLocks noChangeShapeType="1"/>
              </p:cNvSpPr>
              <p:nvPr/>
            </p:nvSpPr>
            <p:spPr bwMode="auto">
              <a:xfrm flipH="1">
                <a:off x="3164" y="1743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3" name="Line 507"/>
              <p:cNvSpPr>
                <a:spLocks noChangeShapeType="1"/>
              </p:cNvSpPr>
              <p:nvPr/>
            </p:nvSpPr>
            <p:spPr bwMode="auto">
              <a:xfrm flipH="1">
                <a:off x="3166" y="174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4" name="Line 508"/>
              <p:cNvSpPr>
                <a:spLocks noChangeShapeType="1"/>
              </p:cNvSpPr>
              <p:nvPr/>
            </p:nvSpPr>
            <p:spPr bwMode="auto">
              <a:xfrm flipH="1">
                <a:off x="3170" y="1736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5" name="Line 509"/>
              <p:cNvSpPr>
                <a:spLocks noChangeShapeType="1"/>
              </p:cNvSpPr>
              <p:nvPr/>
            </p:nvSpPr>
            <p:spPr bwMode="auto">
              <a:xfrm flipH="1">
                <a:off x="3173" y="173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6" name="Line 510"/>
              <p:cNvSpPr>
                <a:spLocks noChangeShapeType="1"/>
              </p:cNvSpPr>
              <p:nvPr/>
            </p:nvSpPr>
            <p:spPr bwMode="auto">
              <a:xfrm flipH="1">
                <a:off x="3177" y="172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7" name="Line 511"/>
              <p:cNvSpPr>
                <a:spLocks noChangeShapeType="1"/>
              </p:cNvSpPr>
              <p:nvPr/>
            </p:nvSpPr>
            <p:spPr bwMode="auto">
              <a:xfrm flipH="1">
                <a:off x="3180" y="172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8" name="Line 512"/>
              <p:cNvSpPr>
                <a:spLocks noChangeShapeType="1"/>
              </p:cNvSpPr>
              <p:nvPr/>
            </p:nvSpPr>
            <p:spPr bwMode="auto">
              <a:xfrm flipH="1">
                <a:off x="3184" y="1721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9" name="Line 513"/>
              <p:cNvSpPr>
                <a:spLocks noChangeShapeType="1"/>
              </p:cNvSpPr>
              <p:nvPr/>
            </p:nvSpPr>
            <p:spPr bwMode="auto">
              <a:xfrm flipH="1">
                <a:off x="3187" y="171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0" name="Line 514"/>
              <p:cNvSpPr>
                <a:spLocks noChangeShapeType="1"/>
              </p:cNvSpPr>
              <p:nvPr/>
            </p:nvSpPr>
            <p:spPr bwMode="auto">
              <a:xfrm flipH="1">
                <a:off x="3191" y="1714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1" name="Line 515"/>
              <p:cNvSpPr>
                <a:spLocks noChangeShapeType="1"/>
              </p:cNvSpPr>
              <p:nvPr/>
            </p:nvSpPr>
            <p:spPr bwMode="auto">
              <a:xfrm flipH="1">
                <a:off x="3193" y="171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2" name="Line 516"/>
              <p:cNvSpPr>
                <a:spLocks noChangeShapeType="1"/>
              </p:cNvSpPr>
              <p:nvPr/>
            </p:nvSpPr>
            <p:spPr bwMode="auto">
              <a:xfrm flipH="1">
                <a:off x="3197" y="170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3" name="Line 517"/>
              <p:cNvSpPr>
                <a:spLocks noChangeShapeType="1"/>
              </p:cNvSpPr>
              <p:nvPr/>
            </p:nvSpPr>
            <p:spPr bwMode="auto">
              <a:xfrm flipH="1">
                <a:off x="3200" y="1702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4" name="Line 518"/>
              <p:cNvSpPr>
                <a:spLocks noChangeShapeType="1"/>
              </p:cNvSpPr>
              <p:nvPr/>
            </p:nvSpPr>
            <p:spPr bwMode="auto">
              <a:xfrm flipH="1">
                <a:off x="3204" y="1699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5" name="Line 519"/>
              <p:cNvSpPr>
                <a:spLocks noChangeShapeType="1"/>
              </p:cNvSpPr>
              <p:nvPr/>
            </p:nvSpPr>
            <p:spPr bwMode="auto">
              <a:xfrm flipH="1">
                <a:off x="3207" y="169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6" name="Line 520"/>
              <p:cNvSpPr>
                <a:spLocks noChangeShapeType="1"/>
              </p:cNvSpPr>
              <p:nvPr/>
            </p:nvSpPr>
            <p:spPr bwMode="auto">
              <a:xfrm flipH="1">
                <a:off x="3211" y="169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7" name="Line 521"/>
              <p:cNvSpPr>
                <a:spLocks noChangeShapeType="1"/>
              </p:cNvSpPr>
              <p:nvPr/>
            </p:nvSpPr>
            <p:spPr bwMode="auto">
              <a:xfrm flipH="1">
                <a:off x="3214" y="168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8" name="Line 522"/>
              <p:cNvSpPr>
                <a:spLocks noChangeShapeType="1"/>
              </p:cNvSpPr>
              <p:nvPr/>
            </p:nvSpPr>
            <p:spPr bwMode="auto">
              <a:xfrm flipH="1">
                <a:off x="3218" y="1685"/>
                <a:ext cx="2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9" name="Line 523"/>
              <p:cNvSpPr>
                <a:spLocks noChangeShapeType="1"/>
              </p:cNvSpPr>
              <p:nvPr/>
            </p:nvSpPr>
            <p:spPr bwMode="auto">
              <a:xfrm flipH="1">
                <a:off x="3220" y="1680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0" name="Line 524"/>
              <p:cNvSpPr>
                <a:spLocks noChangeShapeType="1"/>
              </p:cNvSpPr>
              <p:nvPr/>
            </p:nvSpPr>
            <p:spPr bwMode="auto">
              <a:xfrm flipH="1">
                <a:off x="3224" y="1677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1" name="Line 525"/>
              <p:cNvSpPr>
                <a:spLocks noChangeShapeType="1"/>
              </p:cNvSpPr>
              <p:nvPr/>
            </p:nvSpPr>
            <p:spPr bwMode="auto">
              <a:xfrm flipH="1">
                <a:off x="3227" y="167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2" name="Line 526"/>
              <p:cNvSpPr>
                <a:spLocks noChangeShapeType="1"/>
              </p:cNvSpPr>
              <p:nvPr/>
            </p:nvSpPr>
            <p:spPr bwMode="auto">
              <a:xfrm flipH="1">
                <a:off x="3231" y="167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3" name="Line 527"/>
              <p:cNvSpPr>
                <a:spLocks noChangeShapeType="1"/>
              </p:cNvSpPr>
              <p:nvPr/>
            </p:nvSpPr>
            <p:spPr bwMode="auto">
              <a:xfrm flipH="1">
                <a:off x="3234" y="166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4" name="Line 528"/>
              <p:cNvSpPr>
                <a:spLocks noChangeShapeType="1"/>
              </p:cNvSpPr>
              <p:nvPr/>
            </p:nvSpPr>
            <p:spPr bwMode="auto">
              <a:xfrm flipH="1">
                <a:off x="3238" y="1663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5" name="Line 529"/>
              <p:cNvSpPr>
                <a:spLocks noChangeShapeType="1"/>
              </p:cNvSpPr>
              <p:nvPr/>
            </p:nvSpPr>
            <p:spPr bwMode="auto">
              <a:xfrm flipH="1">
                <a:off x="3241" y="1658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6" name="Line 530"/>
              <p:cNvSpPr>
                <a:spLocks noChangeShapeType="1"/>
              </p:cNvSpPr>
              <p:nvPr/>
            </p:nvSpPr>
            <p:spPr bwMode="auto">
              <a:xfrm flipH="1">
                <a:off x="3245" y="1654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7" name="Line 531"/>
              <p:cNvSpPr>
                <a:spLocks noChangeShapeType="1"/>
              </p:cNvSpPr>
              <p:nvPr/>
            </p:nvSpPr>
            <p:spPr bwMode="auto">
              <a:xfrm flipH="1">
                <a:off x="3247" y="165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8" name="Line 532"/>
              <p:cNvSpPr>
                <a:spLocks noChangeShapeType="1"/>
              </p:cNvSpPr>
              <p:nvPr/>
            </p:nvSpPr>
            <p:spPr bwMode="auto">
              <a:xfrm flipH="1">
                <a:off x="3251" y="1647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9" name="Line 533"/>
              <p:cNvSpPr>
                <a:spLocks noChangeShapeType="1"/>
              </p:cNvSpPr>
              <p:nvPr/>
            </p:nvSpPr>
            <p:spPr bwMode="auto">
              <a:xfrm flipH="1">
                <a:off x="3254" y="164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0" name="Line 534"/>
              <p:cNvSpPr>
                <a:spLocks noChangeShapeType="1"/>
              </p:cNvSpPr>
              <p:nvPr/>
            </p:nvSpPr>
            <p:spPr bwMode="auto">
              <a:xfrm flipH="1">
                <a:off x="3258" y="1640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1" name="Line 535"/>
              <p:cNvSpPr>
                <a:spLocks noChangeShapeType="1"/>
              </p:cNvSpPr>
              <p:nvPr/>
            </p:nvSpPr>
            <p:spPr bwMode="auto">
              <a:xfrm flipH="1">
                <a:off x="3261" y="163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2" name="Line 536"/>
              <p:cNvSpPr>
                <a:spLocks noChangeShapeType="1"/>
              </p:cNvSpPr>
              <p:nvPr/>
            </p:nvSpPr>
            <p:spPr bwMode="auto">
              <a:xfrm flipH="1">
                <a:off x="3265" y="1632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3" name="Line 537"/>
              <p:cNvSpPr>
                <a:spLocks noChangeShapeType="1"/>
              </p:cNvSpPr>
              <p:nvPr/>
            </p:nvSpPr>
            <p:spPr bwMode="auto">
              <a:xfrm flipH="1">
                <a:off x="3268" y="162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4" name="Line 538"/>
              <p:cNvSpPr>
                <a:spLocks noChangeShapeType="1"/>
              </p:cNvSpPr>
              <p:nvPr/>
            </p:nvSpPr>
            <p:spPr bwMode="auto">
              <a:xfrm flipH="1">
                <a:off x="3272" y="1625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5" name="Line 539"/>
              <p:cNvSpPr>
                <a:spLocks noChangeShapeType="1"/>
              </p:cNvSpPr>
              <p:nvPr/>
            </p:nvSpPr>
            <p:spPr bwMode="auto">
              <a:xfrm flipH="1">
                <a:off x="3274" y="162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6" name="Line 540"/>
              <p:cNvSpPr>
                <a:spLocks noChangeShapeType="1"/>
              </p:cNvSpPr>
              <p:nvPr/>
            </p:nvSpPr>
            <p:spPr bwMode="auto">
              <a:xfrm flipH="1">
                <a:off x="3278" y="1618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7" name="Line 541"/>
              <p:cNvSpPr>
                <a:spLocks noChangeShapeType="1"/>
              </p:cNvSpPr>
              <p:nvPr/>
            </p:nvSpPr>
            <p:spPr bwMode="auto">
              <a:xfrm flipH="1">
                <a:off x="3281" y="1613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8" name="Line 542"/>
              <p:cNvSpPr>
                <a:spLocks noChangeShapeType="1"/>
              </p:cNvSpPr>
              <p:nvPr/>
            </p:nvSpPr>
            <p:spPr bwMode="auto">
              <a:xfrm flipH="1">
                <a:off x="3285" y="161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9" name="Line 543"/>
              <p:cNvSpPr>
                <a:spLocks noChangeShapeType="1"/>
              </p:cNvSpPr>
              <p:nvPr/>
            </p:nvSpPr>
            <p:spPr bwMode="auto">
              <a:xfrm flipH="1">
                <a:off x="3288" y="160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0" name="Line 544"/>
              <p:cNvSpPr>
                <a:spLocks noChangeShapeType="1"/>
              </p:cNvSpPr>
              <p:nvPr/>
            </p:nvSpPr>
            <p:spPr bwMode="auto">
              <a:xfrm flipH="1">
                <a:off x="3292" y="1603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1" name="Line 545"/>
              <p:cNvSpPr>
                <a:spLocks noChangeShapeType="1"/>
              </p:cNvSpPr>
              <p:nvPr/>
            </p:nvSpPr>
            <p:spPr bwMode="auto">
              <a:xfrm flipH="1">
                <a:off x="3295" y="159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2" name="Line 546"/>
              <p:cNvSpPr>
                <a:spLocks noChangeShapeType="1"/>
              </p:cNvSpPr>
              <p:nvPr/>
            </p:nvSpPr>
            <p:spPr bwMode="auto">
              <a:xfrm flipH="1">
                <a:off x="3299" y="1595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3" name="Line 547"/>
              <p:cNvSpPr>
                <a:spLocks noChangeShapeType="1"/>
              </p:cNvSpPr>
              <p:nvPr/>
            </p:nvSpPr>
            <p:spPr bwMode="auto">
              <a:xfrm flipH="1">
                <a:off x="3301" y="159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4" name="Line 548"/>
              <p:cNvSpPr>
                <a:spLocks noChangeShapeType="1"/>
              </p:cNvSpPr>
              <p:nvPr/>
            </p:nvSpPr>
            <p:spPr bwMode="auto">
              <a:xfrm flipH="1">
                <a:off x="3305" y="1588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5" name="Line 549"/>
              <p:cNvSpPr>
                <a:spLocks noChangeShapeType="1"/>
              </p:cNvSpPr>
              <p:nvPr/>
            </p:nvSpPr>
            <p:spPr bwMode="auto">
              <a:xfrm flipH="1">
                <a:off x="3308" y="158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6" name="Line 550"/>
              <p:cNvSpPr>
                <a:spLocks noChangeShapeType="1"/>
              </p:cNvSpPr>
              <p:nvPr/>
            </p:nvSpPr>
            <p:spPr bwMode="auto">
              <a:xfrm flipH="1">
                <a:off x="3312" y="1581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7" name="Line 551"/>
              <p:cNvSpPr>
                <a:spLocks noChangeShapeType="1"/>
              </p:cNvSpPr>
              <p:nvPr/>
            </p:nvSpPr>
            <p:spPr bwMode="auto">
              <a:xfrm flipH="1">
                <a:off x="3315" y="157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8" name="Line 552"/>
              <p:cNvSpPr>
                <a:spLocks noChangeShapeType="1"/>
              </p:cNvSpPr>
              <p:nvPr/>
            </p:nvSpPr>
            <p:spPr bwMode="auto">
              <a:xfrm flipH="1">
                <a:off x="3319" y="1574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9" name="Line 553"/>
              <p:cNvSpPr>
                <a:spLocks noChangeShapeType="1"/>
              </p:cNvSpPr>
              <p:nvPr/>
            </p:nvSpPr>
            <p:spPr bwMode="auto">
              <a:xfrm flipH="1">
                <a:off x="3322" y="1569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0" name="Line 554"/>
              <p:cNvSpPr>
                <a:spLocks noChangeShapeType="1"/>
              </p:cNvSpPr>
              <p:nvPr/>
            </p:nvSpPr>
            <p:spPr bwMode="auto">
              <a:xfrm flipH="1">
                <a:off x="3326" y="1565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1" name="Line 555"/>
              <p:cNvSpPr>
                <a:spLocks noChangeShapeType="1"/>
              </p:cNvSpPr>
              <p:nvPr/>
            </p:nvSpPr>
            <p:spPr bwMode="auto">
              <a:xfrm flipH="1">
                <a:off x="3328" y="156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2" name="Line 556"/>
              <p:cNvSpPr>
                <a:spLocks noChangeShapeType="1"/>
              </p:cNvSpPr>
              <p:nvPr/>
            </p:nvSpPr>
            <p:spPr bwMode="auto">
              <a:xfrm flipH="1">
                <a:off x="3332" y="1558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3" name="Line 557"/>
              <p:cNvSpPr>
                <a:spLocks noChangeShapeType="1"/>
              </p:cNvSpPr>
              <p:nvPr/>
            </p:nvSpPr>
            <p:spPr bwMode="auto">
              <a:xfrm flipH="1">
                <a:off x="3335" y="155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4" name="Line 558"/>
              <p:cNvSpPr>
                <a:spLocks noChangeShapeType="1"/>
              </p:cNvSpPr>
              <p:nvPr/>
            </p:nvSpPr>
            <p:spPr bwMode="auto">
              <a:xfrm flipH="1">
                <a:off x="3339" y="1550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5" name="Line 559"/>
              <p:cNvSpPr>
                <a:spLocks noChangeShapeType="1"/>
              </p:cNvSpPr>
              <p:nvPr/>
            </p:nvSpPr>
            <p:spPr bwMode="auto">
              <a:xfrm flipH="1">
                <a:off x="3342" y="154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6" name="Line 560"/>
              <p:cNvSpPr>
                <a:spLocks noChangeShapeType="1"/>
              </p:cNvSpPr>
              <p:nvPr/>
            </p:nvSpPr>
            <p:spPr bwMode="auto">
              <a:xfrm flipH="1">
                <a:off x="3346" y="1543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7" name="Line 561"/>
              <p:cNvSpPr>
                <a:spLocks noChangeShapeType="1"/>
              </p:cNvSpPr>
              <p:nvPr/>
            </p:nvSpPr>
            <p:spPr bwMode="auto">
              <a:xfrm flipH="1">
                <a:off x="3349" y="154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8" name="Line 562"/>
              <p:cNvSpPr>
                <a:spLocks noChangeShapeType="1"/>
              </p:cNvSpPr>
              <p:nvPr/>
            </p:nvSpPr>
            <p:spPr bwMode="auto">
              <a:xfrm flipH="1">
                <a:off x="3353" y="1536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9" name="Line 563"/>
              <p:cNvSpPr>
                <a:spLocks noChangeShapeType="1"/>
              </p:cNvSpPr>
              <p:nvPr/>
            </p:nvSpPr>
            <p:spPr bwMode="auto">
              <a:xfrm flipH="1">
                <a:off x="3355" y="153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0" name="Line 564"/>
              <p:cNvSpPr>
                <a:spLocks noChangeShapeType="1"/>
              </p:cNvSpPr>
              <p:nvPr/>
            </p:nvSpPr>
            <p:spPr bwMode="auto">
              <a:xfrm flipH="1">
                <a:off x="3359" y="1528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1" name="Line 565"/>
              <p:cNvSpPr>
                <a:spLocks noChangeShapeType="1"/>
              </p:cNvSpPr>
              <p:nvPr/>
            </p:nvSpPr>
            <p:spPr bwMode="auto">
              <a:xfrm flipH="1">
                <a:off x="3362" y="152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2" name="Line 566"/>
              <p:cNvSpPr>
                <a:spLocks noChangeShapeType="1"/>
              </p:cNvSpPr>
              <p:nvPr/>
            </p:nvSpPr>
            <p:spPr bwMode="auto">
              <a:xfrm flipH="1">
                <a:off x="3366" y="1521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3" name="Line 567"/>
              <p:cNvSpPr>
                <a:spLocks noChangeShapeType="1"/>
              </p:cNvSpPr>
              <p:nvPr/>
            </p:nvSpPr>
            <p:spPr bwMode="auto">
              <a:xfrm flipH="1">
                <a:off x="3369" y="151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4" name="Line 568"/>
              <p:cNvSpPr>
                <a:spLocks noChangeShapeType="1"/>
              </p:cNvSpPr>
              <p:nvPr/>
            </p:nvSpPr>
            <p:spPr bwMode="auto">
              <a:xfrm flipH="1">
                <a:off x="3373" y="1514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5" name="Line 569"/>
              <p:cNvSpPr>
                <a:spLocks noChangeShapeType="1"/>
              </p:cNvSpPr>
              <p:nvPr/>
            </p:nvSpPr>
            <p:spPr bwMode="auto">
              <a:xfrm flipH="1">
                <a:off x="3376" y="151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6" name="Line 570"/>
              <p:cNvSpPr>
                <a:spLocks noChangeShapeType="1"/>
              </p:cNvSpPr>
              <p:nvPr/>
            </p:nvSpPr>
            <p:spPr bwMode="auto">
              <a:xfrm flipH="1">
                <a:off x="3380" y="1506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7" name="Line 571"/>
              <p:cNvSpPr>
                <a:spLocks noChangeShapeType="1"/>
              </p:cNvSpPr>
              <p:nvPr/>
            </p:nvSpPr>
            <p:spPr bwMode="auto">
              <a:xfrm flipH="1">
                <a:off x="3382" y="150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8" name="Line 572"/>
              <p:cNvSpPr>
                <a:spLocks noChangeShapeType="1"/>
              </p:cNvSpPr>
              <p:nvPr/>
            </p:nvSpPr>
            <p:spPr bwMode="auto">
              <a:xfrm flipH="1">
                <a:off x="3386" y="1499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9" name="Line 573"/>
              <p:cNvSpPr>
                <a:spLocks noChangeShapeType="1"/>
              </p:cNvSpPr>
              <p:nvPr/>
            </p:nvSpPr>
            <p:spPr bwMode="auto">
              <a:xfrm flipH="1">
                <a:off x="3389" y="149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0" name="Line 574"/>
              <p:cNvSpPr>
                <a:spLocks noChangeShapeType="1"/>
              </p:cNvSpPr>
              <p:nvPr/>
            </p:nvSpPr>
            <p:spPr bwMode="auto">
              <a:xfrm flipH="1">
                <a:off x="3393" y="149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1" name="Line 575"/>
              <p:cNvSpPr>
                <a:spLocks noChangeShapeType="1"/>
              </p:cNvSpPr>
              <p:nvPr/>
            </p:nvSpPr>
            <p:spPr bwMode="auto">
              <a:xfrm flipH="1">
                <a:off x="3396" y="148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2" name="Line 576"/>
              <p:cNvSpPr>
                <a:spLocks noChangeShapeType="1"/>
              </p:cNvSpPr>
              <p:nvPr/>
            </p:nvSpPr>
            <p:spPr bwMode="auto">
              <a:xfrm flipH="1">
                <a:off x="3400" y="1483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3" name="Line 577"/>
              <p:cNvSpPr>
                <a:spLocks noChangeShapeType="1"/>
              </p:cNvSpPr>
              <p:nvPr/>
            </p:nvSpPr>
            <p:spPr bwMode="auto">
              <a:xfrm flipH="1">
                <a:off x="3403" y="148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4" name="Line 578"/>
              <p:cNvSpPr>
                <a:spLocks noChangeShapeType="1"/>
              </p:cNvSpPr>
              <p:nvPr/>
            </p:nvSpPr>
            <p:spPr bwMode="auto">
              <a:xfrm flipH="1">
                <a:off x="3407" y="1476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5" name="Line 579"/>
              <p:cNvSpPr>
                <a:spLocks noChangeShapeType="1"/>
              </p:cNvSpPr>
              <p:nvPr/>
            </p:nvSpPr>
            <p:spPr bwMode="auto">
              <a:xfrm flipH="1">
                <a:off x="3409" y="147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6" name="Line 580"/>
              <p:cNvSpPr>
                <a:spLocks noChangeShapeType="1"/>
              </p:cNvSpPr>
              <p:nvPr/>
            </p:nvSpPr>
            <p:spPr bwMode="auto">
              <a:xfrm flipH="1">
                <a:off x="3413" y="1469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7" name="Line 581"/>
              <p:cNvSpPr>
                <a:spLocks noChangeShapeType="1"/>
              </p:cNvSpPr>
              <p:nvPr/>
            </p:nvSpPr>
            <p:spPr bwMode="auto">
              <a:xfrm flipH="1">
                <a:off x="3416" y="146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8" name="Line 582"/>
              <p:cNvSpPr>
                <a:spLocks noChangeShapeType="1"/>
              </p:cNvSpPr>
              <p:nvPr/>
            </p:nvSpPr>
            <p:spPr bwMode="auto">
              <a:xfrm flipH="1">
                <a:off x="3420" y="1461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9" name="Line 583"/>
              <p:cNvSpPr>
                <a:spLocks noChangeShapeType="1"/>
              </p:cNvSpPr>
              <p:nvPr/>
            </p:nvSpPr>
            <p:spPr bwMode="auto">
              <a:xfrm flipH="1">
                <a:off x="3423" y="145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0" name="Line 584"/>
              <p:cNvSpPr>
                <a:spLocks noChangeShapeType="1"/>
              </p:cNvSpPr>
              <p:nvPr/>
            </p:nvSpPr>
            <p:spPr bwMode="auto">
              <a:xfrm flipH="1">
                <a:off x="3427" y="1454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1" name="Line 585"/>
              <p:cNvSpPr>
                <a:spLocks noChangeShapeType="1"/>
              </p:cNvSpPr>
              <p:nvPr/>
            </p:nvSpPr>
            <p:spPr bwMode="auto">
              <a:xfrm flipH="1">
                <a:off x="3430" y="145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2" name="Line 586"/>
              <p:cNvSpPr>
                <a:spLocks noChangeShapeType="1"/>
              </p:cNvSpPr>
              <p:nvPr/>
            </p:nvSpPr>
            <p:spPr bwMode="auto">
              <a:xfrm flipH="1">
                <a:off x="3434" y="1447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3" name="Line 587"/>
              <p:cNvSpPr>
                <a:spLocks noChangeShapeType="1"/>
              </p:cNvSpPr>
              <p:nvPr/>
            </p:nvSpPr>
            <p:spPr bwMode="auto">
              <a:xfrm flipH="1">
                <a:off x="3436" y="144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4" name="Line 588"/>
              <p:cNvSpPr>
                <a:spLocks noChangeShapeType="1"/>
              </p:cNvSpPr>
              <p:nvPr/>
            </p:nvSpPr>
            <p:spPr bwMode="auto">
              <a:xfrm flipH="1">
                <a:off x="3440" y="1439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5" name="Line 589"/>
              <p:cNvSpPr>
                <a:spLocks noChangeShapeType="1"/>
              </p:cNvSpPr>
              <p:nvPr/>
            </p:nvSpPr>
            <p:spPr bwMode="auto">
              <a:xfrm flipH="1">
                <a:off x="3443" y="143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6" name="Line 590"/>
              <p:cNvSpPr>
                <a:spLocks noChangeShapeType="1"/>
              </p:cNvSpPr>
              <p:nvPr/>
            </p:nvSpPr>
            <p:spPr bwMode="auto">
              <a:xfrm flipH="1">
                <a:off x="3447" y="1432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7" name="Line 591"/>
              <p:cNvSpPr>
                <a:spLocks noChangeShapeType="1"/>
              </p:cNvSpPr>
              <p:nvPr/>
            </p:nvSpPr>
            <p:spPr bwMode="auto">
              <a:xfrm flipH="1">
                <a:off x="3450" y="142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8" name="Line 592"/>
              <p:cNvSpPr>
                <a:spLocks noChangeShapeType="1"/>
              </p:cNvSpPr>
              <p:nvPr/>
            </p:nvSpPr>
            <p:spPr bwMode="auto">
              <a:xfrm flipH="1">
                <a:off x="3454" y="1425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9" name="Line 593"/>
              <p:cNvSpPr>
                <a:spLocks noChangeShapeType="1"/>
              </p:cNvSpPr>
              <p:nvPr/>
            </p:nvSpPr>
            <p:spPr bwMode="auto">
              <a:xfrm flipH="1">
                <a:off x="3457" y="142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0" name="Line 594"/>
              <p:cNvSpPr>
                <a:spLocks noChangeShapeType="1"/>
              </p:cNvSpPr>
              <p:nvPr/>
            </p:nvSpPr>
            <p:spPr bwMode="auto">
              <a:xfrm flipH="1">
                <a:off x="3461" y="1417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1" name="Line 595"/>
              <p:cNvSpPr>
                <a:spLocks noChangeShapeType="1"/>
              </p:cNvSpPr>
              <p:nvPr/>
            </p:nvSpPr>
            <p:spPr bwMode="auto">
              <a:xfrm flipH="1">
                <a:off x="3463" y="141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2" name="Line 596"/>
              <p:cNvSpPr>
                <a:spLocks noChangeShapeType="1"/>
              </p:cNvSpPr>
              <p:nvPr/>
            </p:nvSpPr>
            <p:spPr bwMode="auto">
              <a:xfrm flipH="1">
                <a:off x="3467" y="141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3" name="Line 597"/>
              <p:cNvSpPr>
                <a:spLocks noChangeShapeType="1"/>
              </p:cNvSpPr>
              <p:nvPr/>
            </p:nvSpPr>
            <p:spPr bwMode="auto">
              <a:xfrm flipH="1">
                <a:off x="3470" y="140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4" name="Line 598"/>
              <p:cNvSpPr>
                <a:spLocks noChangeShapeType="1"/>
              </p:cNvSpPr>
              <p:nvPr/>
            </p:nvSpPr>
            <p:spPr bwMode="auto">
              <a:xfrm flipH="1">
                <a:off x="3474" y="1403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5" name="Line 599"/>
              <p:cNvSpPr>
                <a:spLocks noChangeShapeType="1"/>
              </p:cNvSpPr>
              <p:nvPr/>
            </p:nvSpPr>
            <p:spPr bwMode="auto">
              <a:xfrm flipH="1">
                <a:off x="3477" y="139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6" name="Line 600"/>
              <p:cNvSpPr>
                <a:spLocks noChangeShapeType="1"/>
              </p:cNvSpPr>
              <p:nvPr/>
            </p:nvSpPr>
            <p:spPr bwMode="auto">
              <a:xfrm flipH="1">
                <a:off x="3481" y="1395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7" name="Line 601"/>
              <p:cNvSpPr>
                <a:spLocks noChangeShapeType="1"/>
              </p:cNvSpPr>
              <p:nvPr/>
            </p:nvSpPr>
            <p:spPr bwMode="auto">
              <a:xfrm flipH="1">
                <a:off x="3484" y="139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8" name="Line 602"/>
              <p:cNvSpPr>
                <a:spLocks noChangeShapeType="1"/>
              </p:cNvSpPr>
              <p:nvPr/>
            </p:nvSpPr>
            <p:spPr bwMode="auto">
              <a:xfrm flipH="1">
                <a:off x="3488" y="1387"/>
                <a:ext cx="2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9" name="Line 603"/>
              <p:cNvSpPr>
                <a:spLocks noChangeShapeType="1"/>
              </p:cNvSpPr>
              <p:nvPr/>
            </p:nvSpPr>
            <p:spPr bwMode="auto">
              <a:xfrm flipH="1">
                <a:off x="3490" y="138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0" name="Line 604"/>
              <p:cNvSpPr>
                <a:spLocks noChangeShapeType="1"/>
              </p:cNvSpPr>
              <p:nvPr/>
            </p:nvSpPr>
            <p:spPr bwMode="auto">
              <a:xfrm flipH="1">
                <a:off x="3494" y="1380"/>
                <a:ext cx="3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1" name="Line 605"/>
              <p:cNvSpPr>
                <a:spLocks noChangeShapeType="1"/>
              </p:cNvSpPr>
              <p:nvPr/>
            </p:nvSpPr>
            <p:spPr bwMode="auto">
              <a:xfrm flipH="1">
                <a:off x="3497" y="137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2" name="Line 606"/>
              <p:cNvSpPr>
                <a:spLocks noChangeShapeType="1"/>
              </p:cNvSpPr>
              <p:nvPr/>
            </p:nvSpPr>
            <p:spPr bwMode="auto">
              <a:xfrm flipH="1">
                <a:off x="3501" y="1372"/>
                <a:ext cx="3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974" name="Line 608"/>
            <p:cNvSpPr>
              <a:spLocks noChangeShapeType="1"/>
            </p:cNvSpPr>
            <p:nvPr/>
          </p:nvSpPr>
          <p:spPr bwMode="auto">
            <a:xfrm flipH="1">
              <a:off x="5562600" y="2173288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75" name="Line 609"/>
            <p:cNvSpPr>
              <a:spLocks noChangeShapeType="1"/>
            </p:cNvSpPr>
            <p:nvPr/>
          </p:nvSpPr>
          <p:spPr bwMode="auto">
            <a:xfrm flipH="1">
              <a:off x="5568950" y="2166938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76" name="Line 610"/>
            <p:cNvSpPr>
              <a:spLocks noChangeShapeType="1"/>
            </p:cNvSpPr>
            <p:nvPr/>
          </p:nvSpPr>
          <p:spPr bwMode="auto">
            <a:xfrm flipH="1">
              <a:off x="5573713" y="2162175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77" name="Line 611"/>
            <p:cNvSpPr>
              <a:spLocks noChangeShapeType="1"/>
            </p:cNvSpPr>
            <p:nvPr/>
          </p:nvSpPr>
          <p:spPr bwMode="auto">
            <a:xfrm flipH="1">
              <a:off x="5580063" y="2155825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78" name="Line 612"/>
            <p:cNvSpPr>
              <a:spLocks noChangeShapeType="1"/>
            </p:cNvSpPr>
            <p:nvPr/>
          </p:nvSpPr>
          <p:spPr bwMode="auto">
            <a:xfrm flipH="1">
              <a:off x="5584825" y="2151063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79" name="Line 613"/>
            <p:cNvSpPr>
              <a:spLocks noChangeShapeType="1"/>
            </p:cNvSpPr>
            <p:nvPr/>
          </p:nvSpPr>
          <p:spPr bwMode="auto">
            <a:xfrm flipH="1">
              <a:off x="5589588" y="2143125"/>
              <a:ext cx="4763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0" name="Line 614"/>
            <p:cNvSpPr>
              <a:spLocks noChangeShapeType="1"/>
            </p:cNvSpPr>
            <p:nvPr/>
          </p:nvSpPr>
          <p:spPr bwMode="auto">
            <a:xfrm flipH="1">
              <a:off x="5594350" y="2138363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1" name="Line 615"/>
            <p:cNvSpPr>
              <a:spLocks noChangeShapeType="1"/>
            </p:cNvSpPr>
            <p:nvPr/>
          </p:nvSpPr>
          <p:spPr bwMode="auto">
            <a:xfrm flipH="1">
              <a:off x="5600700" y="2132013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2" name="Line 616"/>
            <p:cNvSpPr>
              <a:spLocks noChangeShapeType="1"/>
            </p:cNvSpPr>
            <p:nvPr/>
          </p:nvSpPr>
          <p:spPr bwMode="auto">
            <a:xfrm flipH="1">
              <a:off x="5605463" y="2125663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3" name="Line 617"/>
            <p:cNvSpPr>
              <a:spLocks noChangeShapeType="1"/>
            </p:cNvSpPr>
            <p:nvPr/>
          </p:nvSpPr>
          <p:spPr bwMode="auto">
            <a:xfrm flipH="1">
              <a:off x="5611813" y="2120900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4" name="Line 618"/>
            <p:cNvSpPr>
              <a:spLocks noChangeShapeType="1"/>
            </p:cNvSpPr>
            <p:nvPr/>
          </p:nvSpPr>
          <p:spPr bwMode="auto">
            <a:xfrm flipH="1">
              <a:off x="5616575" y="2114550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5" name="Line 619"/>
            <p:cNvSpPr>
              <a:spLocks noChangeShapeType="1"/>
            </p:cNvSpPr>
            <p:nvPr/>
          </p:nvSpPr>
          <p:spPr bwMode="auto">
            <a:xfrm flipH="1">
              <a:off x="5622925" y="2109788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6" name="Line 620"/>
            <p:cNvSpPr>
              <a:spLocks noChangeShapeType="1"/>
            </p:cNvSpPr>
            <p:nvPr/>
          </p:nvSpPr>
          <p:spPr bwMode="auto">
            <a:xfrm flipH="1">
              <a:off x="5627688" y="2101850"/>
              <a:ext cx="6350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7" name="Line 621"/>
            <p:cNvSpPr>
              <a:spLocks noChangeShapeType="1"/>
            </p:cNvSpPr>
            <p:nvPr/>
          </p:nvSpPr>
          <p:spPr bwMode="auto">
            <a:xfrm flipH="1">
              <a:off x="5634038" y="2097088"/>
              <a:ext cx="3175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8" name="Line 622"/>
            <p:cNvSpPr>
              <a:spLocks noChangeShapeType="1"/>
            </p:cNvSpPr>
            <p:nvPr/>
          </p:nvSpPr>
          <p:spPr bwMode="auto">
            <a:xfrm flipH="1">
              <a:off x="5637213" y="2090738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9" name="Line 623"/>
            <p:cNvSpPr>
              <a:spLocks noChangeShapeType="1"/>
            </p:cNvSpPr>
            <p:nvPr/>
          </p:nvSpPr>
          <p:spPr bwMode="auto">
            <a:xfrm flipH="1">
              <a:off x="5643563" y="2085975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0" name="Line 624"/>
            <p:cNvSpPr>
              <a:spLocks noChangeShapeType="1"/>
            </p:cNvSpPr>
            <p:nvPr/>
          </p:nvSpPr>
          <p:spPr bwMode="auto">
            <a:xfrm flipH="1">
              <a:off x="5648325" y="2079625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1" name="Line 625"/>
            <p:cNvSpPr>
              <a:spLocks noChangeShapeType="1"/>
            </p:cNvSpPr>
            <p:nvPr/>
          </p:nvSpPr>
          <p:spPr bwMode="auto">
            <a:xfrm flipH="1">
              <a:off x="5654675" y="2074863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2" name="Line 626"/>
            <p:cNvSpPr>
              <a:spLocks noChangeShapeType="1"/>
            </p:cNvSpPr>
            <p:nvPr/>
          </p:nvSpPr>
          <p:spPr bwMode="auto">
            <a:xfrm flipH="1">
              <a:off x="5659438" y="2066925"/>
              <a:ext cx="6350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3" name="Line 627"/>
            <p:cNvSpPr>
              <a:spLocks noChangeShapeType="1"/>
            </p:cNvSpPr>
            <p:nvPr/>
          </p:nvSpPr>
          <p:spPr bwMode="auto">
            <a:xfrm flipH="1">
              <a:off x="5665788" y="2062163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4" name="Line 628"/>
            <p:cNvSpPr>
              <a:spLocks noChangeShapeType="1"/>
            </p:cNvSpPr>
            <p:nvPr/>
          </p:nvSpPr>
          <p:spPr bwMode="auto">
            <a:xfrm flipH="1">
              <a:off x="5670550" y="2055813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5" name="Line 629"/>
            <p:cNvSpPr>
              <a:spLocks noChangeShapeType="1"/>
            </p:cNvSpPr>
            <p:nvPr/>
          </p:nvSpPr>
          <p:spPr bwMode="auto">
            <a:xfrm flipH="1">
              <a:off x="5676900" y="2049463"/>
              <a:ext cx="3175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6" name="Line 630"/>
            <p:cNvSpPr>
              <a:spLocks noChangeShapeType="1"/>
            </p:cNvSpPr>
            <p:nvPr/>
          </p:nvSpPr>
          <p:spPr bwMode="auto">
            <a:xfrm flipH="1">
              <a:off x="5680075" y="2044700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7" name="Line 631"/>
            <p:cNvSpPr>
              <a:spLocks noChangeShapeType="1"/>
            </p:cNvSpPr>
            <p:nvPr/>
          </p:nvSpPr>
          <p:spPr bwMode="auto">
            <a:xfrm flipH="1">
              <a:off x="5686425" y="2038350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8" name="Line 632"/>
            <p:cNvSpPr>
              <a:spLocks noChangeShapeType="1"/>
            </p:cNvSpPr>
            <p:nvPr/>
          </p:nvSpPr>
          <p:spPr bwMode="auto">
            <a:xfrm flipH="1">
              <a:off x="5691188" y="2032000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99" name="Line 633"/>
            <p:cNvSpPr>
              <a:spLocks noChangeShapeType="1"/>
            </p:cNvSpPr>
            <p:nvPr/>
          </p:nvSpPr>
          <p:spPr bwMode="auto">
            <a:xfrm flipH="1">
              <a:off x="5697538" y="2025650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0" name="Line 634"/>
            <p:cNvSpPr>
              <a:spLocks noChangeShapeType="1"/>
            </p:cNvSpPr>
            <p:nvPr/>
          </p:nvSpPr>
          <p:spPr bwMode="auto">
            <a:xfrm flipH="1">
              <a:off x="5702300" y="2020888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1" name="Line 635"/>
            <p:cNvSpPr>
              <a:spLocks noChangeShapeType="1"/>
            </p:cNvSpPr>
            <p:nvPr/>
          </p:nvSpPr>
          <p:spPr bwMode="auto">
            <a:xfrm flipH="1">
              <a:off x="5708650" y="2014538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2" name="Line 636"/>
            <p:cNvSpPr>
              <a:spLocks noChangeShapeType="1"/>
            </p:cNvSpPr>
            <p:nvPr/>
          </p:nvSpPr>
          <p:spPr bwMode="auto">
            <a:xfrm flipH="1">
              <a:off x="5713413" y="2009775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3" name="Line 637"/>
            <p:cNvSpPr>
              <a:spLocks noChangeShapeType="1"/>
            </p:cNvSpPr>
            <p:nvPr/>
          </p:nvSpPr>
          <p:spPr bwMode="auto">
            <a:xfrm flipH="1">
              <a:off x="5719763" y="2003425"/>
              <a:ext cx="3175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4" name="Line 638"/>
            <p:cNvSpPr>
              <a:spLocks noChangeShapeType="1"/>
            </p:cNvSpPr>
            <p:nvPr/>
          </p:nvSpPr>
          <p:spPr bwMode="auto">
            <a:xfrm flipH="1">
              <a:off x="5722938" y="1997075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5" name="Line 639"/>
            <p:cNvSpPr>
              <a:spLocks noChangeShapeType="1"/>
            </p:cNvSpPr>
            <p:nvPr/>
          </p:nvSpPr>
          <p:spPr bwMode="auto">
            <a:xfrm flipH="1">
              <a:off x="5729288" y="1990725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6" name="Line 640"/>
            <p:cNvSpPr>
              <a:spLocks noChangeShapeType="1"/>
            </p:cNvSpPr>
            <p:nvPr/>
          </p:nvSpPr>
          <p:spPr bwMode="auto">
            <a:xfrm flipH="1">
              <a:off x="5734050" y="1985963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7" name="Line 641"/>
            <p:cNvSpPr>
              <a:spLocks noChangeShapeType="1"/>
            </p:cNvSpPr>
            <p:nvPr/>
          </p:nvSpPr>
          <p:spPr bwMode="auto">
            <a:xfrm flipH="1">
              <a:off x="5740400" y="1979613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8" name="Line 642"/>
            <p:cNvSpPr>
              <a:spLocks noChangeShapeType="1"/>
            </p:cNvSpPr>
            <p:nvPr/>
          </p:nvSpPr>
          <p:spPr bwMode="auto">
            <a:xfrm flipH="1">
              <a:off x="5745163" y="1973263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09" name="Line 643"/>
            <p:cNvSpPr>
              <a:spLocks noChangeShapeType="1"/>
            </p:cNvSpPr>
            <p:nvPr/>
          </p:nvSpPr>
          <p:spPr bwMode="auto">
            <a:xfrm flipH="1">
              <a:off x="5751513" y="1968500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0" name="Line 644"/>
            <p:cNvSpPr>
              <a:spLocks noChangeShapeType="1"/>
            </p:cNvSpPr>
            <p:nvPr/>
          </p:nvSpPr>
          <p:spPr bwMode="auto">
            <a:xfrm flipH="1">
              <a:off x="5756275" y="1960563"/>
              <a:ext cx="6350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1" name="Line 645"/>
            <p:cNvSpPr>
              <a:spLocks noChangeShapeType="1"/>
            </p:cNvSpPr>
            <p:nvPr/>
          </p:nvSpPr>
          <p:spPr bwMode="auto">
            <a:xfrm flipH="1">
              <a:off x="5762625" y="1955800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2" name="Line 646"/>
            <p:cNvSpPr>
              <a:spLocks noChangeShapeType="1"/>
            </p:cNvSpPr>
            <p:nvPr/>
          </p:nvSpPr>
          <p:spPr bwMode="auto">
            <a:xfrm flipH="1">
              <a:off x="5767388" y="1949450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3" name="Line 647"/>
            <p:cNvSpPr>
              <a:spLocks noChangeShapeType="1"/>
            </p:cNvSpPr>
            <p:nvPr/>
          </p:nvSpPr>
          <p:spPr bwMode="auto">
            <a:xfrm flipH="1">
              <a:off x="5772150" y="1944688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4" name="Line 648"/>
            <p:cNvSpPr>
              <a:spLocks noChangeShapeType="1"/>
            </p:cNvSpPr>
            <p:nvPr/>
          </p:nvSpPr>
          <p:spPr bwMode="auto">
            <a:xfrm flipH="1">
              <a:off x="5776913" y="1938338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5" name="Line 649"/>
            <p:cNvSpPr>
              <a:spLocks noChangeShapeType="1"/>
            </p:cNvSpPr>
            <p:nvPr/>
          </p:nvSpPr>
          <p:spPr bwMode="auto">
            <a:xfrm flipH="1">
              <a:off x="5783263" y="1933575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6" name="Line 650"/>
            <p:cNvSpPr>
              <a:spLocks noChangeShapeType="1"/>
            </p:cNvSpPr>
            <p:nvPr/>
          </p:nvSpPr>
          <p:spPr bwMode="auto">
            <a:xfrm flipH="1">
              <a:off x="5788025" y="1925638"/>
              <a:ext cx="6350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7" name="Line 651"/>
            <p:cNvSpPr>
              <a:spLocks noChangeShapeType="1"/>
            </p:cNvSpPr>
            <p:nvPr/>
          </p:nvSpPr>
          <p:spPr bwMode="auto">
            <a:xfrm flipH="1">
              <a:off x="5794375" y="1920875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8" name="Line 652"/>
            <p:cNvSpPr>
              <a:spLocks noChangeShapeType="1"/>
            </p:cNvSpPr>
            <p:nvPr/>
          </p:nvSpPr>
          <p:spPr bwMode="auto">
            <a:xfrm flipH="1">
              <a:off x="5799138" y="1914525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19" name="Line 653"/>
            <p:cNvSpPr>
              <a:spLocks noChangeShapeType="1"/>
            </p:cNvSpPr>
            <p:nvPr/>
          </p:nvSpPr>
          <p:spPr bwMode="auto">
            <a:xfrm flipH="1">
              <a:off x="5805488" y="1909763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0" name="Line 654"/>
            <p:cNvSpPr>
              <a:spLocks noChangeShapeType="1"/>
            </p:cNvSpPr>
            <p:nvPr/>
          </p:nvSpPr>
          <p:spPr bwMode="auto">
            <a:xfrm flipH="1">
              <a:off x="5810250" y="1903413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1" name="Line 655"/>
            <p:cNvSpPr>
              <a:spLocks noChangeShapeType="1"/>
            </p:cNvSpPr>
            <p:nvPr/>
          </p:nvSpPr>
          <p:spPr bwMode="auto">
            <a:xfrm flipH="1">
              <a:off x="5816600" y="1897063"/>
              <a:ext cx="3175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2" name="Line 656"/>
            <p:cNvSpPr>
              <a:spLocks noChangeShapeType="1"/>
            </p:cNvSpPr>
            <p:nvPr/>
          </p:nvSpPr>
          <p:spPr bwMode="auto">
            <a:xfrm flipH="1">
              <a:off x="5819775" y="1892300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3" name="Line 657"/>
            <p:cNvSpPr>
              <a:spLocks noChangeShapeType="1"/>
            </p:cNvSpPr>
            <p:nvPr/>
          </p:nvSpPr>
          <p:spPr bwMode="auto">
            <a:xfrm flipH="1">
              <a:off x="5826125" y="1884363"/>
              <a:ext cx="4763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4" name="Line 658"/>
            <p:cNvSpPr>
              <a:spLocks noChangeShapeType="1"/>
            </p:cNvSpPr>
            <p:nvPr/>
          </p:nvSpPr>
          <p:spPr bwMode="auto">
            <a:xfrm flipH="1">
              <a:off x="5830888" y="1879600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5" name="Line 659"/>
            <p:cNvSpPr>
              <a:spLocks noChangeShapeType="1"/>
            </p:cNvSpPr>
            <p:nvPr/>
          </p:nvSpPr>
          <p:spPr bwMode="auto">
            <a:xfrm flipH="1">
              <a:off x="5837238" y="1873250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6" name="Line 660"/>
            <p:cNvSpPr>
              <a:spLocks noChangeShapeType="1"/>
            </p:cNvSpPr>
            <p:nvPr/>
          </p:nvSpPr>
          <p:spPr bwMode="auto">
            <a:xfrm flipH="1">
              <a:off x="5842000" y="1868488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7" name="Line 661"/>
            <p:cNvSpPr>
              <a:spLocks noChangeShapeType="1"/>
            </p:cNvSpPr>
            <p:nvPr/>
          </p:nvSpPr>
          <p:spPr bwMode="auto">
            <a:xfrm flipH="1">
              <a:off x="5848350" y="1862138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8" name="Line 662"/>
            <p:cNvSpPr>
              <a:spLocks noChangeShapeType="1"/>
            </p:cNvSpPr>
            <p:nvPr/>
          </p:nvSpPr>
          <p:spPr bwMode="auto">
            <a:xfrm flipH="1">
              <a:off x="5853113" y="1855788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29" name="Line 663"/>
            <p:cNvSpPr>
              <a:spLocks noChangeShapeType="1"/>
            </p:cNvSpPr>
            <p:nvPr/>
          </p:nvSpPr>
          <p:spPr bwMode="auto">
            <a:xfrm flipH="1">
              <a:off x="5859463" y="1849438"/>
              <a:ext cx="3175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0" name="Line 664"/>
            <p:cNvSpPr>
              <a:spLocks noChangeShapeType="1"/>
            </p:cNvSpPr>
            <p:nvPr/>
          </p:nvSpPr>
          <p:spPr bwMode="auto">
            <a:xfrm flipH="1">
              <a:off x="5862638" y="1844675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1" name="Line 665"/>
            <p:cNvSpPr>
              <a:spLocks noChangeShapeType="1"/>
            </p:cNvSpPr>
            <p:nvPr/>
          </p:nvSpPr>
          <p:spPr bwMode="auto">
            <a:xfrm flipH="1">
              <a:off x="5868988" y="1838325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2" name="Line 666"/>
            <p:cNvSpPr>
              <a:spLocks noChangeShapeType="1"/>
            </p:cNvSpPr>
            <p:nvPr/>
          </p:nvSpPr>
          <p:spPr bwMode="auto">
            <a:xfrm flipH="1">
              <a:off x="5873750" y="1833563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3" name="Line 667"/>
            <p:cNvSpPr>
              <a:spLocks noChangeShapeType="1"/>
            </p:cNvSpPr>
            <p:nvPr/>
          </p:nvSpPr>
          <p:spPr bwMode="auto">
            <a:xfrm flipH="1">
              <a:off x="5880100" y="1827213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4" name="Line 668"/>
            <p:cNvSpPr>
              <a:spLocks noChangeShapeType="1"/>
            </p:cNvSpPr>
            <p:nvPr/>
          </p:nvSpPr>
          <p:spPr bwMode="auto">
            <a:xfrm flipH="1">
              <a:off x="5884863" y="1819275"/>
              <a:ext cx="6350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5" name="Line 669"/>
            <p:cNvSpPr>
              <a:spLocks noChangeShapeType="1"/>
            </p:cNvSpPr>
            <p:nvPr/>
          </p:nvSpPr>
          <p:spPr bwMode="auto">
            <a:xfrm flipH="1">
              <a:off x="5891213" y="1814513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6" name="Line 670"/>
            <p:cNvSpPr>
              <a:spLocks noChangeShapeType="1"/>
            </p:cNvSpPr>
            <p:nvPr/>
          </p:nvSpPr>
          <p:spPr bwMode="auto">
            <a:xfrm flipH="1">
              <a:off x="5895975" y="1808163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7" name="Line 671"/>
            <p:cNvSpPr>
              <a:spLocks noChangeShapeType="1"/>
            </p:cNvSpPr>
            <p:nvPr/>
          </p:nvSpPr>
          <p:spPr bwMode="auto">
            <a:xfrm flipH="1">
              <a:off x="5900738" y="1803400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8" name="Line 672"/>
            <p:cNvSpPr>
              <a:spLocks noChangeShapeType="1"/>
            </p:cNvSpPr>
            <p:nvPr/>
          </p:nvSpPr>
          <p:spPr bwMode="auto">
            <a:xfrm flipH="1">
              <a:off x="5905500" y="1797050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39" name="Line 673"/>
            <p:cNvSpPr>
              <a:spLocks noChangeShapeType="1"/>
            </p:cNvSpPr>
            <p:nvPr/>
          </p:nvSpPr>
          <p:spPr bwMode="auto">
            <a:xfrm flipH="1">
              <a:off x="5911850" y="1790700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0" name="Line 674"/>
            <p:cNvSpPr>
              <a:spLocks noChangeShapeType="1"/>
            </p:cNvSpPr>
            <p:nvPr/>
          </p:nvSpPr>
          <p:spPr bwMode="auto">
            <a:xfrm flipH="1">
              <a:off x="5916613" y="1784350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1" name="Line 675"/>
            <p:cNvSpPr>
              <a:spLocks noChangeShapeType="1"/>
            </p:cNvSpPr>
            <p:nvPr/>
          </p:nvSpPr>
          <p:spPr bwMode="auto">
            <a:xfrm flipH="1">
              <a:off x="5922963" y="1779588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2" name="Line 676"/>
            <p:cNvSpPr>
              <a:spLocks noChangeShapeType="1"/>
            </p:cNvSpPr>
            <p:nvPr/>
          </p:nvSpPr>
          <p:spPr bwMode="auto">
            <a:xfrm flipH="1">
              <a:off x="5927725" y="1773238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3" name="Line 677"/>
            <p:cNvSpPr>
              <a:spLocks noChangeShapeType="1"/>
            </p:cNvSpPr>
            <p:nvPr/>
          </p:nvSpPr>
          <p:spPr bwMode="auto">
            <a:xfrm flipH="1">
              <a:off x="5934075" y="1768475"/>
              <a:ext cx="3175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4" name="Line 678"/>
            <p:cNvSpPr>
              <a:spLocks noChangeShapeType="1"/>
            </p:cNvSpPr>
            <p:nvPr/>
          </p:nvSpPr>
          <p:spPr bwMode="auto">
            <a:xfrm flipH="1">
              <a:off x="5937250" y="1762125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5" name="Line 679"/>
            <p:cNvSpPr>
              <a:spLocks noChangeShapeType="1"/>
            </p:cNvSpPr>
            <p:nvPr/>
          </p:nvSpPr>
          <p:spPr bwMode="auto">
            <a:xfrm flipH="1">
              <a:off x="5943600" y="1754188"/>
              <a:ext cx="4763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6" name="Line 680"/>
            <p:cNvSpPr>
              <a:spLocks noChangeShapeType="1"/>
            </p:cNvSpPr>
            <p:nvPr/>
          </p:nvSpPr>
          <p:spPr bwMode="auto">
            <a:xfrm flipH="1">
              <a:off x="5948363" y="1749425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7" name="Line 681"/>
            <p:cNvSpPr>
              <a:spLocks noChangeShapeType="1"/>
            </p:cNvSpPr>
            <p:nvPr/>
          </p:nvSpPr>
          <p:spPr bwMode="auto">
            <a:xfrm flipH="1">
              <a:off x="5954713" y="1743075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8" name="Line 682"/>
            <p:cNvSpPr>
              <a:spLocks noChangeShapeType="1"/>
            </p:cNvSpPr>
            <p:nvPr/>
          </p:nvSpPr>
          <p:spPr bwMode="auto">
            <a:xfrm flipH="1">
              <a:off x="5959475" y="1738313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49" name="Line 683"/>
            <p:cNvSpPr>
              <a:spLocks noChangeShapeType="1"/>
            </p:cNvSpPr>
            <p:nvPr/>
          </p:nvSpPr>
          <p:spPr bwMode="auto">
            <a:xfrm flipH="1">
              <a:off x="5965825" y="1731963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0" name="Line 684"/>
            <p:cNvSpPr>
              <a:spLocks noChangeShapeType="1"/>
            </p:cNvSpPr>
            <p:nvPr/>
          </p:nvSpPr>
          <p:spPr bwMode="auto">
            <a:xfrm flipH="1">
              <a:off x="5970588" y="1725613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1" name="Line 685"/>
            <p:cNvSpPr>
              <a:spLocks noChangeShapeType="1"/>
            </p:cNvSpPr>
            <p:nvPr/>
          </p:nvSpPr>
          <p:spPr bwMode="auto">
            <a:xfrm flipH="1">
              <a:off x="5975350" y="1719263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2" name="Line 686"/>
            <p:cNvSpPr>
              <a:spLocks noChangeShapeType="1"/>
            </p:cNvSpPr>
            <p:nvPr/>
          </p:nvSpPr>
          <p:spPr bwMode="auto">
            <a:xfrm flipH="1">
              <a:off x="5980113" y="1714500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3" name="Line 687"/>
            <p:cNvSpPr>
              <a:spLocks noChangeShapeType="1"/>
            </p:cNvSpPr>
            <p:nvPr/>
          </p:nvSpPr>
          <p:spPr bwMode="auto">
            <a:xfrm flipH="1">
              <a:off x="5986463" y="1708150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4" name="Line 688"/>
            <p:cNvSpPr>
              <a:spLocks noChangeShapeType="1"/>
            </p:cNvSpPr>
            <p:nvPr/>
          </p:nvSpPr>
          <p:spPr bwMode="auto">
            <a:xfrm flipH="1">
              <a:off x="5991225" y="1703388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5" name="Line 689"/>
            <p:cNvSpPr>
              <a:spLocks noChangeShapeType="1"/>
            </p:cNvSpPr>
            <p:nvPr/>
          </p:nvSpPr>
          <p:spPr bwMode="auto">
            <a:xfrm flipH="1">
              <a:off x="5997575" y="1695450"/>
              <a:ext cx="4763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6" name="Line 690"/>
            <p:cNvSpPr>
              <a:spLocks noChangeShapeType="1"/>
            </p:cNvSpPr>
            <p:nvPr/>
          </p:nvSpPr>
          <p:spPr bwMode="auto">
            <a:xfrm flipH="1">
              <a:off x="6002338" y="1689100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7" name="Line 691"/>
            <p:cNvSpPr>
              <a:spLocks noChangeShapeType="1"/>
            </p:cNvSpPr>
            <p:nvPr/>
          </p:nvSpPr>
          <p:spPr bwMode="auto">
            <a:xfrm flipH="1">
              <a:off x="6008688" y="1684338"/>
              <a:ext cx="3175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8" name="Line 692"/>
            <p:cNvSpPr>
              <a:spLocks noChangeShapeType="1"/>
            </p:cNvSpPr>
            <p:nvPr/>
          </p:nvSpPr>
          <p:spPr bwMode="auto">
            <a:xfrm flipH="1">
              <a:off x="6011863" y="1677988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59" name="Line 693"/>
            <p:cNvSpPr>
              <a:spLocks noChangeShapeType="1"/>
            </p:cNvSpPr>
            <p:nvPr/>
          </p:nvSpPr>
          <p:spPr bwMode="auto">
            <a:xfrm flipH="1">
              <a:off x="6018213" y="1673225"/>
              <a:ext cx="4763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0" name="Line 694"/>
            <p:cNvSpPr>
              <a:spLocks noChangeShapeType="1"/>
            </p:cNvSpPr>
            <p:nvPr/>
          </p:nvSpPr>
          <p:spPr bwMode="auto">
            <a:xfrm flipH="1">
              <a:off x="6022975" y="1666875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1" name="Line 695"/>
            <p:cNvSpPr>
              <a:spLocks noChangeShapeType="1"/>
            </p:cNvSpPr>
            <p:nvPr/>
          </p:nvSpPr>
          <p:spPr bwMode="auto">
            <a:xfrm flipH="1">
              <a:off x="6029325" y="1660525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2" name="Line 696"/>
            <p:cNvSpPr>
              <a:spLocks noChangeShapeType="1"/>
            </p:cNvSpPr>
            <p:nvPr/>
          </p:nvSpPr>
          <p:spPr bwMode="auto">
            <a:xfrm flipH="1">
              <a:off x="6034088" y="1654175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3" name="Line 697"/>
            <p:cNvSpPr>
              <a:spLocks noChangeShapeType="1"/>
            </p:cNvSpPr>
            <p:nvPr/>
          </p:nvSpPr>
          <p:spPr bwMode="auto">
            <a:xfrm flipH="1">
              <a:off x="6040438" y="1649413"/>
              <a:ext cx="3175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4" name="Line 698"/>
            <p:cNvSpPr>
              <a:spLocks noChangeShapeType="1"/>
            </p:cNvSpPr>
            <p:nvPr/>
          </p:nvSpPr>
          <p:spPr bwMode="auto">
            <a:xfrm flipH="1">
              <a:off x="6043613" y="1643063"/>
              <a:ext cx="6350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5" name="Line 699"/>
            <p:cNvSpPr>
              <a:spLocks noChangeShapeType="1"/>
            </p:cNvSpPr>
            <p:nvPr/>
          </p:nvSpPr>
          <p:spPr bwMode="auto">
            <a:xfrm flipH="1">
              <a:off x="6049963" y="1635125"/>
              <a:ext cx="4763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6" name="Line 700"/>
            <p:cNvSpPr>
              <a:spLocks noChangeShapeType="1"/>
            </p:cNvSpPr>
            <p:nvPr/>
          </p:nvSpPr>
          <p:spPr bwMode="auto">
            <a:xfrm flipH="1">
              <a:off x="6054725" y="1630363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7" name="Line 701"/>
            <p:cNvSpPr>
              <a:spLocks noChangeShapeType="1"/>
            </p:cNvSpPr>
            <p:nvPr/>
          </p:nvSpPr>
          <p:spPr bwMode="auto">
            <a:xfrm flipH="1">
              <a:off x="6061075" y="1624013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8" name="Line 702"/>
            <p:cNvSpPr>
              <a:spLocks noChangeShapeType="1"/>
            </p:cNvSpPr>
            <p:nvPr/>
          </p:nvSpPr>
          <p:spPr bwMode="auto">
            <a:xfrm flipH="1">
              <a:off x="6065838" y="1619250"/>
              <a:ext cx="3175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69" name="Line 703"/>
            <p:cNvSpPr>
              <a:spLocks noChangeShapeType="1"/>
            </p:cNvSpPr>
            <p:nvPr/>
          </p:nvSpPr>
          <p:spPr bwMode="auto">
            <a:xfrm flipH="1">
              <a:off x="6069013" y="1611313"/>
              <a:ext cx="6350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0" name="Line 704"/>
            <p:cNvSpPr>
              <a:spLocks noChangeShapeType="1"/>
            </p:cNvSpPr>
            <p:nvPr/>
          </p:nvSpPr>
          <p:spPr bwMode="auto">
            <a:xfrm flipH="1">
              <a:off x="6075363" y="1606550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1" name="Line 705"/>
            <p:cNvSpPr>
              <a:spLocks noChangeShapeType="1"/>
            </p:cNvSpPr>
            <p:nvPr/>
          </p:nvSpPr>
          <p:spPr bwMode="auto">
            <a:xfrm flipH="1">
              <a:off x="6081713" y="1600200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2" name="Line 706"/>
            <p:cNvSpPr>
              <a:spLocks noChangeShapeType="1"/>
            </p:cNvSpPr>
            <p:nvPr/>
          </p:nvSpPr>
          <p:spPr bwMode="auto">
            <a:xfrm flipH="1">
              <a:off x="6086475" y="1595438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3" name="Line 707"/>
            <p:cNvSpPr>
              <a:spLocks noChangeShapeType="1"/>
            </p:cNvSpPr>
            <p:nvPr/>
          </p:nvSpPr>
          <p:spPr bwMode="auto">
            <a:xfrm flipH="1">
              <a:off x="6092825" y="1587500"/>
              <a:ext cx="3175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4" name="Line 708"/>
            <p:cNvSpPr>
              <a:spLocks noChangeShapeType="1"/>
            </p:cNvSpPr>
            <p:nvPr/>
          </p:nvSpPr>
          <p:spPr bwMode="auto">
            <a:xfrm flipH="1">
              <a:off x="6096000" y="1581150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5" name="Line 709"/>
            <p:cNvSpPr>
              <a:spLocks noChangeShapeType="1"/>
            </p:cNvSpPr>
            <p:nvPr/>
          </p:nvSpPr>
          <p:spPr bwMode="auto">
            <a:xfrm flipH="1">
              <a:off x="6100763" y="1576388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6" name="Line 710"/>
            <p:cNvSpPr>
              <a:spLocks noChangeShapeType="1"/>
            </p:cNvSpPr>
            <p:nvPr/>
          </p:nvSpPr>
          <p:spPr bwMode="auto">
            <a:xfrm flipH="1">
              <a:off x="6107113" y="1570038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7" name="Line 711"/>
            <p:cNvSpPr>
              <a:spLocks noChangeShapeType="1"/>
            </p:cNvSpPr>
            <p:nvPr/>
          </p:nvSpPr>
          <p:spPr bwMode="auto">
            <a:xfrm flipH="1">
              <a:off x="6111875" y="1565275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8" name="Line 712"/>
            <p:cNvSpPr>
              <a:spLocks noChangeShapeType="1"/>
            </p:cNvSpPr>
            <p:nvPr/>
          </p:nvSpPr>
          <p:spPr bwMode="auto">
            <a:xfrm flipH="1">
              <a:off x="6118225" y="1557338"/>
              <a:ext cx="3175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79" name="Line 713"/>
            <p:cNvSpPr>
              <a:spLocks noChangeShapeType="1"/>
            </p:cNvSpPr>
            <p:nvPr/>
          </p:nvSpPr>
          <p:spPr bwMode="auto">
            <a:xfrm flipH="1">
              <a:off x="6121400" y="1552575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80" name="Line 714"/>
            <p:cNvSpPr>
              <a:spLocks noChangeShapeType="1"/>
            </p:cNvSpPr>
            <p:nvPr/>
          </p:nvSpPr>
          <p:spPr bwMode="auto">
            <a:xfrm flipH="1">
              <a:off x="6127750" y="1546225"/>
              <a:ext cx="4763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81" name="Line 715"/>
            <p:cNvSpPr>
              <a:spLocks noChangeShapeType="1"/>
            </p:cNvSpPr>
            <p:nvPr/>
          </p:nvSpPr>
          <p:spPr bwMode="auto">
            <a:xfrm flipH="1">
              <a:off x="6132513" y="1541463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82" name="Line 716"/>
            <p:cNvSpPr>
              <a:spLocks noChangeShapeType="1"/>
            </p:cNvSpPr>
            <p:nvPr/>
          </p:nvSpPr>
          <p:spPr bwMode="auto">
            <a:xfrm flipH="1">
              <a:off x="6138863" y="1533525"/>
              <a:ext cx="4763" cy="793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" name="Group 5274"/>
          <p:cNvGrpSpPr/>
          <p:nvPr/>
        </p:nvGrpSpPr>
        <p:grpSpPr>
          <a:xfrm>
            <a:off x="2071387" y="1879993"/>
            <a:ext cx="588764" cy="3846107"/>
            <a:chOff x="2071387" y="1879993"/>
            <a:chExt cx="588764" cy="3846107"/>
          </a:xfrm>
        </p:grpSpPr>
        <p:grpSp>
          <p:nvGrpSpPr>
            <p:cNvPr id="20" name="Group 206"/>
            <p:cNvGrpSpPr>
              <a:grpSpLocks/>
            </p:cNvGrpSpPr>
            <p:nvPr/>
          </p:nvGrpSpPr>
          <p:grpSpPr bwMode="auto">
            <a:xfrm>
              <a:off x="2528211" y="2322629"/>
              <a:ext cx="131940" cy="1632929"/>
              <a:chOff x="2995" y="1117"/>
              <a:chExt cx="93" cy="1151"/>
            </a:xfrm>
          </p:grpSpPr>
          <p:sp>
            <p:nvSpPr>
              <p:cNvPr id="8962" name="Line 6"/>
              <p:cNvSpPr>
                <a:spLocks noChangeShapeType="1"/>
              </p:cNvSpPr>
              <p:nvPr/>
            </p:nvSpPr>
            <p:spPr bwMode="auto">
              <a:xfrm flipH="1">
                <a:off x="2995" y="2263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3" name="Line 7"/>
              <p:cNvSpPr>
                <a:spLocks noChangeShapeType="1"/>
              </p:cNvSpPr>
              <p:nvPr/>
            </p:nvSpPr>
            <p:spPr bwMode="auto">
              <a:xfrm>
                <a:off x="2996" y="225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4" name="Line 8"/>
              <p:cNvSpPr>
                <a:spLocks noChangeShapeType="1"/>
              </p:cNvSpPr>
              <p:nvPr/>
            </p:nvSpPr>
            <p:spPr bwMode="auto">
              <a:xfrm flipH="1">
                <a:off x="2996" y="2252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5" name="Line 9"/>
              <p:cNvSpPr>
                <a:spLocks noChangeShapeType="1"/>
              </p:cNvSpPr>
              <p:nvPr/>
            </p:nvSpPr>
            <p:spPr bwMode="auto">
              <a:xfrm flipH="1">
                <a:off x="2997" y="2246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6" name="Line 10"/>
              <p:cNvSpPr>
                <a:spLocks noChangeShapeType="1"/>
              </p:cNvSpPr>
              <p:nvPr/>
            </p:nvSpPr>
            <p:spPr bwMode="auto">
              <a:xfrm flipH="1">
                <a:off x="2998" y="2240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7" name="Line 11"/>
              <p:cNvSpPr>
                <a:spLocks noChangeShapeType="1"/>
              </p:cNvSpPr>
              <p:nvPr/>
            </p:nvSpPr>
            <p:spPr bwMode="auto">
              <a:xfrm flipH="1">
                <a:off x="3000" y="223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8" name="Line 12"/>
              <p:cNvSpPr>
                <a:spLocks noChangeShapeType="1"/>
              </p:cNvSpPr>
              <p:nvPr/>
            </p:nvSpPr>
            <p:spPr bwMode="auto">
              <a:xfrm flipH="1">
                <a:off x="3001" y="222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9" name="Line 13"/>
              <p:cNvSpPr>
                <a:spLocks noChangeShapeType="1"/>
              </p:cNvSpPr>
              <p:nvPr/>
            </p:nvSpPr>
            <p:spPr bwMode="auto">
              <a:xfrm flipH="1">
                <a:off x="3002" y="2223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0" name="Line 14"/>
              <p:cNvSpPr>
                <a:spLocks noChangeShapeType="1"/>
              </p:cNvSpPr>
              <p:nvPr/>
            </p:nvSpPr>
            <p:spPr bwMode="auto">
              <a:xfrm>
                <a:off x="3011" y="2186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1" name="Line 15"/>
              <p:cNvSpPr>
                <a:spLocks noChangeShapeType="1"/>
              </p:cNvSpPr>
              <p:nvPr/>
            </p:nvSpPr>
            <p:spPr bwMode="auto">
              <a:xfrm flipH="1">
                <a:off x="3003" y="221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2" name="Line 16"/>
              <p:cNvSpPr>
                <a:spLocks noChangeShapeType="1"/>
              </p:cNvSpPr>
              <p:nvPr/>
            </p:nvSpPr>
            <p:spPr bwMode="auto">
              <a:xfrm flipH="1">
                <a:off x="3004" y="2206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3" name="Line 17"/>
              <p:cNvSpPr>
                <a:spLocks noChangeShapeType="1"/>
              </p:cNvSpPr>
              <p:nvPr/>
            </p:nvSpPr>
            <p:spPr bwMode="auto">
              <a:xfrm flipH="1">
                <a:off x="3005" y="220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4" name="Line 18"/>
              <p:cNvSpPr>
                <a:spLocks noChangeShapeType="1"/>
              </p:cNvSpPr>
              <p:nvPr/>
            </p:nvSpPr>
            <p:spPr bwMode="auto">
              <a:xfrm flipH="1">
                <a:off x="3006" y="219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5" name="Line 19"/>
              <p:cNvSpPr>
                <a:spLocks noChangeShapeType="1"/>
              </p:cNvSpPr>
              <p:nvPr/>
            </p:nvSpPr>
            <p:spPr bwMode="auto">
              <a:xfrm flipH="1">
                <a:off x="3007" y="2189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6" name="Line 20"/>
              <p:cNvSpPr>
                <a:spLocks noChangeShapeType="1"/>
              </p:cNvSpPr>
              <p:nvPr/>
            </p:nvSpPr>
            <p:spPr bwMode="auto">
              <a:xfrm flipH="1">
                <a:off x="3008" y="218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7" name="Line 21"/>
              <p:cNvSpPr>
                <a:spLocks noChangeShapeType="1"/>
              </p:cNvSpPr>
              <p:nvPr/>
            </p:nvSpPr>
            <p:spPr bwMode="auto">
              <a:xfrm flipH="1">
                <a:off x="3009" y="217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8" name="Line 22"/>
              <p:cNvSpPr>
                <a:spLocks noChangeShapeType="1"/>
              </p:cNvSpPr>
              <p:nvPr/>
            </p:nvSpPr>
            <p:spPr bwMode="auto">
              <a:xfrm>
                <a:off x="3010" y="2171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9" name="Line 23"/>
              <p:cNvSpPr>
                <a:spLocks noChangeShapeType="1"/>
              </p:cNvSpPr>
              <p:nvPr/>
            </p:nvSpPr>
            <p:spPr bwMode="auto">
              <a:xfrm flipH="1">
                <a:off x="3010" y="216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0" name="Line 24"/>
              <p:cNvSpPr>
                <a:spLocks noChangeShapeType="1"/>
              </p:cNvSpPr>
              <p:nvPr/>
            </p:nvSpPr>
            <p:spPr bwMode="auto">
              <a:xfrm flipH="1">
                <a:off x="3011" y="2160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1" name="Line 25"/>
              <p:cNvSpPr>
                <a:spLocks noChangeShapeType="1"/>
              </p:cNvSpPr>
              <p:nvPr/>
            </p:nvSpPr>
            <p:spPr bwMode="auto">
              <a:xfrm flipH="1">
                <a:off x="3012" y="215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2" name="Line 26"/>
              <p:cNvSpPr>
                <a:spLocks noChangeShapeType="1"/>
              </p:cNvSpPr>
              <p:nvPr/>
            </p:nvSpPr>
            <p:spPr bwMode="auto">
              <a:xfrm flipH="1">
                <a:off x="3013" y="2149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3" name="Line 27"/>
              <p:cNvSpPr>
                <a:spLocks noChangeShapeType="1"/>
              </p:cNvSpPr>
              <p:nvPr/>
            </p:nvSpPr>
            <p:spPr bwMode="auto">
              <a:xfrm flipH="1">
                <a:off x="3014" y="214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4" name="Line 28"/>
              <p:cNvSpPr>
                <a:spLocks noChangeShapeType="1"/>
              </p:cNvSpPr>
              <p:nvPr/>
            </p:nvSpPr>
            <p:spPr bwMode="auto">
              <a:xfrm flipH="1">
                <a:off x="3015" y="213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5" name="Line 29"/>
              <p:cNvSpPr>
                <a:spLocks noChangeShapeType="1"/>
              </p:cNvSpPr>
              <p:nvPr/>
            </p:nvSpPr>
            <p:spPr bwMode="auto">
              <a:xfrm>
                <a:off x="3016" y="2132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6" name="Line 30"/>
              <p:cNvSpPr>
                <a:spLocks noChangeShapeType="1"/>
              </p:cNvSpPr>
              <p:nvPr/>
            </p:nvSpPr>
            <p:spPr bwMode="auto">
              <a:xfrm flipH="1">
                <a:off x="3016" y="2126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7" name="Line 31"/>
              <p:cNvSpPr>
                <a:spLocks noChangeShapeType="1"/>
              </p:cNvSpPr>
              <p:nvPr/>
            </p:nvSpPr>
            <p:spPr bwMode="auto">
              <a:xfrm flipH="1">
                <a:off x="3017" y="212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8" name="Line 32"/>
              <p:cNvSpPr>
                <a:spLocks noChangeShapeType="1"/>
              </p:cNvSpPr>
              <p:nvPr/>
            </p:nvSpPr>
            <p:spPr bwMode="auto">
              <a:xfrm flipH="1">
                <a:off x="3018" y="211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9" name="Line 33"/>
              <p:cNvSpPr>
                <a:spLocks noChangeShapeType="1"/>
              </p:cNvSpPr>
              <p:nvPr/>
            </p:nvSpPr>
            <p:spPr bwMode="auto">
              <a:xfrm flipH="1">
                <a:off x="3019" y="210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0" name="Line 34"/>
              <p:cNvSpPr>
                <a:spLocks noChangeShapeType="1"/>
              </p:cNvSpPr>
              <p:nvPr/>
            </p:nvSpPr>
            <p:spPr bwMode="auto">
              <a:xfrm flipH="1">
                <a:off x="3020" y="2103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1" name="Line 35"/>
              <p:cNvSpPr>
                <a:spLocks noChangeShapeType="1"/>
              </p:cNvSpPr>
              <p:nvPr/>
            </p:nvSpPr>
            <p:spPr bwMode="auto">
              <a:xfrm flipH="1">
                <a:off x="3021" y="209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2" name="Line 36"/>
              <p:cNvSpPr>
                <a:spLocks noChangeShapeType="1"/>
              </p:cNvSpPr>
              <p:nvPr/>
            </p:nvSpPr>
            <p:spPr bwMode="auto">
              <a:xfrm flipH="1">
                <a:off x="3022" y="209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3" name="Line 37"/>
              <p:cNvSpPr>
                <a:spLocks noChangeShapeType="1"/>
              </p:cNvSpPr>
              <p:nvPr/>
            </p:nvSpPr>
            <p:spPr bwMode="auto">
              <a:xfrm>
                <a:off x="3023" y="2086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4" name="Line 38"/>
              <p:cNvSpPr>
                <a:spLocks noChangeShapeType="1"/>
              </p:cNvSpPr>
              <p:nvPr/>
            </p:nvSpPr>
            <p:spPr bwMode="auto">
              <a:xfrm flipH="1">
                <a:off x="3023" y="208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5" name="Line 39"/>
              <p:cNvSpPr>
                <a:spLocks noChangeShapeType="1"/>
              </p:cNvSpPr>
              <p:nvPr/>
            </p:nvSpPr>
            <p:spPr bwMode="auto">
              <a:xfrm flipH="1">
                <a:off x="3024" y="207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6" name="Line 40"/>
              <p:cNvSpPr>
                <a:spLocks noChangeShapeType="1"/>
              </p:cNvSpPr>
              <p:nvPr/>
            </p:nvSpPr>
            <p:spPr bwMode="auto">
              <a:xfrm>
                <a:off x="3025" y="2069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7" name="Line 41"/>
              <p:cNvSpPr>
                <a:spLocks noChangeShapeType="1"/>
              </p:cNvSpPr>
              <p:nvPr/>
            </p:nvSpPr>
            <p:spPr bwMode="auto">
              <a:xfrm flipH="1">
                <a:off x="3025" y="206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8" name="Line 42"/>
              <p:cNvSpPr>
                <a:spLocks noChangeShapeType="1"/>
              </p:cNvSpPr>
              <p:nvPr/>
            </p:nvSpPr>
            <p:spPr bwMode="auto">
              <a:xfrm flipH="1">
                <a:off x="3026" y="205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9" name="Line 43"/>
              <p:cNvSpPr>
                <a:spLocks noChangeShapeType="1"/>
              </p:cNvSpPr>
              <p:nvPr/>
            </p:nvSpPr>
            <p:spPr bwMode="auto">
              <a:xfrm flipH="1">
                <a:off x="3027" y="205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0" name="Line 44"/>
              <p:cNvSpPr>
                <a:spLocks noChangeShapeType="1"/>
              </p:cNvSpPr>
              <p:nvPr/>
            </p:nvSpPr>
            <p:spPr bwMode="auto">
              <a:xfrm flipH="1">
                <a:off x="3028" y="204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1" name="Line 45"/>
              <p:cNvSpPr>
                <a:spLocks noChangeShapeType="1"/>
              </p:cNvSpPr>
              <p:nvPr/>
            </p:nvSpPr>
            <p:spPr bwMode="auto">
              <a:xfrm>
                <a:off x="3029" y="2040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2" name="Line 46"/>
              <p:cNvSpPr>
                <a:spLocks noChangeShapeType="1"/>
              </p:cNvSpPr>
              <p:nvPr/>
            </p:nvSpPr>
            <p:spPr bwMode="auto">
              <a:xfrm flipH="1">
                <a:off x="3029" y="203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3" name="Line 47"/>
              <p:cNvSpPr>
                <a:spLocks noChangeShapeType="1"/>
              </p:cNvSpPr>
              <p:nvPr/>
            </p:nvSpPr>
            <p:spPr bwMode="auto">
              <a:xfrm flipH="1">
                <a:off x="3030" y="202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4" name="Line 48"/>
              <p:cNvSpPr>
                <a:spLocks noChangeShapeType="1"/>
              </p:cNvSpPr>
              <p:nvPr/>
            </p:nvSpPr>
            <p:spPr bwMode="auto">
              <a:xfrm>
                <a:off x="3031" y="2023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5" name="Line 49"/>
              <p:cNvSpPr>
                <a:spLocks noChangeShapeType="1"/>
              </p:cNvSpPr>
              <p:nvPr/>
            </p:nvSpPr>
            <p:spPr bwMode="auto">
              <a:xfrm flipH="1">
                <a:off x="3031" y="201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6" name="Line 50"/>
              <p:cNvSpPr>
                <a:spLocks noChangeShapeType="1"/>
              </p:cNvSpPr>
              <p:nvPr/>
            </p:nvSpPr>
            <p:spPr bwMode="auto">
              <a:xfrm flipH="1">
                <a:off x="3032" y="201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7" name="Line 51"/>
              <p:cNvSpPr>
                <a:spLocks noChangeShapeType="1"/>
              </p:cNvSpPr>
              <p:nvPr/>
            </p:nvSpPr>
            <p:spPr bwMode="auto">
              <a:xfrm flipH="1">
                <a:off x="3033" y="2006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8" name="Line 52"/>
              <p:cNvSpPr>
                <a:spLocks noChangeShapeType="1"/>
              </p:cNvSpPr>
              <p:nvPr/>
            </p:nvSpPr>
            <p:spPr bwMode="auto">
              <a:xfrm flipH="1">
                <a:off x="3034" y="1999"/>
                <a:ext cx="1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9" name="Line 53"/>
              <p:cNvSpPr>
                <a:spLocks noChangeShapeType="1"/>
              </p:cNvSpPr>
              <p:nvPr/>
            </p:nvSpPr>
            <p:spPr bwMode="auto">
              <a:xfrm flipH="1">
                <a:off x="3035" y="1994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0" name="Line 54"/>
              <p:cNvSpPr>
                <a:spLocks noChangeShapeType="1"/>
              </p:cNvSpPr>
              <p:nvPr/>
            </p:nvSpPr>
            <p:spPr bwMode="auto">
              <a:xfrm>
                <a:off x="3036" y="1988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1" name="Line 55"/>
              <p:cNvSpPr>
                <a:spLocks noChangeShapeType="1"/>
              </p:cNvSpPr>
              <p:nvPr/>
            </p:nvSpPr>
            <p:spPr bwMode="auto">
              <a:xfrm>
                <a:off x="3036" y="1982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2" name="Line 56"/>
              <p:cNvSpPr>
                <a:spLocks noChangeShapeType="1"/>
              </p:cNvSpPr>
              <p:nvPr/>
            </p:nvSpPr>
            <p:spPr bwMode="auto">
              <a:xfrm flipH="1">
                <a:off x="3036" y="1977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3" name="Line 57"/>
              <p:cNvSpPr>
                <a:spLocks noChangeShapeType="1"/>
              </p:cNvSpPr>
              <p:nvPr/>
            </p:nvSpPr>
            <p:spPr bwMode="auto">
              <a:xfrm flipH="1">
                <a:off x="3037" y="197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4" name="Line 58"/>
              <p:cNvSpPr>
                <a:spLocks noChangeShapeType="1"/>
              </p:cNvSpPr>
              <p:nvPr/>
            </p:nvSpPr>
            <p:spPr bwMode="auto">
              <a:xfrm flipH="1">
                <a:off x="3038" y="196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5" name="Line 59"/>
              <p:cNvSpPr>
                <a:spLocks noChangeShapeType="1"/>
              </p:cNvSpPr>
              <p:nvPr/>
            </p:nvSpPr>
            <p:spPr bwMode="auto">
              <a:xfrm flipH="1">
                <a:off x="3039" y="1960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6" name="Line 60"/>
              <p:cNvSpPr>
                <a:spLocks noChangeShapeType="1"/>
              </p:cNvSpPr>
              <p:nvPr/>
            </p:nvSpPr>
            <p:spPr bwMode="auto">
              <a:xfrm flipH="1">
                <a:off x="3040" y="195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7" name="Line 61"/>
              <p:cNvSpPr>
                <a:spLocks noChangeShapeType="1"/>
              </p:cNvSpPr>
              <p:nvPr/>
            </p:nvSpPr>
            <p:spPr bwMode="auto">
              <a:xfrm>
                <a:off x="3041" y="1948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8" name="Line 62"/>
              <p:cNvSpPr>
                <a:spLocks noChangeShapeType="1"/>
              </p:cNvSpPr>
              <p:nvPr/>
            </p:nvSpPr>
            <p:spPr bwMode="auto">
              <a:xfrm flipH="1">
                <a:off x="3041" y="1942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9" name="Line 63"/>
              <p:cNvSpPr>
                <a:spLocks noChangeShapeType="1"/>
              </p:cNvSpPr>
              <p:nvPr/>
            </p:nvSpPr>
            <p:spPr bwMode="auto">
              <a:xfrm flipH="1">
                <a:off x="3042" y="1936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0" name="Line 64"/>
              <p:cNvSpPr>
                <a:spLocks noChangeShapeType="1"/>
              </p:cNvSpPr>
              <p:nvPr/>
            </p:nvSpPr>
            <p:spPr bwMode="auto">
              <a:xfrm>
                <a:off x="3043" y="1931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1" name="Line 65"/>
              <p:cNvSpPr>
                <a:spLocks noChangeShapeType="1"/>
              </p:cNvSpPr>
              <p:nvPr/>
            </p:nvSpPr>
            <p:spPr bwMode="auto">
              <a:xfrm flipH="1">
                <a:off x="3043" y="192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2" name="Line 66"/>
              <p:cNvSpPr>
                <a:spLocks noChangeShapeType="1"/>
              </p:cNvSpPr>
              <p:nvPr/>
            </p:nvSpPr>
            <p:spPr bwMode="auto">
              <a:xfrm>
                <a:off x="3044" y="191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3" name="Line 67"/>
              <p:cNvSpPr>
                <a:spLocks noChangeShapeType="1"/>
              </p:cNvSpPr>
              <p:nvPr/>
            </p:nvSpPr>
            <p:spPr bwMode="auto">
              <a:xfrm flipH="1">
                <a:off x="3044" y="1914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4" name="Line 68"/>
              <p:cNvSpPr>
                <a:spLocks noChangeShapeType="1"/>
              </p:cNvSpPr>
              <p:nvPr/>
            </p:nvSpPr>
            <p:spPr bwMode="auto">
              <a:xfrm flipH="1">
                <a:off x="3045" y="190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5" name="Line 69"/>
              <p:cNvSpPr>
                <a:spLocks noChangeShapeType="1"/>
              </p:cNvSpPr>
              <p:nvPr/>
            </p:nvSpPr>
            <p:spPr bwMode="auto">
              <a:xfrm flipH="1">
                <a:off x="3046" y="1902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6" name="Line 70"/>
              <p:cNvSpPr>
                <a:spLocks noChangeShapeType="1"/>
              </p:cNvSpPr>
              <p:nvPr/>
            </p:nvSpPr>
            <p:spPr bwMode="auto">
              <a:xfrm>
                <a:off x="3047" y="1897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7" name="Line 71"/>
              <p:cNvSpPr>
                <a:spLocks noChangeShapeType="1"/>
              </p:cNvSpPr>
              <p:nvPr/>
            </p:nvSpPr>
            <p:spPr bwMode="auto">
              <a:xfrm flipH="1">
                <a:off x="3047" y="189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8" name="Line 72"/>
              <p:cNvSpPr>
                <a:spLocks noChangeShapeType="1"/>
              </p:cNvSpPr>
              <p:nvPr/>
            </p:nvSpPr>
            <p:spPr bwMode="auto">
              <a:xfrm flipH="1">
                <a:off x="3048" y="188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9" name="Line 73"/>
              <p:cNvSpPr>
                <a:spLocks noChangeShapeType="1"/>
              </p:cNvSpPr>
              <p:nvPr/>
            </p:nvSpPr>
            <p:spPr bwMode="auto">
              <a:xfrm>
                <a:off x="3049" y="187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0" name="Line 74"/>
              <p:cNvSpPr>
                <a:spLocks noChangeShapeType="1"/>
              </p:cNvSpPr>
              <p:nvPr/>
            </p:nvSpPr>
            <p:spPr bwMode="auto">
              <a:xfrm>
                <a:off x="3049" y="1873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1" name="Line 75"/>
              <p:cNvSpPr>
                <a:spLocks noChangeShapeType="1"/>
              </p:cNvSpPr>
              <p:nvPr/>
            </p:nvSpPr>
            <p:spPr bwMode="auto">
              <a:xfrm flipH="1">
                <a:off x="3049" y="186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2" name="Line 76"/>
              <p:cNvSpPr>
                <a:spLocks noChangeShapeType="1"/>
              </p:cNvSpPr>
              <p:nvPr/>
            </p:nvSpPr>
            <p:spPr bwMode="auto">
              <a:xfrm flipH="1">
                <a:off x="3050" y="1862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3" name="Line 77"/>
              <p:cNvSpPr>
                <a:spLocks noChangeShapeType="1"/>
              </p:cNvSpPr>
              <p:nvPr/>
            </p:nvSpPr>
            <p:spPr bwMode="auto">
              <a:xfrm>
                <a:off x="3051" y="1856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4" name="Line 78"/>
              <p:cNvSpPr>
                <a:spLocks noChangeShapeType="1"/>
              </p:cNvSpPr>
              <p:nvPr/>
            </p:nvSpPr>
            <p:spPr bwMode="auto">
              <a:xfrm flipH="1">
                <a:off x="3051" y="185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5" name="Line 79"/>
              <p:cNvSpPr>
                <a:spLocks noChangeShapeType="1"/>
              </p:cNvSpPr>
              <p:nvPr/>
            </p:nvSpPr>
            <p:spPr bwMode="auto">
              <a:xfrm flipH="1">
                <a:off x="3052" y="1845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6" name="Line 80"/>
              <p:cNvSpPr>
                <a:spLocks noChangeShapeType="1"/>
              </p:cNvSpPr>
              <p:nvPr/>
            </p:nvSpPr>
            <p:spPr bwMode="auto">
              <a:xfrm>
                <a:off x="3053" y="183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7" name="Line 81"/>
              <p:cNvSpPr>
                <a:spLocks noChangeShapeType="1"/>
              </p:cNvSpPr>
              <p:nvPr/>
            </p:nvSpPr>
            <p:spPr bwMode="auto">
              <a:xfrm flipH="1">
                <a:off x="3053" y="183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8" name="Line 82"/>
              <p:cNvSpPr>
                <a:spLocks noChangeShapeType="1"/>
              </p:cNvSpPr>
              <p:nvPr/>
            </p:nvSpPr>
            <p:spPr bwMode="auto">
              <a:xfrm flipH="1">
                <a:off x="3054" y="1828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9" name="Line 83"/>
              <p:cNvSpPr>
                <a:spLocks noChangeShapeType="1"/>
              </p:cNvSpPr>
              <p:nvPr/>
            </p:nvSpPr>
            <p:spPr bwMode="auto">
              <a:xfrm flipH="1">
                <a:off x="3055" y="1821"/>
                <a:ext cx="1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0" name="Line 84"/>
              <p:cNvSpPr>
                <a:spLocks noChangeShapeType="1"/>
              </p:cNvSpPr>
              <p:nvPr/>
            </p:nvSpPr>
            <p:spPr bwMode="auto">
              <a:xfrm>
                <a:off x="3056" y="1815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1" name="Line 85"/>
              <p:cNvSpPr>
                <a:spLocks noChangeShapeType="1"/>
              </p:cNvSpPr>
              <p:nvPr/>
            </p:nvSpPr>
            <p:spPr bwMode="auto">
              <a:xfrm>
                <a:off x="3056" y="1810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2" name="Line 86"/>
              <p:cNvSpPr>
                <a:spLocks noChangeShapeType="1"/>
              </p:cNvSpPr>
              <p:nvPr/>
            </p:nvSpPr>
            <p:spPr bwMode="auto">
              <a:xfrm flipH="1">
                <a:off x="3056" y="180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3" name="Line 87"/>
              <p:cNvSpPr>
                <a:spLocks noChangeShapeType="1"/>
              </p:cNvSpPr>
              <p:nvPr/>
            </p:nvSpPr>
            <p:spPr bwMode="auto">
              <a:xfrm>
                <a:off x="3057" y="1798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4" name="Line 88"/>
              <p:cNvSpPr>
                <a:spLocks noChangeShapeType="1"/>
              </p:cNvSpPr>
              <p:nvPr/>
            </p:nvSpPr>
            <p:spPr bwMode="auto">
              <a:xfrm flipH="1">
                <a:off x="3057" y="1793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5" name="Line 89"/>
              <p:cNvSpPr>
                <a:spLocks noChangeShapeType="1"/>
              </p:cNvSpPr>
              <p:nvPr/>
            </p:nvSpPr>
            <p:spPr bwMode="auto">
              <a:xfrm>
                <a:off x="3058" y="178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6" name="Line 90"/>
              <p:cNvSpPr>
                <a:spLocks noChangeShapeType="1"/>
              </p:cNvSpPr>
              <p:nvPr/>
            </p:nvSpPr>
            <p:spPr bwMode="auto">
              <a:xfrm flipH="1">
                <a:off x="3058" y="178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7" name="Line 91"/>
              <p:cNvSpPr>
                <a:spLocks noChangeShapeType="1"/>
              </p:cNvSpPr>
              <p:nvPr/>
            </p:nvSpPr>
            <p:spPr bwMode="auto">
              <a:xfrm flipH="1">
                <a:off x="3059" y="1776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8" name="Line 92"/>
              <p:cNvSpPr>
                <a:spLocks noChangeShapeType="1"/>
              </p:cNvSpPr>
              <p:nvPr/>
            </p:nvSpPr>
            <p:spPr bwMode="auto">
              <a:xfrm>
                <a:off x="3060" y="1770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9" name="Line 93"/>
              <p:cNvSpPr>
                <a:spLocks noChangeShapeType="1"/>
              </p:cNvSpPr>
              <p:nvPr/>
            </p:nvSpPr>
            <p:spPr bwMode="auto">
              <a:xfrm flipH="1">
                <a:off x="3060" y="176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0" name="Line 94"/>
              <p:cNvSpPr>
                <a:spLocks noChangeShapeType="1"/>
              </p:cNvSpPr>
              <p:nvPr/>
            </p:nvSpPr>
            <p:spPr bwMode="auto">
              <a:xfrm flipH="1">
                <a:off x="3061" y="175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1" name="Line 95"/>
              <p:cNvSpPr>
                <a:spLocks noChangeShapeType="1"/>
              </p:cNvSpPr>
              <p:nvPr/>
            </p:nvSpPr>
            <p:spPr bwMode="auto">
              <a:xfrm>
                <a:off x="3062" y="1752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2" name="Line 96"/>
              <p:cNvSpPr>
                <a:spLocks noChangeShapeType="1"/>
              </p:cNvSpPr>
              <p:nvPr/>
            </p:nvSpPr>
            <p:spPr bwMode="auto">
              <a:xfrm>
                <a:off x="3062" y="1747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3" name="Line 97"/>
              <p:cNvSpPr>
                <a:spLocks noChangeShapeType="1"/>
              </p:cNvSpPr>
              <p:nvPr/>
            </p:nvSpPr>
            <p:spPr bwMode="auto">
              <a:xfrm>
                <a:off x="3062" y="1741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4" name="Line 98"/>
              <p:cNvSpPr>
                <a:spLocks noChangeShapeType="1"/>
              </p:cNvSpPr>
              <p:nvPr/>
            </p:nvSpPr>
            <p:spPr bwMode="auto">
              <a:xfrm flipH="1">
                <a:off x="3062" y="173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5" name="Line 99"/>
              <p:cNvSpPr>
                <a:spLocks noChangeShapeType="1"/>
              </p:cNvSpPr>
              <p:nvPr/>
            </p:nvSpPr>
            <p:spPr bwMode="auto">
              <a:xfrm flipH="1">
                <a:off x="3063" y="1730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6" name="Line 100"/>
              <p:cNvSpPr>
                <a:spLocks noChangeShapeType="1"/>
              </p:cNvSpPr>
              <p:nvPr/>
            </p:nvSpPr>
            <p:spPr bwMode="auto">
              <a:xfrm>
                <a:off x="3064" y="1724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7" name="Line 101"/>
              <p:cNvSpPr>
                <a:spLocks noChangeShapeType="1"/>
              </p:cNvSpPr>
              <p:nvPr/>
            </p:nvSpPr>
            <p:spPr bwMode="auto">
              <a:xfrm flipH="1">
                <a:off x="3064" y="171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8" name="Line 102"/>
              <p:cNvSpPr>
                <a:spLocks noChangeShapeType="1"/>
              </p:cNvSpPr>
              <p:nvPr/>
            </p:nvSpPr>
            <p:spPr bwMode="auto">
              <a:xfrm>
                <a:off x="3065" y="1713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9" name="Line 103"/>
              <p:cNvSpPr>
                <a:spLocks noChangeShapeType="1"/>
              </p:cNvSpPr>
              <p:nvPr/>
            </p:nvSpPr>
            <p:spPr bwMode="auto">
              <a:xfrm flipH="1">
                <a:off x="3065" y="170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0" name="Line 104"/>
              <p:cNvSpPr>
                <a:spLocks noChangeShapeType="1"/>
              </p:cNvSpPr>
              <p:nvPr/>
            </p:nvSpPr>
            <p:spPr bwMode="auto">
              <a:xfrm>
                <a:off x="3066" y="1701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1" name="Line 105"/>
              <p:cNvSpPr>
                <a:spLocks noChangeShapeType="1"/>
              </p:cNvSpPr>
              <p:nvPr/>
            </p:nvSpPr>
            <p:spPr bwMode="auto">
              <a:xfrm flipH="1">
                <a:off x="3066" y="169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2" name="Line 106"/>
              <p:cNvSpPr>
                <a:spLocks noChangeShapeType="1"/>
              </p:cNvSpPr>
              <p:nvPr/>
            </p:nvSpPr>
            <p:spPr bwMode="auto">
              <a:xfrm>
                <a:off x="3067" y="168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3" name="Line 107"/>
              <p:cNvSpPr>
                <a:spLocks noChangeShapeType="1"/>
              </p:cNvSpPr>
              <p:nvPr/>
            </p:nvSpPr>
            <p:spPr bwMode="auto">
              <a:xfrm flipH="1">
                <a:off x="3067" y="168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4" name="Line 108"/>
              <p:cNvSpPr>
                <a:spLocks noChangeShapeType="1"/>
              </p:cNvSpPr>
              <p:nvPr/>
            </p:nvSpPr>
            <p:spPr bwMode="auto">
              <a:xfrm flipH="1">
                <a:off x="3068" y="167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5" name="Line 109"/>
              <p:cNvSpPr>
                <a:spLocks noChangeShapeType="1"/>
              </p:cNvSpPr>
              <p:nvPr/>
            </p:nvSpPr>
            <p:spPr bwMode="auto">
              <a:xfrm>
                <a:off x="3069" y="1672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6" name="Line 110"/>
              <p:cNvSpPr>
                <a:spLocks noChangeShapeType="1"/>
              </p:cNvSpPr>
              <p:nvPr/>
            </p:nvSpPr>
            <p:spPr bwMode="auto">
              <a:xfrm>
                <a:off x="3069" y="1666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7" name="Line 111"/>
              <p:cNvSpPr>
                <a:spLocks noChangeShapeType="1"/>
              </p:cNvSpPr>
              <p:nvPr/>
            </p:nvSpPr>
            <p:spPr bwMode="auto">
              <a:xfrm>
                <a:off x="3069" y="1660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8" name="Line 112"/>
              <p:cNvSpPr>
                <a:spLocks noChangeShapeType="1"/>
              </p:cNvSpPr>
              <p:nvPr/>
            </p:nvSpPr>
            <p:spPr bwMode="auto">
              <a:xfrm flipH="1">
                <a:off x="3069" y="1655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9" name="Line 113"/>
              <p:cNvSpPr>
                <a:spLocks noChangeShapeType="1"/>
              </p:cNvSpPr>
              <p:nvPr/>
            </p:nvSpPr>
            <p:spPr bwMode="auto">
              <a:xfrm>
                <a:off x="3070" y="164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0" name="Line 114"/>
              <p:cNvSpPr>
                <a:spLocks noChangeShapeType="1"/>
              </p:cNvSpPr>
              <p:nvPr/>
            </p:nvSpPr>
            <p:spPr bwMode="auto">
              <a:xfrm flipH="1">
                <a:off x="3070" y="164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1" name="Line 115"/>
              <p:cNvSpPr>
                <a:spLocks noChangeShapeType="1"/>
              </p:cNvSpPr>
              <p:nvPr/>
            </p:nvSpPr>
            <p:spPr bwMode="auto">
              <a:xfrm>
                <a:off x="3071" y="163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2" name="Line 116"/>
              <p:cNvSpPr>
                <a:spLocks noChangeShapeType="1"/>
              </p:cNvSpPr>
              <p:nvPr/>
            </p:nvSpPr>
            <p:spPr bwMode="auto">
              <a:xfrm flipH="1">
                <a:off x="3071" y="163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3" name="Line 117"/>
              <p:cNvSpPr>
                <a:spLocks noChangeShapeType="1"/>
              </p:cNvSpPr>
              <p:nvPr/>
            </p:nvSpPr>
            <p:spPr bwMode="auto">
              <a:xfrm>
                <a:off x="3072" y="1625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4" name="Line 118"/>
              <p:cNvSpPr>
                <a:spLocks noChangeShapeType="1"/>
              </p:cNvSpPr>
              <p:nvPr/>
            </p:nvSpPr>
            <p:spPr bwMode="auto">
              <a:xfrm flipH="1">
                <a:off x="3072" y="1620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5" name="Line 119"/>
              <p:cNvSpPr>
                <a:spLocks noChangeShapeType="1"/>
              </p:cNvSpPr>
              <p:nvPr/>
            </p:nvSpPr>
            <p:spPr bwMode="auto">
              <a:xfrm>
                <a:off x="3073" y="1614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6" name="Line 120"/>
              <p:cNvSpPr>
                <a:spLocks noChangeShapeType="1"/>
              </p:cNvSpPr>
              <p:nvPr/>
            </p:nvSpPr>
            <p:spPr bwMode="auto">
              <a:xfrm>
                <a:off x="3073" y="1608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7" name="Line 121"/>
              <p:cNvSpPr>
                <a:spLocks noChangeShapeType="1"/>
              </p:cNvSpPr>
              <p:nvPr/>
            </p:nvSpPr>
            <p:spPr bwMode="auto">
              <a:xfrm flipH="1">
                <a:off x="3073" y="1603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8" name="Line 122"/>
              <p:cNvSpPr>
                <a:spLocks noChangeShapeType="1"/>
              </p:cNvSpPr>
              <p:nvPr/>
            </p:nvSpPr>
            <p:spPr bwMode="auto">
              <a:xfrm>
                <a:off x="3074" y="159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9" name="Line 123"/>
              <p:cNvSpPr>
                <a:spLocks noChangeShapeType="1"/>
              </p:cNvSpPr>
              <p:nvPr/>
            </p:nvSpPr>
            <p:spPr bwMode="auto">
              <a:xfrm flipH="1">
                <a:off x="3074" y="159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0" name="Line 124"/>
              <p:cNvSpPr>
                <a:spLocks noChangeShapeType="1"/>
              </p:cNvSpPr>
              <p:nvPr/>
            </p:nvSpPr>
            <p:spPr bwMode="auto">
              <a:xfrm>
                <a:off x="3075" y="1586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1" name="Line 125"/>
              <p:cNvSpPr>
                <a:spLocks noChangeShapeType="1"/>
              </p:cNvSpPr>
              <p:nvPr/>
            </p:nvSpPr>
            <p:spPr bwMode="auto">
              <a:xfrm flipH="1">
                <a:off x="3075" y="158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2" name="Line 126"/>
              <p:cNvSpPr>
                <a:spLocks noChangeShapeType="1"/>
              </p:cNvSpPr>
              <p:nvPr/>
            </p:nvSpPr>
            <p:spPr bwMode="auto">
              <a:xfrm>
                <a:off x="3076" y="1574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3" name="Line 127"/>
              <p:cNvSpPr>
                <a:spLocks noChangeShapeType="1"/>
              </p:cNvSpPr>
              <p:nvPr/>
            </p:nvSpPr>
            <p:spPr bwMode="auto">
              <a:xfrm>
                <a:off x="3076" y="1568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4" name="Line 128"/>
              <p:cNvSpPr>
                <a:spLocks noChangeShapeType="1"/>
              </p:cNvSpPr>
              <p:nvPr/>
            </p:nvSpPr>
            <p:spPr bwMode="auto">
              <a:xfrm>
                <a:off x="3076" y="1562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5" name="Line 129"/>
              <p:cNvSpPr>
                <a:spLocks noChangeShapeType="1"/>
              </p:cNvSpPr>
              <p:nvPr/>
            </p:nvSpPr>
            <p:spPr bwMode="auto">
              <a:xfrm>
                <a:off x="3076" y="1556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6" name="Line 130"/>
              <p:cNvSpPr>
                <a:spLocks noChangeShapeType="1"/>
              </p:cNvSpPr>
              <p:nvPr/>
            </p:nvSpPr>
            <p:spPr bwMode="auto">
              <a:xfrm flipH="1">
                <a:off x="3076" y="1551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7" name="Line 131"/>
              <p:cNvSpPr>
                <a:spLocks noChangeShapeType="1"/>
              </p:cNvSpPr>
              <p:nvPr/>
            </p:nvSpPr>
            <p:spPr bwMode="auto">
              <a:xfrm>
                <a:off x="3077" y="1545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8" name="Line 132"/>
              <p:cNvSpPr>
                <a:spLocks noChangeShapeType="1"/>
              </p:cNvSpPr>
              <p:nvPr/>
            </p:nvSpPr>
            <p:spPr bwMode="auto">
              <a:xfrm>
                <a:off x="3077" y="153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9" name="Line 133"/>
              <p:cNvSpPr>
                <a:spLocks noChangeShapeType="1"/>
              </p:cNvSpPr>
              <p:nvPr/>
            </p:nvSpPr>
            <p:spPr bwMode="auto">
              <a:xfrm flipH="1">
                <a:off x="3077" y="1534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0" name="Line 134"/>
              <p:cNvSpPr>
                <a:spLocks noChangeShapeType="1"/>
              </p:cNvSpPr>
              <p:nvPr/>
            </p:nvSpPr>
            <p:spPr bwMode="auto">
              <a:xfrm>
                <a:off x="3078" y="1528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1" name="Line 135"/>
              <p:cNvSpPr>
                <a:spLocks noChangeShapeType="1"/>
              </p:cNvSpPr>
              <p:nvPr/>
            </p:nvSpPr>
            <p:spPr bwMode="auto">
              <a:xfrm flipH="1">
                <a:off x="3078" y="1522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2" name="Line 136"/>
              <p:cNvSpPr>
                <a:spLocks noChangeShapeType="1"/>
              </p:cNvSpPr>
              <p:nvPr/>
            </p:nvSpPr>
            <p:spPr bwMode="auto">
              <a:xfrm>
                <a:off x="3079" y="1517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3" name="Line 137"/>
              <p:cNvSpPr>
                <a:spLocks noChangeShapeType="1"/>
              </p:cNvSpPr>
              <p:nvPr/>
            </p:nvSpPr>
            <p:spPr bwMode="auto">
              <a:xfrm>
                <a:off x="3079" y="1510"/>
                <a:ext cx="0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4" name="Line 138"/>
              <p:cNvSpPr>
                <a:spLocks noChangeShapeType="1"/>
              </p:cNvSpPr>
              <p:nvPr/>
            </p:nvSpPr>
            <p:spPr bwMode="auto">
              <a:xfrm flipH="1">
                <a:off x="3079" y="150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5" name="Line 139"/>
              <p:cNvSpPr>
                <a:spLocks noChangeShapeType="1"/>
              </p:cNvSpPr>
              <p:nvPr/>
            </p:nvSpPr>
            <p:spPr bwMode="auto">
              <a:xfrm>
                <a:off x="3080" y="1498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6" name="Line 140"/>
              <p:cNvSpPr>
                <a:spLocks noChangeShapeType="1"/>
              </p:cNvSpPr>
              <p:nvPr/>
            </p:nvSpPr>
            <p:spPr bwMode="auto">
              <a:xfrm>
                <a:off x="3080" y="1493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7" name="Line 141"/>
              <p:cNvSpPr>
                <a:spLocks noChangeShapeType="1"/>
              </p:cNvSpPr>
              <p:nvPr/>
            </p:nvSpPr>
            <p:spPr bwMode="auto">
              <a:xfrm flipH="1">
                <a:off x="3080" y="148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8" name="Line 142"/>
              <p:cNvSpPr>
                <a:spLocks noChangeShapeType="1"/>
              </p:cNvSpPr>
              <p:nvPr/>
            </p:nvSpPr>
            <p:spPr bwMode="auto">
              <a:xfrm>
                <a:off x="3081" y="1481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9" name="Line 143"/>
              <p:cNvSpPr>
                <a:spLocks noChangeShapeType="1"/>
              </p:cNvSpPr>
              <p:nvPr/>
            </p:nvSpPr>
            <p:spPr bwMode="auto">
              <a:xfrm>
                <a:off x="3081" y="1476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0" name="Line 144"/>
              <p:cNvSpPr>
                <a:spLocks noChangeShapeType="1"/>
              </p:cNvSpPr>
              <p:nvPr/>
            </p:nvSpPr>
            <p:spPr bwMode="auto">
              <a:xfrm flipH="1">
                <a:off x="3081" y="147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1" name="Line 145"/>
              <p:cNvSpPr>
                <a:spLocks noChangeShapeType="1"/>
              </p:cNvSpPr>
              <p:nvPr/>
            </p:nvSpPr>
            <p:spPr bwMode="auto">
              <a:xfrm>
                <a:off x="3082" y="1464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2" name="Line 146"/>
              <p:cNvSpPr>
                <a:spLocks noChangeShapeType="1"/>
              </p:cNvSpPr>
              <p:nvPr/>
            </p:nvSpPr>
            <p:spPr bwMode="auto">
              <a:xfrm>
                <a:off x="3082" y="1459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3" name="Line 147"/>
              <p:cNvSpPr>
                <a:spLocks noChangeShapeType="1"/>
              </p:cNvSpPr>
              <p:nvPr/>
            </p:nvSpPr>
            <p:spPr bwMode="auto">
              <a:xfrm>
                <a:off x="3082" y="1453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4" name="Line 148"/>
              <p:cNvSpPr>
                <a:spLocks noChangeShapeType="1"/>
              </p:cNvSpPr>
              <p:nvPr/>
            </p:nvSpPr>
            <p:spPr bwMode="auto">
              <a:xfrm>
                <a:off x="3082" y="144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5" name="Line 149"/>
              <p:cNvSpPr>
                <a:spLocks noChangeShapeType="1"/>
              </p:cNvSpPr>
              <p:nvPr/>
            </p:nvSpPr>
            <p:spPr bwMode="auto">
              <a:xfrm>
                <a:off x="3082" y="1441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6" name="Line 150"/>
              <p:cNvSpPr>
                <a:spLocks noChangeShapeType="1"/>
              </p:cNvSpPr>
              <p:nvPr/>
            </p:nvSpPr>
            <p:spPr bwMode="auto">
              <a:xfrm>
                <a:off x="3082" y="1435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7" name="Line 151"/>
              <p:cNvSpPr>
                <a:spLocks noChangeShapeType="1"/>
              </p:cNvSpPr>
              <p:nvPr/>
            </p:nvSpPr>
            <p:spPr bwMode="auto">
              <a:xfrm>
                <a:off x="3082" y="142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8" name="Line 152"/>
              <p:cNvSpPr>
                <a:spLocks noChangeShapeType="1"/>
              </p:cNvSpPr>
              <p:nvPr/>
            </p:nvSpPr>
            <p:spPr bwMode="auto">
              <a:xfrm flipH="1">
                <a:off x="3082" y="1424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9" name="Line 153"/>
              <p:cNvSpPr>
                <a:spLocks noChangeShapeType="1"/>
              </p:cNvSpPr>
              <p:nvPr/>
            </p:nvSpPr>
            <p:spPr bwMode="auto">
              <a:xfrm>
                <a:off x="3083" y="1418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0" name="Line 154"/>
              <p:cNvSpPr>
                <a:spLocks noChangeShapeType="1"/>
              </p:cNvSpPr>
              <p:nvPr/>
            </p:nvSpPr>
            <p:spPr bwMode="auto">
              <a:xfrm>
                <a:off x="3083" y="1412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1" name="Line 155"/>
              <p:cNvSpPr>
                <a:spLocks noChangeShapeType="1"/>
              </p:cNvSpPr>
              <p:nvPr/>
            </p:nvSpPr>
            <p:spPr bwMode="auto">
              <a:xfrm>
                <a:off x="3083" y="1407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2" name="Line 156"/>
              <p:cNvSpPr>
                <a:spLocks noChangeShapeType="1"/>
              </p:cNvSpPr>
              <p:nvPr/>
            </p:nvSpPr>
            <p:spPr bwMode="auto">
              <a:xfrm flipH="1">
                <a:off x="3083" y="140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3" name="Line 157"/>
              <p:cNvSpPr>
                <a:spLocks noChangeShapeType="1"/>
              </p:cNvSpPr>
              <p:nvPr/>
            </p:nvSpPr>
            <p:spPr bwMode="auto">
              <a:xfrm>
                <a:off x="3084" y="1395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4" name="Line 158"/>
              <p:cNvSpPr>
                <a:spLocks noChangeShapeType="1"/>
              </p:cNvSpPr>
              <p:nvPr/>
            </p:nvSpPr>
            <p:spPr bwMode="auto">
              <a:xfrm>
                <a:off x="3084" y="138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5" name="Line 159"/>
              <p:cNvSpPr>
                <a:spLocks noChangeShapeType="1"/>
              </p:cNvSpPr>
              <p:nvPr/>
            </p:nvSpPr>
            <p:spPr bwMode="auto">
              <a:xfrm>
                <a:off x="3084" y="1383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6" name="Line 160"/>
              <p:cNvSpPr>
                <a:spLocks noChangeShapeType="1"/>
              </p:cNvSpPr>
              <p:nvPr/>
            </p:nvSpPr>
            <p:spPr bwMode="auto">
              <a:xfrm flipH="1">
                <a:off x="3084" y="137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7" name="Line 161"/>
              <p:cNvSpPr>
                <a:spLocks noChangeShapeType="1"/>
              </p:cNvSpPr>
              <p:nvPr/>
            </p:nvSpPr>
            <p:spPr bwMode="auto">
              <a:xfrm>
                <a:off x="3085" y="1371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8" name="Line 162"/>
              <p:cNvSpPr>
                <a:spLocks noChangeShapeType="1"/>
              </p:cNvSpPr>
              <p:nvPr/>
            </p:nvSpPr>
            <p:spPr bwMode="auto">
              <a:xfrm>
                <a:off x="3085" y="1366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9" name="Line 163"/>
              <p:cNvSpPr>
                <a:spLocks noChangeShapeType="1"/>
              </p:cNvSpPr>
              <p:nvPr/>
            </p:nvSpPr>
            <p:spPr bwMode="auto">
              <a:xfrm>
                <a:off x="3085" y="1360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0" name="Line 164"/>
              <p:cNvSpPr>
                <a:spLocks noChangeShapeType="1"/>
              </p:cNvSpPr>
              <p:nvPr/>
            </p:nvSpPr>
            <p:spPr bwMode="auto">
              <a:xfrm>
                <a:off x="3085" y="1354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1" name="Line 165"/>
              <p:cNvSpPr>
                <a:spLocks noChangeShapeType="1"/>
              </p:cNvSpPr>
              <p:nvPr/>
            </p:nvSpPr>
            <p:spPr bwMode="auto">
              <a:xfrm>
                <a:off x="3085" y="1349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2" name="Line 166"/>
              <p:cNvSpPr>
                <a:spLocks noChangeShapeType="1"/>
              </p:cNvSpPr>
              <p:nvPr/>
            </p:nvSpPr>
            <p:spPr bwMode="auto">
              <a:xfrm flipH="1">
                <a:off x="3085" y="134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3" name="Line 167"/>
              <p:cNvSpPr>
                <a:spLocks noChangeShapeType="1"/>
              </p:cNvSpPr>
              <p:nvPr/>
            </p:nvSpPr>
            <p:spPr bwMode="auto">
              <a:xfrm>
                <a:off x="3086" y="133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4" name="Line 168"/>
              <p:cNvSpPr>
                <a:spLocks noChangeShapeType="1"/>
              </p:cNvSpPr>
              <p:nvPr/>
            </p:nvSpPr>
            <p:spPr bwMode="auto">
              <a:xfrm>
                <a:off x="3086" y="1332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5" name="Line 169"/>
              <p:cNvSpPr>
                <a:spLocks noChangeShapeType="1"/>
              </p:cNvSpPr>
              <p:nvPr/>
            </p:nvSpPr>
            <p:spPr bwMode="auto">
              <a:xfrm>
                <a:off x="3086" y="1326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6" name="Line 170"/>
              <p:cNvSpPr>
                <a:spLocks noChangeShapeType="1"/>
              </p:cNvSpPr>
              <p:nvPr/>
            </p:nvSpPr>
            <p:spPr bwMode="auto">
              <a:xfrm>
                <a:off x="3086" y="1320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7" name="Line 171"/>
              <p:cNvSpPr>
                <a:spLocks noChangeShapeType="1"/>
              </p:cNvSpPr>
              <p:nvPr/>
            </p:nvSpPr>
            <p:spPr bwMode="auto">
              <a:xfrm>
                <a:off x="3086" y="1313"/>
                <a:ext cx="0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8" name="Line 172"/>
              <p:cNvSpPr>
                <a:spLocks noChangeShapeType="1"/>
              </p:cNvSpPr>
              <p:nvPr/>
            </p:nvSpPr>
            <p:spPr bwMode="auto">
              <a:xfrm>
                <a:off x="3086" y="1308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9" name="Line 173"/>
              <p:cNvSpPr>
                <a:spLocks noChangeShapeType="1"/>
              </p:cNvSpPr>
              <p:nvPr/>
            </p:nvSpPr>
            <p:spPr bwMode="auto">
              <a:xfrm flipH="1">
                <a:off x="3086" y="1302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0" name="Line 174"/>
              <p:cNvSpPr>
                <a:spLocks noChangeShapeType="1"/>
              </p:cNvSpPr>
              <p:nvPr/>
            </p:nvSpPr>
            <p:spPr bwMode="auto">
              <a:xfrm>
                <a:off x="3087" y="1296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1" name="Line 175"/>
              <p:cNvSpPr>
                <a:spLocks noChangeShapeType="1"/>
              </p:cNvSpPr>
              <p:nvPr/>
            </p:nvSpPr>
            <p:spPr bwMode="auto">
              <a:xfrm>
                <a:off x="3087" y="1291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2" name="Line 176"/>
              <p:cNvSpPr>
                <a:spLocks noChangeShapeType="1"/>
              </p:cNvSpPr>
              <p:nvPr/>
            </p:nvSpPr>
            <p:spPr bwMode="auto">
              <a:xfrm>
                <a:off x="3087" y="1285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3" name="Line 177"/>
              <p:cNvSpPr>
                <a:spLocks noChangeShapeType="1"/>
              </p:cNvSpPr>
              <p:nvPr/>
            </p:nvSpPr>
            <p:spPr bwMode="auto">
              <a:xfrm>
                <a:off x="3087" y="127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4" name="Line 178"/>
              <p:cNvSpPr>
                <a:spLocks noChangeShapeType="1"/>
              </p:cNvSpPr>
              <p:nvPr/>
            </p:nvSpPr>
            <p:spPr bwMode="auto">
              <a:xfrm>
                <a:off x="3087" y="1274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5" name="Line 179"/>
              <p:cNvSpPr>
                <a:spLocks noChangeShapeType="1"/>
              </p:cNvSpPr>
              <p:nvPr/>
            </p:nvSpPr>
            <p:spPr bwMode="auto">
              <a:xfrm>
                <a:off x="3087" y="1268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6" name="Line 180"/>
              <p:cNvSpPr>
                <a:spLocks noChangeShapeType="1"/>
              </p:cNvSpPr>
              <p:nvPr/>
            </p:nvSpPr>
            <p:spPr bwMode="auto">
              <a:xfrm>
                <a:off x="3087" y="1262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7" name="Line 181"/>
              <p:cNvSpPr>
                <a:spLocks noChangeShapeType="1"/>
              </p:cNvSpPr>
              <p:nvPr/>
            </p:nvSpPr>
            <p:spPr bwMode="auto">
              <a:xfrm>
                <a:off x="3087" y="1256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8" name="Line 182"/>
              <p:cNvSpPr>
                <a:spLocks noChangeShapeType="1"/>
              </p:cNvSpPr>
              <p:nvPr/>
            </p:nvSpPr>
            <p:spPr bwMode="auto">
              <a:xfrm>
                <a:off x="3087" y="1250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9" name="Line 183"/>
              <p:cNvSpPr>
                <a:spLocks noChangeShapeType="1"/>
              </p:cNvSpPr>
              <p:nvPr/>
            </p:nvSpPr>
            <p:spPr bwMode="auto">
              <a:xfrm>
                <a:off x="3087" y="1244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0" name="Line 184"/>
              <p:cNvSpPr>
                <a:spLocks noChangeShapeType="1"/>
              </p:cNvSpPr>
              <p:nvPr/>
            </p:nvSpPr>
            <p:spPr bwMode="auto">
              <a:xfrm>
                <a:off x="3087" y="1238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1" name="Line 185"/>
              <p:cNvSpPr>
                <a:spLocks noChangeShapeType="1"/>
              </p:cNvSpPr>
              <p:nvPr/>
            </p:nvSpPr>
            <p:spPr bwMode="auto">
              <a:xfrm>
                <a:off x="3087" y="1233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2" name="Line 186"/>
              <p:cNvSpPr>
                <a:spLocks noChangeShapeType="1"/>
              </p:cNvSpPr>
              <p:nvPr/>
            </p:nvSpPr>
            <p:spPr bwMode="auto">
              <a:xfrm flipH="1">
                <a:off x="3087" y="122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3" name="Line 187"/>
              <p:cNvSpPr>
                <a:spLocks noChangeShapeType="1"/>
              </p:cNvSpPr>
              <p:nvPr/>
            </p:nvSpPr>
            <p:spPr bwMode="auto">
              <a:xfrm>
                <a:off x="3088" y="1221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4" name="Line 188"/>
              <p:cNvSpPr>
                <a:spLocks noChangeShapeType="1"/>
              </p:cNvSpPr>
              <p:nvPr/>
            </p:nvSpPr>
            <p:spPr bwMode="auto">
              <a:xfrm>
                <a:off x="3088" y="1216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5" name="Line 189"/>
              <p:cNvSpPr>
                <a:spLocks noChangeShapeType="1"/>
              </p:cNvSpPr>
              <p:nvPr/>
            </p:nvSpPr>
            <p:spPr bwMode="auto">
              <a:xfrm>
                <a:off x="3088" y="1210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6" name="Line 190"/>
              <p:cNvSpPr>
                <a:spLocks noChangeShapeType="1"/>
              </p:cNvSpPr>
              <p:nvPr/>
            </p:nvSpPr>
            <p:spPr bwMode="auto">
              <a:xfrm>
                <a:off x="3088" y="1204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7" name="Line 191"/>
              <p:cNvSpPr>
                <a:spLocks noChangeShapeType="1"/>
              </p:cNvSpPr>
              <p:nvPr/>
            </p:nvSpPr>
            <p:spPr bwMode="auto">
              <a:xfrm>
                <a:off x="3088" y="1199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8" name="Line 192"/>
              <p:cNvSpPr>
                <a:spLocks noChangeShapeType="1"/>
              </p:cNvSpPr>
              <p:nvPr/>
            </p:nvSpPr>
            <p:spPr bwMode="auto">
              <a:xfrm>
                <a:off x="3088" y="1193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9" name="Line 193"/>
              <p:cNvSpPr>
                <a:spLocks noChangeShapeType="1"/>
              </p:cNvSpPr>
              <p:nvPr/>
            </p:nvSpPr>
            <p:spPr bwMode="auto">
              <a:xfrm>
                <a:off x="3088" y="1186"/>
                <a:ext cx="0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0" name="Line 194"/>
              <p:cNvSpPr>
                <a:spLocks noChangeShapeType="1"/>
              </p:cNvSpPr>
              <p:nvPr/>
            </p:nvSpPr>
            <p:spPr bwMode="auto">
              <a:xfrm>
                <a:off x="3087" y="1181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1" name="Line 195"/>
              <p:cNvSpPr>
                <a:spLocks noChangeShapeType="1"/>
              </p:cNvSpPr>
              <p:nvPr/>
            </p:nvSpPr>
            <p:spPr bwMode="auto">
              <a:xfrm>
                <a:off x="3087" y="1175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2" name="Line 196"/>
              <p:cNvSpPr>
                <a:spLocks noChangeShapeType="1"/>
              </p:cNvSpPr>
              <p:nvPr/>
            </p:nvSpPr>
            <p:spPr bwMode="auto">
              <a:xfrm>
                <a:off x="3087" y="116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3" name="Line 197"/>
              <p:cNvSpPr>
                <a:spLocks noChangeShapeType="1"/>
              </p:cNvSpPr>
              <p:nvPr/>
            </p:nvSpPr>
            <p:spPr bwMode="auto">
              <a:xfrm>
                <a:off x="3087" y="1163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4" name="Line 198"/>
              <p:cNvSpPr>
                <a:spLocks noChangeShapeType="1"/>
              </p:cNvSpPr>
              <p:nvPr/>
            </p:nvSpPr>
            <p:spPr bwMode="auto">
              <a:xfrm>
                <a:off x="3087" y="1158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5" name="Line 199"/>
              <p:cNvSpPr>
                <a:spLocks noChangeShapeType="1"/>
              </p:cNvSpPr>
              <p:nvPr/>
            </p:nvSpPr>
            <p:spPr bwMode="auto">
              <a:xfrm>
                <a:off x="3087" y="1152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6" name="Line 200"/>
              <p:cNvSpPr>
                <a:spLocks noChangeShapeType="1"/>
              </p:cNvSpPr>
              <p:nvPr/>
            </p:nvSpPr>
            <p:spPr bwMode="auto">
              <a:xfrm>
                <a:off x="3087" y="1146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7" name="Line 201"/>
              <p:cNvSpPr>
                <a:spLocks noChangeShapeType="1"/>
              </p:cNvSpPr>
              <p:nvPr/>
            </p:nvSpPr>
            <p:spPr bwMode="auto">
              <a:xfrm>
                <a:off x="3087" y="1141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8" name="Line 202"/>
              <p:cNvSpPr>
                <a:spLocks noChangeShapeType="1"/>
              </p:cNvSpPr>
              <p:nvPr/>
            </p:nvSpPr>
            <p:spPr bwMode="auto">
              <a:xfrm>
                <a:off x="3087" y="1135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9" name="Line 203"/>
              <p:cNvSpPr>
                <a:spLocks noChangeShapeType="1"/>
              </p:cNvSpPr>
              <p:nvPr/>
            </p:nvSpPr>
            <p:spPr bwMode="auto">
              <a:xfrm>
                <a:off x="3087" y="112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0" name="Line 204"/>
              <p:cNvSpPr>
                <a:spLocks noChangeShapeType="1"/>
              </p:cNvSpPr>
              <p:nvPr/>
            </p:nvSpPr>
            <p:spPr bwMode="auto">
              <a:xfrm>
                <a:off x="3087" y="1123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1" name="Line 205"/>
              <p:cNvSpPr>
                <a:spLocks noChangeShapeType="1"/>
              </p:cNvSpPr>
              <p:nvPr/>
            </p:nvSpPr>
            <p:spPr bwMode="auto">
              <a:xfrm>
                <a:off x="3087" y="111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407"/>
            <p:cNvGrpSpPr>
              <a:grpSpLocks/>
            </p:cNvGrpSpPr>
            <p:nvPr/>
          </p:nvGrpSpPr>
          <p:grpSpPr bwMode="auto">
            <a:xfrm>
              <a:off x="2258656" y="1879993"/>
              <a:ext cx="400075" cy="3260182"/>
              <a:chOff x="2805" y="805"/>
              <a:chExt cx="282" cy="2298"/>
            </a:xfrm>
          </p:grpSpPr>
          <p:sp>
            <p:nvSpPr>
              <p:cNvPr id="8762" name="Line 207"/>
              <p:cNvSpPr>
                <a:spLocks noChangeShapeType="1"/>
              </p:cNvSpPr>
              <p:nvPr/>
            </p:nvSpPr>
            <p:spPr bwMode="auto">
              <a:xfrm>
                <a:off x="3087" y="1111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3" name="Line 208"/>
              <p:cNvSpPr>
                <a:spLocks noChangeShapeType="1"/>
              </p:cNvSpPr>
              <p:nvPr/>
            </p:nvSpPr>
            <p:spPr bwMode="auto">
              <a:xfrm>
                <a:off x="3086" y="1106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4" name="Line 209"/>
              <p:cNvSpPr>
                <a:spLocks noChangeShapeType="1"/>
              </p:cNvSpPr>
              <p:nvPr/>
            </p:nvSpPr>
            <p:spPr bwMode="auto">
              <a:xfrm>
                <a:off x="3086" y="1100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5" name="Line 210"/>
              <p:cNvSpPr>
                <a:spLocks noChangeShapeType="1"/>
              </p:cNvSpPr>
              <p:nvPr/>
            </p:nvSpPr>
            <p:spPr bwMode="auto">
              <a:xfrm>
                <a:off x="3086" y="1094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6" name="Line 211"/>
              <p:cNvSpPr>
                <a:spLocks noChangeShapeType="1"/>
              </p:cNvSpPr>
              <p:nvPr/>
            </p:nvSpPr>
            <p:spPr bwMode="auto">
              <a:xfrm>
                <a:off x="3086" y="1089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7" name="Line 212"/>
              <p:cNvSpPr>
                <a:spLocks noChangeShapeType="1"/>
              </p:cNvSpPr>
              <p:nvPr/>
            </p:nvSpPr>
            <p:spPr bwMode="auto">
              <a:xfrm>
                <a:off x="3086" y="1083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8" name="Line 213"/>
              <p:cNvSpPr>
                <a:spLocks noChangeShapeType="1"/>
              </p:cNvSpPr>
              <p:nvPr/>
            </p:nvSpPr>
            <p:spPr bwMode="auto">
              <a:xfrm>
                <a:off x="3086" y="107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9" name="Line 214"/>
              <p:cNvSpPr>
                <a:spLocks noChangeShapeType="1"/>
              </p:cNvSpPr>
              <p:nvPr/>
            </p:nvSpPr>
            <p:spPr bwMode="auto">
              <a:xfrm>
                <a:off x="3086" y="1071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0" name="Line 215"/>
              <p:cNvSpPr>
                <a:spLocks noChangeShapeType="1"/>
              </p:cNvSpPr>
              <p:nvPr/>
            </p:nvSpPr>
            <p:spPr bwMode="auto">
              <a:xfrm>
                <a:off x="3085" y="1066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1" name="Line 216"/>
              <p:cNvSpPr>
                <a:spLocks noChangeShapeType="1"/>
              </p:cNvSpPr>
              <p:nvPr/>
            </p:nvSpPr>
            <p:spPr bwMode="auto">
              <a:xfrm>
                <a:off x="3085" y="1059"/>
                <a:ext cx="0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2" name="Line 217"/>
              <p:cNvSpPr>
                <a:spLocks noChangeShapeType="1"/>
              </p:cNvSpPr>
              <p:nvPr/>
            </p:nvSpPr>
            <p:spPr bwMode="auto">
              <a:xfrm>
                <a:off x="3085" y="1053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3" name="Line 218"/>
              <p:cNvSpPr>
                <a:spLocks noChangeShapeType="1"/>
              </p:cNvSpPr>
              <p:nvPr/>
            </p:nvSpPr>
            <p:spPr bwMode="auto">
              <a:xfrm>
                <a:off x="3085" y="1048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4" name="Line 219"/>
              <p:cNvSpPr>
                <a:spLocks noChangeShapeType="1"/>
              </p:cNvSpPr>
              <p:nvPr/>
            </p:nvSpPr>
            <p:spPr bwMode="auto">
              <a:xfrm>
                <a:off x="3085" y="1042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5" name="Line 220"/>
              <p:cNvSpPr>
                <a:spLocks noChangeShapeType="1"/>
              </p:cNvSpPr>
              <p:nvPr/>
            </p:nvSpPr>
            <p:spPr bwMode="auto">
              <a:xfrm>
                <a:off x="3084" y="1036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6" name="Line 221"/>
              <p:cNvSpPr>
                <a:spLocks noChangeShapeType="1"/>
              </p:cNvSpPr>
              <p:nvPr/>
            </p:nvSpPr>
            <p:spPr bwMode="auto">
              <a:xfrm>
                <a:off x="3084" y="1031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7" name="Line 222"/>
              <p:cNvSpPr>
                <a:spLocks noChangeShapeType="1"/>
              </p:cNvSpPr>
              <p:nvPr/>
            </p:nvSpPr>
            <p:spPr bwMode="auto">
              <a:xfrm>
                <a:off x="3084" y="1025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8" name="Line 223"/>
              <p:cNvSpPr>
                <a:spLocks noChangeShapeType="1"/>
              </p:cNvSpPr>
              <p:nvPr/>
            </p:nvSpPr>
            <p:spPr bwMode="auto">
              <a:xfrm>
                <a:off x="3084" y="101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9" name="Line 224"/>
              <p:cNvSpPr>
                <a:spLocks noChangeShapeType="1"/>
              </p:cNvSpPr>
              <p:nvPr/>
            </p:nvSpPr>
            <p:spPr bwMode="auto">
              <a:xfrm>
                <a:off x="3084" y="1014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0" name="Line 225"/>
              <p:cNvSpPr>
                <a:spLocks noChangeShapeType="1"/>
              </p:cNvSpPr>
              <p:nvPr/>
            </p:nvSpPr>
            <p:spPr bwMode="auto">
              <a:xfrm>
                <a:off x="3083" y="100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1" name="Line 226"/>
              <p:cNvSpPr>
                <a:spLocks noChangeShapeType="1"/>
              </p:cNvSpPr>
              <p:nvPr/>
            </p:nvSpPr>
            <p:spPr bwMode="auto">
              <a:xfrm>
                <a:off x="3083" y="1002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2" name="Line 227"/>
              <p:cNvSpPr>
                <a:spLocks noChangeShapeType="1"/>
              </p:cNvSpPr>
              <p:nvPr/>
            </p:nvSpPr>
            <p:spPr bwMode="auto">
              <a:xfrm>
                <a:off x="3083" y="996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3" name="Line 228"/>
              <p:cNvSpPr>
                <a:spLocks noChangeShapeType="1"/>
              </p:cNvSpPr>
              <p:nvPr/>
            </p:nvSpPr>
            <p:spPr bwMode="auto">
              <a:xfrm>
                <a:off x="3083" y="990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4" name="Line 229"/>
              <p:cNvSpPr>
                <a:spLocks noChangeShapeType="1"/>
              </p:cNvSpPr>
              <p:nvPr/>
            </p:nvSpPr>
            <p:spPr bwMode="auto">
              <a:xfrm>
                <a:off x="3082" y="98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5" name="Line 230"/>
              <p:cNvSpPr>
                <a:spLocks noChangeShapeType="1"/>
              </p:cNvSpPr>
              <p:nvPr/>
            </p:nvSpPr>
            <p:spPr bwMode="auto">
              <a:xfrm>
                <a:off x="3082" y="978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6" name="Line 231"/>
              <p:cNvSpPr>
                <a:spLocks noChangeShapeType="1"/>
              </p:cNvSpPr>
              <p:nvPr/>
            </p:nvSpPr>
            <p:spPr bwMode="auto">
              <a:xfrm>
                <a:off x="3082" y="973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7" name="Line 232"/>
              <p:cNvSpPr>
                <a:spLocks noChangeShapeType="1"/>
              </p:cNvSpPr>
              <p:nvPr/>
            </p:nvSpPr>
            <p:spPr bwMode="auto">
              <a:xfrm>
                <a:off x="3082" y="96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8" name="Line 233"/>
              <p:cNvSpPr>
                <a:spLocks noChangeShapeType="1"/>
              </p:cNvSpPr>
              <p:nvPr/>
            </p:nvSpPr>
            <p:spPr bwMode="auto">
              <a:xfrm>
                <a:off x="3082" y="961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9" name="Line 234"/>
              <p:cNvSpPr>
                <a:spLocks noChangeShapeType="1"/>
              </p:cNvSpPr>
              <p:nvPr/>
            </p:nvSpPr>
            <p:spPr bwMode="auto">
              <a:xfrm>
                <a:off x="3082" y="956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0" name="Line 235"/>
              <p:cNvSpPr>
                <a:spLocks noChangeShapeType="1"/>
              </p:cNvSpPr>
              <p:nvPr/>
            </p:nvSpPr>
            <p:spPr bwMode="auto">
              <a:xfrm>
                <a:off x="3082" y="950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1" name="Line 236"/>
              <p:cNvSpPr>
                <a:spLocks noChangeShapeType="1"/>
              </p:cNvSpPr>
              <p:nvPr/>
            </p:nvSpPr>
            <p:spPr bwMode="auto">
              <a:xfrm>
                <a:off x="3081" y="94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2" name="Line 237"/>
              <p:cNvSpPr>
                <a:spLocks noChangeShapeType="1"/>
              </p:cNvSpPr>
              <p:nvPr/>
            </p:nvSpPr>
            <p:spPr bwMode="auto">
              <a:xfrm>
                <a:off x="3081" y="939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3" name="Line 238"/>
              <p:cNvSpPr>
                <a:spLocks noChangeShapeType="1"/>
              </p:cNvSpPr>
              <p:nvPr/>
            </p:nvSpPr>
            <p:spPr bwMode="auto">
              <a:xfrm>
                <a:off x="3081" y="932"/>
                <a:ext cx="0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4" name="Line 239"/>
              <p:cNvSpPr>
                <a:spLocks noChangeShapeType="1"/>
              </p:cNvSpPr>
              <p:nvPr/>
            </p:nvSpPr>
            <p:spPr bwMode="auto">
              <a:xfrm>
                <a:off x="3080" y="926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5" name="Line 240"/>
              <p:cNvSpPr>
                <a:spLocks noChangeShapeType="1"/>
              </p:cNvSpPr>
              <p:nvPr/>
            </p:nvSpPr>
            <p:spPr bwMode="auto">
              <a:xfrm>
                <a:off x="3080" y="921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6" name="Line 241"/>
              <p:cNvSpPr>
                <a:spLocks noChangeShapeType="1"/>
              </p:cNvSpPr>
              <p:nvPr/>
            </p:nvSpPr>
            <p:spPr bwMode="auto">
              <a:xfrm>
                <a:off x="3079" y="91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7" name="Line 242"/>
              <p:cNvSpPr>
                <a:spLocks noChangeShapeType="1"/>
              </p:cNvSpPr>
              <p:nvPr/>
            </p:nvSpPr>
            <p:spPr bwMode="auto">
              <a:xfrm>
                <a:off x="3079" y="90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8" name="Line 243"/>
              <p:cNvSpPr>
                <a:spLocks noChangeShapeType="1"/>
              </p:cNvSpPr>
              <p:nvPr/>
            </p:nvSpPr>
            <p:spPr bwMode="auto">
              <a:xfrm>
                <a:off x="3079" y="904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9" name="Line 244"/>
              <p:cNvSpPr>
                <a:spLocks noChangeShapeType="1"/>
              </p:cNvSpPr>
              <p:nvPr/>
            </p:nvSpPr>
            <p:spPr bwMode="auto">
              <a:xfrm>
                <a:off x="3078" y="89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0" name="Line 245"/>
              <p:cNvSpPr>
                <a:spLocks noChangeShapeType="1"/>
              </p:cNvSpPr>
              <p:nvPr/>
            </p:nvSpPr>
            <p:spPr bwMode="auto">
              <a:xfrm>
                <a:off x="3078" y="892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1" name="Line 246"/>
              <p:cNvSpPr>
                <a:spLocks noChangeShapeType="1"/>
              </p:cNvSpPr>
              <p:nvPr/>
            </p:nvSpPr>
            <p:spPr bwMode="auto">
              <a:xfrm>
                <a:off x="3078" y="887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2" name="Line 247"/>
              <p:cNvSpPr>
                <a:spLocks noChangeShapeType="1"/>
              </p:cNvSpPr>
              <p:nvPr/>
            </p:nvSpPr>
            <p:spPr bwMode="auto">
              <a:xfrm>
                <a:off x="3077" y="88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3" name="Line 248"/>
              <p:cNvSpPr>
                <a:spLocks noChangeShapeType="1"/>
              </p:cNvSpPr>
              <p:nvPr/>
            </p:nvSpPr>
            <p:spPr bwMode="auto">
              <a:xfrm>
                <a:off x="3077" y="875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4" name="Line 249"/>
              <p:cNvSpPr>
                <a:spLocks noChangeShapeType="1"/>
              </p:cNvSpPr>
              <p:nvPr/>
            </p:nvSpPr>
            <p:spPr bwMode="auto">
              <a:xfrm>
                <a:off x="3076" y="869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5" name="Line 250"/>
              <p:cNvSpPr>
                <a:spLocks noChangeShapeType="1"/>
              </p:cNvSpPr>
              <p:nvPr/>
            </p:nvSpPr>
            <p:spPr bwMode="auto">
              <a:xfrm>
                <a:off x="3076" y="863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6" name="Line 251"/>
              <p:cNvSpPr>
                <a:spLocks noChangeShapeType="1"/>
              </p:cNvSpPr>
              <p:nvPr/>
            </p:nvSpPr>
            <p:spPr bwMode="auto">
              <a:xfrm>
                <a:off x="3076" y="85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7" name="Line 252"/>
              <p:cNvSpPr>
                <a:spLocks noChangeShapeType="1"/>
              </p:cNvSpPr>
              <p:nvPr/>
            </p:nvSpPr>
            <p:spPr bwMode="auto">
              <a:xfrm>
                <a:off x="3076" y="851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8" name="Line 253"/>
              <p:cNvSpPr>
                <a:spLocks noChangeShapeType="1"/>
              </p:cNvSpPr>
              <p:nvPr/>
            </p:nvSpPr>
            <p:spPr bwMode="auto">
              <a:xfrm>
                <a:off x="3075" y="846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9" name="Line 254"/>
              <p:cNvSpPr>
                <a:spLocks noChangeShapeType="1"/>
              </p:cNvSpPr>
              <p:nvPr/>
            </p:nvSpPr>
            <p:spPr bwMode="auto">
              <a:xfrm>
                <a:off x="3075" y="840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0" name="Line 255"/>
              <p:cNvSpPr>
                <a:spLocks noChangeShapeType="1"/>
              </p:cNvSpPr>
              <p:nvPr/>
            </p:nvSpPr>
            <p:spPr bwMode="auto">
              <a:xfrm>
                <a:off x="3075" y="834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1" name="Line 256"/>
              <p:cNvSpPr>
                <a:spLocks noChangeShapeType="1"/>
              </p:cNvSpPr>
              <p:nvPr/>
            </p:nvSpPr>
            <p:spPr bwMode="auto">
              <a:xfrm>
                <a:off x="3074" y="829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2" name="Line 257"/>
              <p:cNvSpPr>
                <a:spLocks noChangeShapeType="1"/>
              </p:cNvSpPr>
              <p:nvPr/>
            </p:nvSpPr>
            <p:spPr bwMode="auto">
              <a:xfrm>
                <a:off x="3074" y="823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3" name="Line 258"/>
              <p:cNvSpPr>
                <a:spLocks noChangeShapeType="1"/>
              </p:cNvSpPr>
              <p:nvPr/>
            </p:nvSpPr>
            <p:spPr bwMode="auto">
              <a:xfrm>
                <a:off x="3073" y="81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4" name="Line 259"/>
              <p:cNvSpPr>
                <a:spLocks noChangeShapeType="1"/>
              </p:cNvSpPr>
              <p:nvPr/>
            </p:nvSpPr>
            <p:spPr bwMode="auto">
              <a:xfrm>
                <a:off x="3073" y="812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5" name="Line 260"/>
              <p:cNvSpPr>
                <a:spLocks noChangeShapeType="1"/>
              </p:cNvSpPr>
              <p:nvPr/>
            </p:nvSpPr>
            <p:spPr bwMode="auto">
              <a:xfrm>
                <a:off x="3072" y="805"/>
                <a:ext cx="1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6" name="Line 261"/>
              <p:cNvSpPr>
                <a:spLocks noChangeShapeType="1"/>
              </p:cNvSpPr>
              <p:nvPr/>
            </p:nvSpPr>
            <p:spPr bwMode="auto">
              <a:xfrm flipH="1">
                <a:off x="2883" y="2806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7" name="Line 262"/>
              <p:cNvSpPr>
                <a:spLocks noChangeShapeType="1"/>
              </p:cNvSpPr>
              <p:nvPr/>
            </p:nvSpPr>
            <p:spPr bwMode="auto">
              <a:xfrm flipH="1">
                <a:off x="2884" y="2801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8" name="Line 263"/>
              <p:cNvSpPr>
                <a:spLocks noChangeShapeType="1"/>
              </p:cNvSpPr>
              <p:nvPr/>
            </p:nvSpPr>
            <p:spPr bwMode="auto">
              <a:xfrm flipH="1">
                <a:off x="2885" y="2795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9" name="Line 264"/>
              <p:cNvSpPr>
                <a:spLocks noChangeShapeType="1"/>
              </p:cNvSpPr>
              <p:nvPr/>
            </p:nvSpPr>
            <p:spPr bwMode="auto">
              <a:xfrm flipH="1">
                <a:off x="2887" y="2790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0" name="Line 265"/>
              <p:cNvSpPr>
                <a:spLocks noChangeShapeType="1"/>
              </p:cNvSpPr>
              <p:nvPr/>
            </p:nvSpPr>
            <p:spPr bwMode="auto">
              <a:xfrm flipH="1">
                <a:off x="2889" y="278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1" name="Line 266"/>
              <p:cNvSpPr>
                <a:spLocks noChangeShapeType="1"/>
              </p:cNvSpPr>
              <p:nvPr/>
            </p:nvSpPr>
            <p:spPr bwMode="auto">
              <a:xfrm flipH="1">
                <a:off x="2890" y="2779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2" name="Line 267"/>
              <p:cNvSpPr>
                <a:spLocks noChangeShapeType="1"/>
              </p:cNvSpPr>
              <p:nvPr/>
            </p:nvSpPr>
            <p:spPr bwMode="auto">
              <a:xfrm flipH="1">
                <a:off x="2891" y="277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3" name="Line 268"/>
              <p:cNvSpPr>
                <a:spLocks noChangeShapeType="1"/>
              </p:cNvSpPr>
              <p:nvPr/>
            </p:nvSpPr>
            <p:spPr bwMode="auto">
              <a:xfrm flipH="1">
                <a:off x="2892" y="2768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4" name="Line 269"/>
              <p:cNvSpPr>
                <a:spLocks noChangeShapeType="1"/>
              </p:cNvSpPr>
              <p:nvPr/>
            </p:nvSpPr>
            <p:spPr bwMode="auto">
              <a:xfrm flipH="1">
                <a:off x="2894" y="2761"/>
                <a:ext cx="1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5" name="Line 270"/>
              <p:cNvSpPr>
                <a:spLocks noChangeShapeType="1"/>
              </p:cNvSpPr>
              <p:nvPr/>
            </p:nvSpPr>
            <p:spPr bwMode="auto">
              <a:xfrm flipH="1">
                <a:off x="2895" y="2755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6" name="Line 271"/>
              <p:cNvSpPr>
                <a:spLocks noChangeShapeType="1"/>
              </p:cNvSpPr>
              <p:nvPr/>
            </p:nvSpPr>
            <p:spPr bwMode="auto">
              <a:xfrm flipH="1">
                <a:off x="2897" y="2750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7" name="Line 272"/>
              <p:cNvSpPr>
                <a:spLocks noChangeShapeType="1"/>
              </p:cNvSpPr>
              <p:nvPr/>
            </p:nvSpPr>
            <p:spPr bwMode="auto">
              <a:xfrm flipH="1">
                <a:off x="2898" y="274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8" name="Line 273"/>
              <p:cNvSpPr>
                <a:spLocks noChangeShapeType="1"/>
              </p:cNvSpPr>
              <p:nvPr/>
            </p:nvSpPr>
            <p:spPr bwMode="auto">
              <a:xfrm flipH="1">
                <a:off x="2899" y="2739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9" name="Line 274"/>
              <p:cNvSpPr>
                <a:spLocks noChangeShapeType="1"/>
              </p:cNvSpPr>
              <p:nvPr/>
            </p:nvSpPr>
            <p:spPr bwMode="auto">
              <a:xfrm flipH="1">
                <a:off x="2900" y="2733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0" name="Line 275"/>
              <p:cNvSpPr>
                <a:spLocks noChangeShapeType="1"/>
              </p:cNvSpPr>
              <p:nvPr/>
            </p:nvSpPr>
            <p:spPr bwMode="auto">
              <a:xfrm flipH="1">
                <a:off x="2902" y="2728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1" name="Line 276"/>
              <p:cNvSpPr>
                <a:spLocks noChangeShapeType="1"/>
              </p:cNvSpPr>
              <p:nvPr/>
            </p:nvSpPr>
            <p:spPr bwMode="auto">
              <a:xfrm flipH="1">
                <a:off x="2903" y="2722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2" name="Line 277"/>
              <p:cNvSpPr>
                <a:spLocks noChangeShapeType="1"/>
              </p:cNvSpPr>
              <p:nvPr/>
            </p:nvSpPr>
            <p:spPr bwMode="auto">
              <a:xfrm flipH="1">
                <a:off x="2904" y="2717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3" name="Line 278"/>
              <p:cNvSpPr>
                <a:spLocks noChangeShapeType="1"/>
              </p:cNvSpPr>
              <p:nvPr/>
            </p:nvSpPr>
            <p:spPr bwMode="auto">
              <a:xfrm flipH="1">
                <a:off x="2905" y="2710"/>
                <a:ext cx="2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4" name="Line 279"/>
              <p:cNvSpPr>
                <a:spLocks noChangeShapeType="1"/>
              </p:cNvSpPr>
              <p:nvPr/>
            </p:nvSpPr>
            <p:spPr bwMode="auto">
              <a:xfrm flipH="1">
                <a:off x="2907" y="2705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5" name="Line 280"/>
              <p:cNvSpPr>
                <a:spLocks noChangeShapeType="1"/>
              </p:cNvSpPr>
              <p:nvPr/>
            </p:nvSpPr>
            <p:spPr bwMode="auto">
              <a:xfrm flipH="1">
                <a:off x="2908" y="2699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6" name="Line 281"/>
              <p:cNvSpPr>
                <a:spLocks noChangeShapeType="1"/>
              </p:cNvSpPr>
              <p:nvPr/>
            </p:nvSpPr>
            <p:spPr bwMode="auto">
              <a:xfrm flipH="1">
                <a:off x="2910" y="2694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7" name="Line 282"/>
              <p:cNvSpPr>
                <a:spLocks noChangeShapeType="1"/>
              </p:cNvSpPr>
              <p:nvPr/>
            </p:nvSpPr>
            <p:spPr bwMode="auto">
              <a:xfrm flipH="1">
                <a:off x="2911" y="268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8" name="Line 283"/>
              <p:cNvSpPr>
                <a:spLocks noChangeShapeType="1"/>
              </p:cNvSpPr>
              <p:nvPr/>
            </p:nvSpPr>
            <p:spPr bwMode="auto">
              <a:xfrm flipH="1">
                <a:off x="2912" y="2683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9" name="Line 284"/>
              <p:cNvSpPr>
                <a:spLocks noChangeShapeType="1"/>
              </p:cNvSpPr>
              <p:nvPr/>
            </p:nvSpPr>
            <p:spPr bwMode="auto">
              <a:xfrm flipH="1">
                <a:off x="2913" y="2677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0" name="Line 285"/>
              <p:cNvSpPr>
                <a:spLocks noChangeShapeType="1"/>
              </p:cNvSpPr>
              <p:nvPr/>
            </p:nvSpPr>
            <p:spPr bwMode="auto">
              <a:xfrm flipH="1">
                <a:off x="2915" y="2672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1" name="Line 286"/>
              <p:cNvSpPr>
                <a:spLocks noChangeShapeType="1"/>
              </p:cNvSpPr>
              <p:nvPr/>
            </p:nvSpPr>
            <p:spPr bwMode="auto">
              <a:xfrm flipH="1">
                <a:off x="2916" y="2666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2" name="Line 287"/>
              <p:cNvSpPr>
                <a:spLocks noChangeShapeType="1"/>
              </p:cNvSpPr>
              <p:nvPr/>
            </p:nvSpPr>
            <p:spPr bwMode="auto">
              <a:xfrm flipH="1">
                <a:off x="2917" y="266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3" name="Line 288"/>
              <p:cNvSpPr>
                <a:spLocks noChangeShapeType="1"/>
              </p:cNvSpPr>
              <p:nvPr/>
            </p:nvSpPr>
            <p:spPr bwMode="auto">
              <a:xfrm flipH="1">
                <a:off x="2918" y="2654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4" name="Line 289"/>
              <p:cNvSpPr>
                <a:spLocks noChangeShapeType="1"/>
              </p:cNvSpPr>
              <p:nvPr/>
            </p:nvSpPr>
            <p:spPr bwMode="auto">
              <a:xfrm flipH="1">
                <a:off x="2920" y="2649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5" name="Line 290"/>
              <p:cNvSpPr>
                <a:spLocks noChangeShapeType="1"/>
              </p:cNvSpPr>
              <p:nvPr/>
            </p:nvSpPr>
            <p:spPr bwMode="auto">
              <a:xfrm flipH="1">
                <a:off x="2921" y="264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6" name="Line 291"/>
              <p:cNvSpPr>
                <a:spLocks noChangeShapeType="1"/>
              </p:cNvSpPr>
              <p:nvPr/>
            </p:nvSpPr>
            <p:spPr bwMode="auto">
              <a:xfrm flipH="1">
                <a:off x="2922" y="2637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7" name="Line 292"/>
              <p:cNvSpPr>
                <a:spLocks noChangeShapeType="1"/>
              </p:cNvSpPr>
              <p:nvPr/>
            </p:nvSpPr>
            <p:spPr bwMode="auto">
              <a:xfrm>
                <a:off x="2924" y="2632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8" name="Line 293"/>
              <p:cNvSpPr>
                <a:spLocks noChangeShapeType="1"/>
              </p:cNvSpPr>
              <p:nvPr/>
            </p:nvSpPr>
            <p:spPr bwMode="auto">
              <a:xfrm flipH="1">
                <a:off x="2924" y="2626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9" name="Line 294"/>
              <p:cNvSpPr>
                <a:spLocks noChangeShapeType="1"/>
              </p:cNvSpPr>
              <p:nvPr/>
            </p:nvSpPr>
            <p:spPr bwMode="auto">
              <a:xfrm flipH="1">
                <a:off x="2926" y="2621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0" name="Line 295"/>
              <p:cNvSpPr>
                <a:spLocks noChangeShapeType="1"/>
              </p:cNvSpPr>
              <p:nvPr/>
            </p:nvSpPr>
            <p:spPr bwMode="auto">
              <a:xfrm flipH="1">
                <a:off x="2927" y="2615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1" name="Line 296"/>
              <p:cNvSpPr>
                <a:spLocks noChangeShapeType="1"/>
              </p:cNvSpPr>
              <p:nvPr/>
            </p:nvSpPr>
            <p:spPr bwMode="auto">
              <a:xfrm flipH="1">
                <a:off x="2929" y="2609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2" name="Line 297"/>
              <p:cNvSpPr>
                <a:spLocks noChangeShapeType="1"/>
              </p:cNvSpPr>
              <p:nvPr/>
            </p:nvSpPr>
            <p:spPr bwMode="auto">
              <a:xfrm flipH="1">
                <a:off x="2930" y="260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3" name="Line 298"/>
              <p:cNvSpPr>
                <a:spLocks noChangeShapeType="1"/>
              </p:cNvSpPr>
              <p:nvPr/>
            </p:nvSpPr>
            <p:spPr bwMode="auto">
              <a:xfrm flipH="1">
                <a:off x="2931" y="2598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4" name="Line 299"/>
              <p:cNvSpPr>
                <a:spLocks noChangeShapeType="1"/>
              </p:cNvSpPr>
              <p:nvPr/>
            </p:nvSpPr>
            <p:spPr bwMode="auto">
              <a:xfrm flipH="1">
                <a:off x="2932" y="2592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5" name="Line 300"/>
              <p:cNvSpPr>
                <a:spLocks noChangeShapeType="1"/>
              </p:cNvSpPr>
              <p:nvPr/>
            </p:nvSpPr>
            <p:spPr bwMode="auto">
              <a:xfrm flipH="1">
                <a:off x="2933" y="2587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6" name="Line 301"/>
              <p:cNvSpPr>
                <a:spLocks noChangeShapeType="1"/>
              </p:cNvSpPr>
              <p:nvPr/>
            </p:nvSpPr>
            <p:spPr bwMode="auto">
              <a:xfrm flipH="1">
                <a:off x="2935" y="258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7" name="Line 302"/>
              <p:cNvSpPr>
                <a:spLocks noChangeShapeType="1"/>
              </p:cNvSpPr>
              <p:nvPr/>
            </p:nvSpPr>
            <p:spPr bwMode="auto">
              <a:xfrm flipH="1">
                <a:off x="2936" y="257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8" name="Line 303"/>
              <p:cNvSpPr>
                <a:spLocks noChangeShapeType="1"/>
              </p:cNvSpPr>
              <p:nvPr/>
            </p:nvSpPr>
            <p:spPr bwMode="auto">
              <a:xfrm flipH="1">
                <a:off x="2937" y="2570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9" name="Line 304"/>
              <p:cNvSpPr>
                <a:spLocks noChangeShapeType="1"/>
              </p:cNvSpPr>
              <p:nvPr/>
            </p:nvSpPr>
            <p:spPr bwMode="auto">
              <a:xfrm flipH="1">
                <a:off x="2938" y="256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0" name="Line 305"/>
              <p:cNvSpPr>
                <a:spLocks noChangeShapeType="1"/>
              </p:cNvSpPr>
              <p:nvPr/>
            </p:nvSpPr>
            <p:spPr bwMode="auto">
              <a:xfrm flipH="1">
                <a:off x="2939" y="255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1" name="Line 306"/>
              <p:cNvSpPr>
                <a:spLocks noChangeShapeType="1"/>
              </p:cNvSpPr>
              <p:nvPr/>
            </p:nvSpPr>
            <p:spPr bwMode="auto">
              <a:xfrm flipH="1">
                <a:off x="2940" y="2552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2" name="Line 307"/>
              <p:cNvSpPr>
                <a:spLocks noChangeShapeType="1"/>
              </p:cNvSpPr>
              <p:nvPr/>
            </p:nvSpPr>
            <p:spPr bwMode="auto">
              <a:xfrm flipH="1">
                <a:off x="2942" y="2547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3" name="Line 308"/>
              <p:cNvSpPr>
                <a:spLocks noChangeShapeType="1"/>
              </p:cNvSpPr>
              <p:nvPr/>
            </p:nvSpPr>
            <p:spPr bwMode="auto">
              <a:xfrm flipH="1">
                <a:off x="2943" y="254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4" name="Line 309"/>
              <p:cNvSpPr>
                <a:spLocks noChangeShapeType="1"/>
              </p:cNvSpPr>
              <p:nvPr/>
            </p:nvSpPr>
            <p:spPr bwMode="auto">
              <a:xfrm flipH="1">
                <a:off x="2944" y="2536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5" name="Line 310"/>
              <p:cNvSpPr>
                <a:spLocks noChangeShapeType="1"/>
              </p:cNvSpPr>
              <p:nvPr/>
            </p:nvSpPr>
            <p:spPr bwMode="auto">
              <a:xfrm flipH="1">
                <a:off x="2945" y="253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6" name="Line 311"/>
              <p:cNvSpPr>
                <a:spLocks noChangeShapeType="1"/>
              </p:cNvSpPr>
              <p:nvPr/>
            </p:nvSpPr>
            <p:spPr bwMode="auto">
              <a:xfrm flipH="1">
                <a:off x="2946" y="2524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7" name="Line 312"/>
              <p:cNvSpPr>
                <a:spLocks noChangeShapeType="1"/>
              </p:cNvSpPr>
              <p:nvPr/>
            </p:nvSpPr>
            <p:spPr bwMode="auto">
              <a:xfrm flipH="1">
                <a:off x="2948" y="2519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8" name="Line 313"/>
              <p:cNvSpPr>
                <a:spLocks noChangeShapeType="1"/>
              </p:cNvSpPr>
              <p:nvPr/>
            </p:nvSpPr>
            <p:spPr bwMode="auto">
              <a:xfrm flipH="1">
                <a:off x="2949" y="251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9" name="Line 314"/>
              <p:cNvSpPr>
                <a:spLocks noChangeShapeType="1"/>
              </p:cNvSpPr>
              <p:nvPr/>
            </p:nvSpPr>
            <p:spPr bwMode="auto">
              <a:xfrm>
                <a:off x="2950" y="250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0" name="Line 315"/>
              <p:cNvSpPr>
                <a:spLocks noChangeShapeType="1"/>
              </p:cNvSpPr>
              <p:nvPr/>
            </p:nvSpPr>
            <p:spPr bwMode="auto">
              <a:xfrm flipH="1">
                <a:off x="2950" y="2501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1" name="Line 316"/>
              <p:cNvSpPr>
                <a:spLocks noChangeShapeType="1"/>
              </p:cNvSpPr>
              <p:nvPr/>
            </p:nvSpPr>
            <p:spPr bwMode="auto">
              <a:xfrm flipH="1">
                <a:off x="2952" y="2496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2" name="Line 317"/>
              <p:cNvSpPr>
                <a:spLocks noChangeShapeType="1"/>
              </p:cNvSpPr>
              <p:nvPr/>
            </p:nvSpPr>
            <p:spPr bwMode="auto">
              <a:xfrm flipH="1">
                <a:off x="2953" y="249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3" name="Line 318"/>
              <p:cNvSpPr>
                <a:spLocks noChangeShapeType="1"/>
              </p:cNvSpPr>
              <p:nvPr/>
            </p:nvSpPr>
            <p:spPr bwMode="auto">
              <a:xfrm flipH="1">
                <a:off x="2954" y="2485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4" name="Line 319"/>
              <p:cNvSpPr>
                <a:spLocks noChangeShapeType="1"/>
              </p:cNvSpPr>
              <p:nvPr/>
            </p:nvSpPr>
            <p:spPr bwMode="auto">
              <a:xfrm flipH="1">
                <a:off x="2956" y="2479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5" name="Line 320"/>
              <p:cNvSpPr>
                <a:spLocks noChangeShapeType="1"/>
              </p:cNvSpPr>
              <p:nvPr/>
            </p:nvSpPr>
            <p:spPr bwMode="auto">
              <a:xfrm>
                <a:off x="2957" y="2473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6" name="Line 321"/>
              <p:cNvSpPr>
                <a:spLocks noChangeShapeType="1"/>
              </p:cNvSpPr>
              <p:nvPr/>
            </p:nvSpPr>
            <p:spPr bwMode="auto">
              <a:xfrm flipH="1">
                <a:off x="2957" y="2468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7" name="Line 322"/>
              <p:cNvSpPr>
                <a:spLocks noChangeShapeType="1"/>
              </p:cNvSpPr>
              <p:nvPr/>
            </p:nvSpPr>
            <p:spPr bwMode="auto">
              <a:xfrm flipH="1">
                <a:off x="2958" y="2462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8" name="Line 323"/>
              <p:cNvSpPr>
                <a:spLocks noChangeShapeType="1"/>
              </p:cNvSpPr>
              <p:nvPr/>
            </p:nvSpPr>
            <p:spPr bwMode="auto">
              <a:xfrm flipH="1">
                <a:off x="2960" y="2456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9" name="Line 324"/>
              <p:cNvSpPr>
                <a:spLocks noChangeShapeType="1"/>
              </p:cNvSpPr>
              <p:nvPr/>
            </p:nvSpPr>
            <p:spPr bwMode="auto">
              <a:xfrm flipH="1">
                <a:off x="2961" y="245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0" name="Line 325"/>
              <p:cNvSpPr>
                <a:spLocks noChangeShapeType="1"/>
              </p:cNvSpPr>
              <p:nvPr/>
            </p:nvSpPr>
            <p:spPr bwMode="auto">
              <a:xfrm flipH="1">
                <a:off x="2962" y="2445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1" name="Line 326"/>
              <p:cNvSpPr>
                <a:spLocks noChangeShapeType="1"/>
              </p:cNvSpPr>
              <p:nvPr/>
            </p:nvSpPr>
            <p:spPr bwMode="auto">
              <a:xfrm flipH="1">
                <a:off x="2963" y="2439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2" name="Line 327"/>
              <p:cNvSpPr>
                <a:spLocks noChangeShapeType="1"/>
              </p:cNvSpPr>
              <p:nvPr/>
            </p:nvSpPr>
            <p:spPr bwMode="auto">
              <a:xfrm flipH="1">
                <a:off x="2964" y="243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3" name="Line 328"/>
              <p:cNvSpPr>
                <a:spLocks noChangeShapeType="1"/>
              </p:cNvSpPr>
              <p:nvPr/>
            </p:nvSpPr>
            <p:spPr bwMode="auto">
              <a:xfrm flipH="1">
                <a:off x="2965" y="2428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4" name="Line 329"/>
              <p:cNvSpPr>
                <a:spLocks noChangeShapeType="1"/>
              </p:cNvSpPr>
              <p:nvPr/>
            </p:nvSpPr>
            <p:spPr bwMode="auto">
              <a:xfrm flipH="1">
                <a:off x="2966" y="2422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5" name="Line 330"/>
              <p:cNvSpPr>
                <a:spLocks noChangeShapeType="1"/>
              </p:cNvSpPr>
              <p:nvPr/>
            </p:nvSpPr>
            <p:spPr bwMode="auto">
              <a:xfrm flipH="1">
                <a:off x="2968" y="2417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6" name="Line 331"/>
              <p:cNvSpPr>
                <a:spLocks noChangeShapeType="1"/>
              </p:cNvSpPr>
              <p:nvPr/>
            </p:nvSpPr>
            <p:spPr bwMode="auto">
              <a:xfrm flipH="1">
                <a:off x="2969" y="241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7" name="Line 332"/>
              <p:cNvSpPr>
                <a:spLocks noChangeShapeType="1"/>
              </p:cNvSpPr>
              <p:nvPr/>
            </p:nvSpPr>
            <p:spPr bwMode="auto">
              <a:xfrm>
                <a:off x="2970" y="2406"/>
                <a:ext cx="0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8" name="Line 333"/>
              <p:cNvSpPr>
                <a:spLocks noChangeShapeType="1"/>
              </p:cNvSpPr>
              <p:nvPr/>
            </p:nvSpPr>
            <p:spPr bwMode="auto">
              <a:xfrm flipH="1">
                <a:off x="2970" y="2399"/>
                <a:ext cx="1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9" name="Line 334"/>
              <p:cNvSpPr>
                <a:spLocks noChangeShapeType="1"/>
              </p:cNvSpPr>
              <p:nvPr/>
            </p:nvSpPr>
            <p:spPr bwMode="auto">
              <a:xfrm flipH="1">
                <a:off x="2971" y="2393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0" name="Line 335"/>
              <p:cNvSpPr>
                <a:spLocks noChangeShapeType="1"/>
              </p:cNvSpPr>
              <p:nvPr/>
            </p:nvSpPr>
            <p:spPr bwMode="auto">
              <a:xfrm flipH="1">
                <a:off x="2973" y="2388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1" name="Line 336"/>
              <p:cNvSpPr>
                <a:spLocks noChangeShapeType="1"/>
              </p:cNvSpPr>
              <p:nvPr/>
            </p:nvSpPr>
            <p:spPr bwMode="auto">
              <a:xfrm flipH="1">
                <a:off x="2974" y="2382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2" name="Line 337"/>
              <p:cNvSpPr>
                <a:spLocks noChangeShapeType="1"/>
              </p:cNvSpPr>
              <p:nvPr/>
            </p:nvSpPr>
            <p:spPr bwMode="auto">
              <a:xfrm flipH="1">
                <a:off x="2975" y="2377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3" name="Line 338"/>
              <p:cNvSpPr>
                <a:spLocks noChangeShapeType="1"/>
              </p:cNvSpPr>
              <p:nvPr/>
            </p:nvSpPr>
            <p:spPr bwMode="auto">
              <a:xfrm flipH="1">
                <a:off x="2976" y="237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4" name="Line 339"/>
              <p:cNvSpPr>
                <a:spLocks noChangeShapeType="1"/>
              </p:cNvSpPr>
              <p:nvPr/>
            </p:nvSpPr>
            <p:spPr bwMode="auto">
              <a:xfrm flipH="1">
                <a:off x="2977" y="236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5" name="Line 340"/>
              <p:cNvSpPr>
                <a:spLocks noChangeShapeType="1"/>
              </p:cNvSpPr>
              <p:nvPr/>
            </p:nvSpPr>
            <p:spPr bwMode="auto">
              <a:xfrm flipH="1">
                <a:off x="2978" y="2360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6" name="Line 341"/>
              <p:cNvSpPr>
                <a:spLocks noChangeShapeType="1"/>
              </p:cNvSpPr>
              <p:nvPr/>
            </p:nvSpPr>
            <p:spPr bwMode="auto">
              <a:xfrm flipH="1">
                <a:off x="2979" y="235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7" name="Line 342"/>
              <p:cNvSpPr>
                <a:spLocks noChangeShapeType="1"/>
              </p:cNvSpPr>
              <p:nvPr/>
            </p:nvSpPr>
            <p:spPr bwMode="auto">
              <a:xfrm flipH="1">
                <a:off x="2980" y="234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8" name="Line 343"/>
              <p:cNvSpPr>
                <a:spLocks noChangeShapeType="1"/>
              </p:cNvSpPr>
              <p:nvPr/>
            </p:nvSpPr>
            <p:spPr bwMode="auto">
              <a:xfrm flipH="1">
                <a:off x="2981" y="2342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9" name="Line 344"/>
              <p:cNvSpPr>
                <a:spLocks noChangeShapeType="1"/>
              </p:cNvSpPr>
              <p:nvPr/>
            </p:nvSpPr>
            <p:spPr bwMode="auto">
              <a:xfrm flipH="1">
                <a:off x="2982" y="2337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0" name="Line 345"/>
              <p:cNvSpPr>
                <a:spLocks noChangeShapeType="1"/>
              </p:cNvSpPr>
              <p:nvPr/>
            </p:nvSpPr>
            <p:spPr bwMode="auto">
              <a:xfrm flipH="1">
                <a:off x="2983" y="233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1" name="Line 346"/>
              <p:cNvSpPr>
                <a:spLocks noChangeShapeType="1"/>
              </p:cNvSpPr>
              <p:nvPr/>
            </p:nvSpPr>
            <p:spPr bwMode="auto">
              <a:xfrm flipH="1">
                <a:off x="2984" y="232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2" name="Line 347"/>
              <p:cNvSpPr>
                <a:spLocks noChangeShapeType="1"/>
              </p:cNvSpPr>
              <p:nvPr/>
            </p:nvSpPr>
            <p:spPr bwMode="auto">
              <a:xfrm flipH="1">
                <a:off x="2985" y="2320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3" name="Line 348"/>
              <p:cNvSpPr>
                <a:spLocks noChangeShapeType="1"/>
              </p:cNvSpPr>
              <p:nvPr/>
            </p:nvSpPr>
            <p:spPr bwMode="auto">
              <a:xfrm flipH="1">
                <a:off x="2986" y="231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4" name="Line 349"/>
              <p:cNvSpPr>
                <a:spLocks noChangeShapeType="1"/>
              </p:cNvSpPr>
              <p:nvPr/>
            </p:nvSpPr>
            <p:spPr bwMode="auto">
              <a:xfrm flipH="1">
                <a:off x="2987" y="2309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5" name="Line 350"/>
              <p:cNvSpPr>
                <a:spLocks noChangeShapeType="1"/>
              </p:cNvSpPr>
              <p:nvPr/>
            </p:nvSpPr>
            <p:spPr bwMode="auto">
              <a:xfrm flipH="1">
                <a:off x="2988" y="2303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6" name="Line 351"/>
              <p:cNvSpPr>
                <a:spLocks noChangeShapeType="1"/>
              </p:cNvSpPr>
              <p:nvPr/>
            </p:nvSpPr>
            <p:spPr bwMode="auto">
              <a:xfrm flipH="1">
                <a:off x="2989" y="229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7" name="Line 352"/>
              <p:cNvSpPr>
                <a:spLocks noChangeShapeType="1"/>
              </p:cNvSpPr>
              <p:nvPr/>
            </p:nvSpPr>
            <p:spPr bwMode="auto">
              <a:xfrm flipH="1">
                <a:off x="2990" y="229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8" name="Line 353"/>
              <p:cNvSpPr>
                <a:spLocks noChangeShapeType="1"/>
              </p:cNvSpPr>
              <p:nvPr/>
            </p:nvSpPr>
            <p:spPr bwMode="auto">
              <a:xfrm flipH="1">
                <a:off x="2991" y="228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9" name="Line 354"/>
              <p:cNvSpPr>
                <a:spLocks noChangeShapeType="1"/>
              </p:cNvSpPr>
              <p:nvPr/>
            </p:nvSpPr>
            <p:spPr bwMode="auto">
              <a:xfrm flipH="1">
                <a:off x="2992" y="2280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0" name="Line 355"/>
              <p:cNvSpPr>
                <a:spLocks noChangeShapeType="1"/>
              </p:cNvSpPr>
              <p:nvPr/>
            </p:nvSpPr>
            <p:spPr bwMode="auto">
              <a:xfrm flipH="1">
                <a:off x="2993" y="2274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1" name="Line 356"/>
              <p:cNvSpPr>
                <a:spLocks noChangeShapeType="1"/>
              </p:cNvSpPr>
              <p:nvPr/>
            </p:nvSpPr>
            <p:spPr bwMode="auto">
              <a:xfrm flipH="1">
                <a:off x="2994" y="226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2" name="Line 357"/>
              <p:cNvSpPr>
                <a:spLocks noChangeShapeType="1"/>
              </p:cNvSpPr>
              <p:nvPr/>
            </p:nvSpPr>
            <p:spPr bwMode="auto">
              <a:xfrm flipH="1">
                <a:off x="2805" y="3098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3" name="Line 358"/>
              <p:cNvSpPr>
                <a:spLocks noChangeShapeType="1"/>
              </p:cNvSpPr>
              <p:nvPr/>
            </p:nvSpPr>
            <p:spPr bwMode="auto">
              <a:xfrm flipH="1">
                <a:off x="2807" y="3091"/>
                <a:ext cx="2" cy="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4" name="Line 359"/>
              <p:cNvSpPr>
                <a:spLocks noChangeShapeType="1"/>
              </p:cNvSpPr>
              <p:nvPr/>
            </p:nvSpPr>
            <p:spPr bwMode="auto">
              <a:xfrm flipH="1">
                <a:off x="2809" y="3086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5" name="Line 360"/>
              <p:cNvSpPr>
                <a:spLocks noChangeShapeType="1"/>
              </p:cNvSpPr>
              <p:nvPr/>
            </p:nvSpPr>
            <p:spPr bwMode="auto">
              <a:xfrm flipH="1">
                <a:off x="2811" y="308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6" name="Line 361"/>
              <p:cNvSpPr>
                <a:spLocks noChangeShapeType="1"/>
              </p:cNvSpPr>
              <p:nvPr/>
            </p:nvSpPr>
            <p:spPr bwMode="auto">
              <a:xfrm flipH="1">
                <a:off x="2812" y="3075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7" name="Line 362"/>
              <p:cNvSpPr>
                <a:spLocks noChangeShapeType="1"/>
              </p:cNvSpPr>
              <p:nvPr/>
            </p:nvSpPr>
            <p:spPr bwMode="auto">
              <a:xfrm flipH="1">
                <a:off x="2813" y="3069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8" name="Line 363"/>
              <p:cNvSpPr>
                <a:spLocks noChangeShapeType="1"/>
              </p:cNvSpPr>
              <p:nvPr/>
            </p:nvSpPr>
            <p:spPr bwMode="auto">
              <a:xfrm flipH="1">
                <a:off x="2815" y="3064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9" name="Line 364"/>
              <p:cNvSpPr>
                <a:spLocks noChangeShapeType="1"/>
              </p:cNvSpPr>
              <p:nvPr/>
            </p:nvSpPr>
            <p:spPr bwMode="auto">
              <a:xfrm flipH="1">
                <a:off x="2817" y="3058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0" name="Line 365"/>
              <p:cNvSpPr>
                <a:spLocks noChangeShapeType="1"/>
              </p:cNvSpPr>
              <p:nvPr/>
            </p:nvSpPr>
            <p:spPr bwMode="auto">
              <a:xfrm flipH="1">
                <a:off x="2819" y="3053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1" name="Line 366"/>
              <p:cNvSpPr>
                <a:spLocks noChangeShapeType="1"/>
              </p:cNvSpPr>
              <p:nvPr/>
            </p:nvSpPr>
            <p:spPr bwMode="auto">
              <a:xfrm flipH="1">
                <a:off x="2820" y="304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2" name="Line 367"/>
              <p:cNvSpPr>
                <a:spLocks noChangeShapeType="1"/>
              </p:cNvSpPr>
              <p:nvPr/>
            </p:nvSpPr>
            <p:spPr bwMode="auto">
              <a:xfrm flipH="1">
                <a:off x="2821" y="3041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3" name="Line 368"/>
              <p:cNvSpPr>
                <a:spLocks noChangeShapeType="1"/>
              </p:cNvSpPr>
              <p:nvPr/>
            </p:nvSpPr>
            <p:spPr bwMode="auto">
              <a:xfrm flipH="1">
                <a:off x="2823" y="3036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4" name="Line 369"/>
              <p:cNvSpPr>
                <a:spLocks noChangeShapeType="1"/>
              </p:cNvSpPr>
              <p:nvPr/>
            </p:nvSpPr>
            <p:spPr bwMode="auto">
              <a:xfrm flipH="1">
                <a:off x="2825" y="303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5" name="Line 370"/>
              <p:cNvSpPr>
                <a:spLocks noChangeShapeType="1"/>
              </p:cNvSpPr>
              <p:nvPr/>
            </p:nvSpPr>
            <p:spPr bwMode="auto">
              <a:xfrm flipH="1">
                <a:off x="2826" y="3025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6" name="Line 371"/>
              <p:cNvSpPr>
                <a:spLocks noChangeShapeType="1"/>
              </p:cNvSpPr>
              <p:nvPr/>
            </p:nvSpPr>
            <p:spPr bwMode="auto">
              <a:xfrm flipH="1">
                <a:off x="2828" y="3019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7" name="Line 372"/>
              <p:cNvSpPr>
                <a:spLocks noChangeShapeType="1"/>
              </p:cNvSpPr>
              <p:nvPr/>
            </p:nvSpPr>
            <p:spPr bwMode="auto">
              <a:xfrm flipH="1">
                <a:off x="2829" y="3014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8" name="Line 373"/>
              <p:cNvSpPr>
                <a:spLocks noChangeShapeType="1"/>
              </p:cNvSpPr>
              <p:nvPr/>
            </p:nvSpPr>
            <p:spPr bwMode="auto">
              <a:xfrm flipH="1">
                <a:off x="2831" y="300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9" name="Line 374"/>
              <p:cNvSpPr>
                <a:spLocks noChangeShapeType="1"/>
              </p:cNvSpPr>
              <p:nvPr/>
            </p:nvSpPr>
            <p:spPr bwMode="auto">
              <a:xfrm flipH="1">
                <a:off x="2832" y="3002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0" name="Line 375"/>
              <p:cNvSpPr>
                <a:spLocks noChangeShapeType="1"/>
              </p:cNvSpPr>
              <p:nvPr/>
            </p:nvSpPr>
            <p:spPr bwMode="auto">
              <a:xfrm flipH="1">
                <a:off x="2834" y="2996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1" name="Line 376"/>
              <p:cNvSpPr>
                <a:spLocks noChangeShapeType="1"/>
              </p:cNvSpPr>
              <p:nvPr/>
            </p:nvSpPr>
            <p:spPr bwMode="auto">
              <a:xfrm flipH="1">
                <a:off x="2835" y="2991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2" name="Line 377"/>
              <p:cNvSpPr>
                <a:spLocks noChangeShapeType="1"/>
              </p:cNvSpPr>
              <p:nvPr/>
            </p:nvSpPr>
            <p:spPr bwMode="auto">
              <a:xfrm flipH="1">
                <a:off x="2837" y="2986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3" name="Line 378"/>
              <p:cNvSpPr>
                <a:spLocks noChangeShapeType="1"/>
              </p:cNvSpPr>
              <p:nvPr/>
            </p:nvSpPr>
            <p:spPr bwMode="auto">
              <a:xfrm flipH="1">
                <a:off x="2838" y="2980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4" name="Line 379"/>
              <p:cNvSpPr>
                <a:spLocks noChangeShapeType="1"/>
              </p:cNvSpPr>
              <p:nvPr/>
            </p:nvSpPr>
            <p:spPr bwMode="auto">
              <a:xfrm flipH="1">
                <a:off x="2840" y="2975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5" name="Line 380"/>
              <p:cNvSpPr>
                <a:spLocks noChangeShapeType="1"/>
              </p:cNvSpPr>
              <p:nvPr/>
            </p:nvSpPr>
            <p:spPr bwMode="auto">
              <a:xfrm flipH="1">
                <a:off x="2841" y="2969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6" name="Line 381"/>
              <p:cNvSpPr>
                <a:spLocks noChangeShapeType="1"/>
              </p:cNvSpPr>
              <p:nvPr/>
            </p:nvSpPr>
            <p:spPr bwMode="auto">
              <a:xfrm flipH="1">
                <a:off x="2843" y="2964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7" name="Line 382"/>
              <p:cNvSpPr>
                <a:spLocks noChangeShapeType="1"/>
              </p:cNvSpPr>
              <p:nvPr/>
            </p:nvSpPr>
            <p:spPr bwMode="auto">
              <a:xfrm flipH="1">
                <a:off x="2845" y="2958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8" name="Line 383"/>
              <p:cNvSpPr>
                <a:spLocks noChangeShapeType="1"/>
              </p:cNvSpPr>
              <p:nvPr/>
            </p:nvSpPr>
            <p:spPr bwMode="auto">
              <a:xfrm flipH="1">
                <a:off x="2846" y="2952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9" name="Line 384"/>
              <p:cNvSpPr>
                <a:spLocks noChangeShapeType="1"/>
              </p:cNvSpPr>
              <p:nvPr/>
            </p:nvSpPr>
            <p:spPr bwMode="auto">
              <a:xfrm flipH="1">
                <a:off x="2847" y="2946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0" name="Line 385"/>
              <p:cNvSpPr>
                <a:spLocks noChangeShapeType="1"/>
              </p:cNvSpPr>
              <p:nvPr/>
            </p:nvSpPr>
            <p:spPr bwMode="auto">
              <a:xfrm flipH="1">
                <a:off x="2849" y="2941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1" name="Line 386"/>
              <p:cNvSpPr>
                <a:spLocks noChangeShapeType="1"/>
              </p:cNvSpPr>
              <p:nvPr/>
            </p:nvSpPr>
            <p:spPr bwMode="auto">
              <a:xfrm>
                <a:off x="2851" y="2935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2" name="Line 387"/>
              <p:cNvSpPr>
                <a:spLocks noChangeShapeType="1"/>
              </p:cNvSpPr>
              <p:nvPr/>
            </p:nvSpPr>
            <p:spPr bwMode="auto">
              <a:xfrm flipH="1">
                <a:off x="2851" y="2930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3" name="Line 388"/>
              <p:cNvSpPr>
                <a:spLocks noChangeShapeType="1"/>
              </p:cNvSpPr>
              <p:nvPr/>
            </p:nvSpPr>
            <p:spPr bwMode="auto">
              <a:xfrm flipH="1">
                <a:off x="2853" y="2924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4" name="Line 389"/>
              <p:cNvSpPr>
                <a:spLocks noChangeShapeType="1"/>
              </p:cNvSpPr>
              <p:nvPr/>
            </p:nvSpPr>
            <p:spPr bwMode="auto">
              <a:xfrm flipH="1">
                <a:off x="2855" y="2919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5" name="Line 390"/>
              <p:cNvSpPr>
                <a:spLocks noChangeShapeType="1"/>
              </p:cNvSpPr>
              <p:nvPr/>
            </p:nvSpPr>
            <p:spPr bwMode="auto">
              <a:xfrm flipH="1">
                <a:off x="2856" y="2913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6" name="Line 391"/>
              <p:cNvSpPr>
                <a:spLocks noChangeShapeType="1"/>
              </p:cNvSpPr>
              <p:nvPr/>
            </p:nvSpPr>
            <p:spPr bwMode="auto">
              <a:xfrm flipH="1">
                <a:off x="2858" y="2907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7" name="Line 392"/>
              <p:cNvSpPr>
                <a:spLocks noChangeShapeType="1"/>
              </p:cNvSpPr>
              <p:nvPr/>
            </p:nvSpPr>
            <p:spPr bwMode="auto">
              <a:xfrm flipH="1">
                <a:off x="2859" y="2901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8" name="Line 393"/>
              <p:cNvSpPr>
                <a:spLocks noChangeShapeType="1"/>
              </p:cNvSpPr>
              <p:nvPr/>
            </p:nvSpPr>
            <p:spPr bwMode="auto">
              <a:xfrm flipH="1">
                <a:off x="2860" y="2896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9" name="Line 394"/>
              <p:cNvSpPr>
                <a:spLocks noChangeShapeType="1"/>
              </p:cNvSpPr>
              <p:nvPr/>
            </p:nvSpPr>
            <p:spPr bwMode="auto">
              <a:xfrm flipH="1">
                <a:off x="2862" y="2891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0" name="Line 395"/>
              <p:cNvSpPr>
                <a:spLocks noChangeShapeType="1"/>
              </p:cNvSpPr>
              <p:nvPr/>
            </p:nvSpPr>
            <p:spPr bwMode="auto">
              <a:xfrm flipH="1">
                <a:off x="2864" y="2885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1" name="Line 396"/>
              <p:cNvSpPr>
                <a:spLocks noChangeShapeType="1"/>
              </p:cNvSpPr>
              <p:nvPr/>
            </p:nvSpPr>
            <p:spPr bwMode="auto">
              <a:xfrm flipH="1">
                <a:off x="2865" y="2880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2" name="Line 397"/>
              <p:cNvSpPr>
                <a:spLocks noChangeShapeType="1"/>
              </p:cNvSpPr>
              <p:nvPr/>
            </p:nvSpPr>
            <p:spPr bwMode="auto">
              <a:xfrm flipH="1">
                <a:off x="2866" y="2874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3" name="Line 398"/>
              <p:cNvSpPr>
                <a:spLocks noChangeShapeType="1"/>
              </p:cNvSpPr>
              <p:nvPr/>
            </p:nvSpPr>
            <p:spPr bwMode="auto">
              <a:xfrm flipH="1">
                <a:off x="2868" y="2869"/>
                <a:ext cx="1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4" name="Line 399"/>
              <p:cNvSpPr>
                <a:spLocks noChangeShapeType="1"/>
              </p:cNvSpPr>
              <p:nvPr/>
            </p:nvSpPr>
            <p:spPr bwMode="auto">
              <a:xfrm flipH="1">
                <a:off x="2869" y="2863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5" name="Line 400"/>
              <p:cNvSpPr>
                <a:spLocks noChangeShapeType="1"/>
              </p:cNvSpPr>
              <p:nvPr/>
            </p:nvSpPr>
            <p:spPr bwMode="auto">
              <a:xfrm>
                <a:off x="2871" y="2857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6" name="Line 401"/>
              <p:cNvSpPr>
                <a:spLocks noChangeShapeType="1"/>
              </p:cNvSpPr>
              <p:nvPr/>
            </p:nvSpPr>
            <p:spPr bwMode="auto">
              <a:xfrm flipH="1">
                <a:off x="2871" y="2851"/>
                <a:ext cx="2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7" name="Line 402"/>
              <p:cNvSpPr>
                <a:spLocks noChangeShapeType="1"/>
              </p:cNvSpPr>
              <p:nvPr/>
            </p:nvSpPr>
            <p:spPr bwMode="auto">
              <a:xfrm flipH="1">
                <a:off x="2873" y="2846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8" name="Line 403"/>
              <p:cNvSpPr>
                <a:spLocks noChangeShapeType="1"/>
              </p:cNvSpPr>
              <p:nvPr/>
            </p:nvSpPr>
            <p:spPr bwMode="auto">
              <a:xfrm flipH="1">
                <a:off x="2875" y="2840"/>
                <a:ext cx="1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9" name="Line 404"/>
              <p:cNvSpPr>
                <a:spLocks noChangeShapeType="1"/>
              </p:cNvSpPr>
              <p:nvPr/>
            </p:nvSpPr>
            <p:spPr bwMode="auto">
              <a:xfrm flipH="1">
                <a:off x="2876" y="2835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0" name="Line 405"/>
              <p:cNvSpPr>
                <a:spLocks noChangeShapeType="1"/>
              </p:cNvSpPr>
              <p:nvPr/>
            </p:nvSpPr>
            <p:spPr bwMode="auto">
              <a:xfrm>
                <a:off x="2878" y="2829"/>
                <a:ext cx="0" cy="6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1" name="Line 406"/>
              <p:cNvSpPr>
                <a:spLocks noChangeShapeType="1"/>
              </p:cNvSpPr>
              <p:nvPr/>
            </p:nvSpPr>
            <p:spPr bwMode="auto">
              <a:xfrm flipH="1">
                <a:off x="2878" y="2824"/>
                <a:ext cx="2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686" name="Line 408"/>
            <p:cNvSpPr>
              <a:spLocks noChangeShapeType="1"/>
            </p:cNvSpPr>
            <p:nvPr/>
          </p:nvSpPr>
          <p:spPr bwMode="auto">
            <a:xfrm flipH="1">
              <a:off x="2365059" y="4735845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87" name="Line 409"/>
            <p:cNvSpPr>
              <a:spLocks noChangeShapeType="1"/>
            </p:cNvSpPr>
            <p:nvPr/>
          </p:nvSpPr>
          <p:spPr bwMode="auto">
            <a:xfrm flipH="1">
              <a:off x="2162184" y="5453709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88" name="Line 410"/>
            <p:cNvSpPr>
              <a:spLocks noChangeShapeType="1"/>
            </p:cNvSpPr>
            <p:nvPr/>
          </p:nvSpPr>
          <p:spPr bwMode="auto">
            <a:xfrm flipH="1">
              <a:off x="2165022" y="5446615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89" name="Line 411"/>
            <p:cNvSpPr>
              <a:spLocks noChangeShapeType="1"/>
            </p:cNvSpPr>
            <p:nvPr/>
          </p:nvSpPr>
          <p:spPr bwMode="auto">
            <a:xfrm flipH="1">
              <a:off x="2166440" y="5438103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90" name="Line 412"/>
            <p:cNvSpPr>
              <a:spLocks noChangeShapeType="1"/>
            </p:cNvSpPr>
            <p:nvPr/>
          </p:nvSpPr>
          <p:spPr bwMode="auto">
            <a:xfrm flipH="1">
              <a:off x="2169278" y="5429591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91" name="Line 413"/>
            <p:cNvSpPr>
              <a:spLocks noChangeShapeType="1"/>
            </p:cNvSpPr>
            <p:nvPr/>
          </p:nvSpPr>
          <p:spPr bwMode="auto">
            <a:xfrm flipH="1">
              <a:off x="2172115" y="5422497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92" name="Line 414"/>
            <p:cNvSpPr>
              <a:spLocks noChangeShapeType="1"/>
            </p:cNvSpPr>
            <p:nvPr/>
          </p:nvSpPr>
          <p:spPr bwMode="auto">
            <a:xfrm flipH="1">
              <a:off x="2174953" y="5413985"/>
              <a:ext cx="1419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93" name="Line 415"/>
            <p:cNvSpPr>
              <a:spLocks noChangeShapeType="1"/>
            </p:cNvSpPr>
            <p:nvPr/>
          </p:nvSpPr>
          <p:spPr bwMode="auto">
            <a:xfrm flipH="1">
              <a:off x="2176371" y="5406892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94" name="Line 416"/>
            <p:cNvSpPr>
              <a:spLocks noChangeShapeType="1"/>
            </p:cNvSpPr>
            <p:nvPr/>
          </p:nvSpPr>
          <p:spPr bwMode="auto">
            <a:xfrm flipH="1">
              <a:off x="2179209" y="5398380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95" name="Line 417"/>
            <p:cNvSpPr>
              <a:spLocks noChangeShapeType="1"/>
            </p:cNvSpPr>
            <p:nvPr/>
          </p:nvSpPr>
          <p:spPr bwMode="auto">
            <a:xfrm flipH="1">
              <a:off x="2182046" y="5391286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96" name="Line 418"/>
            <p:cNvSpPr>
              <a:spLocks noChangeShapeType="1"/>
            </p:cNvSpPr>
            <p:nvPr/>
          </p:nvSpPr>
          <p:spPr bwMode="auto">
            <a:xfrm flipH="1">
              <a:off x="2184884" y="5384192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97" name="Line 419"/>
            <p:cNvSpPr>
              <a:spLocks noChangeShapeType="1"/>
            </p:cNvSpPr>
            <p:nvPr/>
          </p:nvSpPr>
          <p:spPr bwMode="auto">
            <a:xfrm flipH="1">
              <a:off x="2186302" y="5375680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98" name="Line 420"/>
            <p:cNvSpPr>
              <a:spLocks noChangeShapeType="1"/>
            </p:cNvSpPr>
            <p:nvPr/>
          </p:nvSpPr>
          <p:spPr bwMode="auto">
            <a:xfrm flipH="1">
              <a:off x="2189140" y="5367168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99" name="Line 421"/>
            <p:cNvSpPr>
              <a:spLocks noChangeShapeType="1"/>
            </p:cNvSpPr>
            <p:nvPr/>
          </p:nvSpPr>
          <p:spPr bwMode="auto">
            <a:xfrm flipH="1">
              <a:off x="2191977" y="5360075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0" name="Line 422"/>
            <p:cNvSpPr>
              <a:spLocks noChangeShapeType="1"/>
            </p:cNvSpPr>
            <p:nvPr/>
          </p:nvSpPr>
          <p:spPr bwMode="auto">
            <a:xfrm flipH="1">
              <a:off x="2193396" y="5351562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1" name="Line 423"/>
            <p:cNvSpPr>
              <a:spLocks noChangeShapeType="1"/>
            </p:cNvSpPr>
            <p:nvPr/>
          </p:nvSpPr>
          <p:spPr bwMode="auto">
            <a:xfrm flipH="1">
              <a:off x="2196233" y="5344469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2" name="Line 424"/>
            <p:cNvSpPr>
              <a:spLocks noChangeShapeType="1"/>
            </p:cNvSpPr>
            <p:nvPr/>
          </p:nvSpPr>
          <p:spPr bwMode="auto">
            <a:xfrm flipH="1">
              <a:off x="2199071" y="5335957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3" name="Line 425"/>
            <p:cNvSpPr>
              <a:spLocks noChangeShapeType="1"/>
            </p:cNvSpPr>
            <p:nvPr/>
          </p:nvSpPr>
          <p:spPr bwMode="auto">
            <a:xfrm flipH="1">
              <a:off x="2201908" y="5328863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4" name="Line 426"/>
            <p:cNvSpPr>
              <a:spLocks noChangeShapeType="1"/>
            </p:cNvSpPr>
            <p:nvPr/>
          </p:nvSpPr>
          <p:spPr bwMode="auto">
            <a:xfrm flipH="1">
              <a:off x="2203327" y="5321769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5" name="Line 427"/>
            <p:cNvSpPr>
              <a:spLocks noChangeShapeType="1"/>
            </p:cNvSpPr>
            <p:nvPr/>
          </p:nvSpPr>
          <p:spPr bwMode="auto">
            <a:xfrm flipH="1">
              <a:off x="2206164" y="5313257"/>
              <a:ext cx="1419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6" name="Line 428"/>
            <p:cNvSpPr>
              <a:spLocks noChangeShapeType="1"/>
            </p:cNvSpPr>
            <p:nvPr/>
          </p:nvSpPr>
          <p:spPr bwMode="auto">
            <a:xfrm flipH="1">
              <a:off x="2207583" y="5304745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7" name="Line 429"/>
            <p:cNvSpPr>
              <a:spLocks noChangeShapeType="1"/>
            </p:cNvSpPr>
            <p:nvPr/>
          </p:nvSpPr>
          <p:spPr bwMode="auto">
            <a:xfrm flipH="1">
              <a:off x="2210420" y="5296233"/>
              <a:ext cx="1419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8" name="Line 430"/>
            <p:cNvSpPr>
              <a:spLocks noChangeShapeType="1"/>
            </p:cNvSpPr>
            <p:nvPr/>
          </p:nvSpPr>
          <p:spPr bwMode="auto">
            <a:xfrm flipH="1">
              <a:off x="2211839" y="5289139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9" name="Line 431"/>
            <p:cNvSpPr>
              <a:spLocks noChangeShapeType="1"/>
            </p:cNvSpPr>
            <p:nvPr/>
          </p:nvSpPr>
          <p:spPr bwMode="auto">
            <a:xfrm flipH="1">
              <a:off x="2214676" y="5280627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10" name="Line 432"/>
            <p:cNvSpPr>
              <a:spLocks noChangeShapeType="1"/>
            </p:cNvSpPr>
            <p:nvPr/>
          </p:nvSpPr>
          <p:spPr bwMode="auto">
            <a:xfrm flipH="1">
              <a:off x="2217514" y="5273534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11" name="Line 433"/>
            <p:cNvSpPr>
              <a:spLocks noChangeShapeType="1"/>
            </p:cNvSpPr>
            <p:nvPr/>
          </p:nvSpPr>
          <p:spPr bwMode="auto">
            <a:xfrm flipH="1">
              <a:off x="2220351" y="5266440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12" name="Line 434"/>
            <p:cNvSpPr>
              <a:spLocks noChangeShapeType="1"/>
            </p:cNvSpPr>
            <p:nvPr/>
          </p:nvSpPr>
          <p:spPr bwMode="auto">
            <a:xfrm flipH="1">
              <a:off x="2221770" y="5257928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13" name="Line 435"/>
            <p:cNvSpPr>
              <a:spLocks noChangeShapeType="1"/>
            </p:cNvSpPr>
            <p:nvPr/>
          </p:nvSpPr>
          <p:spPr bwMode="auto">
            <a:xfrm flipH="1">
              <a:off x="2224607" y="5249416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14" name="Line 436"/>
            <p:cNvSpPr>
              <a:spLocks noChangeShapeType="1"/>
            </p:cNvSpPr>
            <p:nvPr/>
          </p:nvSpPr>
          <p:spPr bwMode="auto">
            <a:xfrm flipH="1">
              <a:off x="2227445" y="5240903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15" name="Line 437"/>
            <p:cNvSpPr>
              <a:spLocks noChangeShapeType="1"/>
            </p:cNvSpPr>
            <p:nvPr/>
          </p:nvSpPr>
          <p:spPr bwMode="auto">
            <a:xfrm flipH="1">
              <a:off x="2230282" y="5233810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16" name="Line 438"/>
            <p:cNvSpPr>
              <a:spLocks noChangeShapeType="1"/>
            </p:cNvSpPr>
            <p:nvPr/>
          </p:nvSpPr>
          <p:spPr bwMode="auto">
            <a:xfrm flipH="1">
              <a:off x="2231701" y="5226716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17" name="Line 439"/>
            <p:cNvSpPr>
              <a:spLocks noChangeShapeType="1"/>
            </p:cNvSpPr>
            <p:nvPr/>
          </p:nvSpPr>
          <p:spPr bwMode="auto">
            <a:xfrm flipH="1">
              <a:off x="2233120" y="5218204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18" name="Line 440"/>
            <p:cNvSpPr>
              <a:spLocks noChangeShapeType="1"/>
            </p:cNvSpPr>
            <p:nvPr/>
          </p:nvSpPr>
          <p:spPr bwMode="auto">
            <a:xfrm flipH="1">
              <a:off x="2235957" y="5211111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19" name="Line 441"/>
            <p:cNvSpPr>
              <a:spLocks noChangeShapeType="1"/>
            </p:cNvSpPr>
            <p:nvPr/>
          </p:nvSpPr>
          <p:spPr bwMode="auto">
            <a:xfrm flipH="1">
              <a:off x="2238794" y="5202598"/>
              <a:ext cx="1419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20" name="Line 442"/>
            <p:cNvSpPr>
              <a:spLocks noChangeShapeType="1"/>
            </p:cNvSpPr>
            <p:nvPr/>
          </p:nvSpPr>
          <p:spPr bwMode="auto">
            <a:xfrm flipH="1">
              <a:off x="2240213" y="5195505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21" name="Line 443"/>
            <p:cNvSpPr>
              <a:spLocks noChangeShapeType="1"/>
            </p:cNvSpPr>
            <p:nvPr/>
          </p:nvSpPr>
          <p:spPr bwMode="auto">
            <a:xfrm flipH="1">
              <a:off x="2243051" y="5186993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22" name="Line 444"/>
            <p:cNvSpPr>
              <a:spLocks noChangeShapeType="1"/>
            </p:cNvSpPr>
            <p:nvPr/>
          </p:nvSpPr>
          <p:spPr bwMode="auto">
            <a:xfrm flipH="1">
              <a:off x="2245888" y="5178480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23" name="Line 445"/>
            <p:cNvSpPr>
              <a:spLocks noChangeShapeType="1"/>
            </p:cNvSpPr>
            <p:nvPr/>
          </p:nvSpPr>
          <p:spPr bwMode="auto">
            <a:xfrm flipH="1">
              <a:off x="2248725" y="5171387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24" name="Line 446"/>
            <p:cNvSpPr>
              <a:spLocks noChangeShapeType="1"/>
            </p:cNvSpPr>
            <p:nvPr/>
          </p:nvSpPr>
          <p:spPr bwMode="auto">
            <a:xfrm flipH="1">
              <a:off x="2250144" y="5162875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25" name="Line 447"/>
            <p:cNvSpPr>
              <a:spLocks noChangeShapeType="1"/>
            </p:cNvSpPr>
            <p:nvPr/>
          </p:nvSpPr>
          <p:spPr bwMode="auto">
            <a:xfrm flipH="1">
              <a:off x="2252982" y="5155781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26" name="Line 448"/>
            <p:cNvSpPr>
              <a:spLocks noChangeShapeType="1"/>
            </p:cNvSpPr>
            <p:nvPr/>
          </p:nvSpPr>
          <p:spPr bwMode="auto">
            <a:xfrm flipH="1">
              <a:off x="2254400" y="5147269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27" name="Line 449"/>
            <p:cNvSpPr>
              <a:spLocks noChangeShapeType="1"/>
            </p:cNvSpPr>
            <p:nvPr/>
          </p:nvSpPr>
          <p:spPr bwMode="auto">
            <a:xfrm flipH="1">
              <a:off x="2257238" y="5140175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28" name="Line 450"/>
            <p:cNvSpPr>
              <a:spLocks noChangeShapeType="1"/>
            </p:cNvSpPr>
            <p:nvPr/>
          </p:nvSpPr>
          <p:spPr bwMode="auto">
            <a:xfrm flipH="1">
              <a:off x="2071387" y="5717588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29" name="Line 451"/>
            <p:cNvSpPr>
              <a:spLocks noChangeShapeType="1"/>
            </p:cNvSpPr>
            <p:nvPr/>
          </p:nvSpPr>
          <p:spPr bwMode="auto">
            <a:xfrm flipH="1">
              <a:off x="2074225" y="5709076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30" name="Line 452"/>
            <p:cNvSpPr>
              <a:spLocks noChangeShapeType="1"/>
            </p:cNvSpPr>
            <p:nvPr/>
          </p:nvSpPr>
          <p:spPr bwMode="auto">
            <a:xfrm flipH="1">
              <a:off x="2077062" y="5701982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31" name="Line 453"/>
            <p:cNvSpPr>
              <a:spLocks noChangeShapeType="1"/>
            </p:cNvSpPr>
            <p:nvPr/>
          </p:nvSpPr>
          <p:spPr bwMode="auto">
            <a:xfrm flipH="1">
              <a:off x="2079899" y="5694889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32" name="Line 454"/>
            <p:cNvSpPr>
              <a:spLocks noChangeShapeType="1"/>
            </p:cNvSpPr>
            <p:nvPr/>
          </p:nvSpPr>
          <p:spPr bwMode="auto">
            <a:xfrm flipH="1">
              <a:off x="2081318" y="5686376"/>
              <a:ext cx="4256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33" name="Line 455"/>
            <p:cNvSpPr>
              <a:spLocks noChangeShapeType="1"/>
            </p:cNvSpPr>
            <p:nvPr/>
          </p:nvSpPr>
          <p:spPr bwMode="auto">
            <a:xfrm flipH="1">
              <a:off x="2085574" y="5679283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34" name="Line 456"/>
            <p:cNvSpPr>
              <a:spLocks noChangeShapeType="1"/>
            </p:cNvSpPr>
            <p:nvPr/>
          </p:nvSpPr>
          <p:spPr bwMode="auto">
            <a:xfrm flipH="1">
              <a:off x="2088412" y="5672189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35" name="Line 457"/>
            <p:cNvSpPr>
              <a:spLocks noChangeShapeType="1"/>
            </p:cNvSpPr>
            <p:nvPr/>
          </p:nvSpPr>
          <p:spPr bwMode="auto">
            <a:xfrm flipH="1">
              <a:off x="2091249" y="5663677"/>
              <a:ext cx="1419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36" name="Line 458"/>
            <p:cNvSpPr>
              <a:spLocks noChangeShapeType="1"/>
            </p:cNvSpPr>
            <p:nvPr/>
          </p:nvSpPr>
          <p:spPr bwMode="auto">
            <a:xfrm flipH="1">
              <a:off x="2092668" y="5655165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37" name="Line 459"/>
            <p:cNvSpPr>
              <a:spLocks noChangeShapeType="1"/>
            </p:cNvSpPr>
            <p:nvPr/>
          </p:nvSpPr>
          <p:spPr bwMode="auto">
            <a:xfrm flipH="1">
              <a:off x="2095505" y="5648071"/>
              <a:ext cx="4256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38" name="Line 460"/>
            <p:cNvSpPr>
              <a:spLocks noChangeShapeType="1"/>
            </p:cNvSpPr>
            <p:nvPr/>
          </p:nvSpPr>
          <p:spPr bwMode="auto">
            <a:xfrm flipH="1">
              <a:off x="2099761" y="5639559"/>
              <a:ext cx="1419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39" name="Line 461"/>
            <p:cNvSpPr>
              <a:spLocks noChangeShapeType="1"/>
            </p:cNvSpPr>
            <p:nvPr/>
          </p:nvSpPr>
          <p:spPr bwMode="auto">
            <a:xfrm flipH="1">
              <a:off x="2101180" y="5632466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40" name="Line 462"/>
            <p:cNvSpPr>
              <a:spLocks noChangeShapeType="1"/>
            </p:cNvSpPr>
            <p:nvPr/>
          </p:nvSpPr>
          <p:spPr bwMode="auto">
            <a:xfrm flipH="1">
              <a:off x="2104017" y="5625372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41" name="Line 463"/>
            <p:cNvSpPr>
              <a:spLocks noChangeShapeType="1"/>
            </p:cNvSpPr>
            <p:nvPr/>
          </p:nvSpPr>
          <p:spPr bwMode="auto">
            <a:xfrm flipH="1">
              <a:off x="2106855" y="5618279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42" name="Line 464"/>
            <p:cNvSpPr>
              <a:spLocks noChangeShapeType="1"/>
            </p:cNvSpPr>
            <p:nvPr/>
          </p:nvSpPr>
          <p:spPr bwMode="auto">
            <a:xfrm flipH="1">
              <a:off x="2109692" y="5609766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43" name="Line 465"/>
            <p:cNvSpPr>
              <a:spLocks noChangeShapeType="1"/>
            </p:cNvSpPr>
            <p:nvPr/>
          </p:nvSpPr>
          <p:spPr bwMode="auto">
            <a:xfrm flipH="1">
              <a:off x="2112530" y="5601254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44" name="Line 466"/>
            <p:cNvSpPr>
              <a:spLocks noChangeShapeType="1"/>
            </p:cNvSpPr>
            <p:nvPr/>
          </p:nvSpPr>
          <p:spPr bwMode="auto">
            <a:xfrm flipH="1">
              <a:off x="2115367" y="5594161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45" name="Line 467"/>
            <p:cNvSpPr>
              <a:spLocks noChangeShapeType="1"/>
            </p:cNvSpPr>
            <p:nvPr/>
          </p:nvSpPr>
          <p:spPr bwMode="auto">
            <a:xfrm flipH="1">
              <a:off x="2118204" y="5585648"/>
              <a:ext cx="1419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46" name="Line 468"/>
            <p:cNvSpPr>
              <a:spLocks noChangeShapeType="1"/>
            </p:cNvSpPr>
            <p:nvPr/>
          </p:nvSpPr>
          <p:spPr bwMode="auto">
            <a:xfrm flipH="1">
              <a:off x="2119623" y="5578555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47" name="Line 469"/>
            <p:cNvSpPr>
              <a:spLocks noChangeShapeType="1"/>
            </p:cNvSpPr>
            <p:nvPr/>
          </p:nvSpPr>
          <p:spPr bwMode="auto">
            <a:xfrm flipH="1">
              <a:off x="2122461" y="5571461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48" name="Line 470"/>
            <p:cNvSpPr>
              <a:spLocks noChangeShapeType="1"/>
            </p:cNvSpPr>
            <p:nvPr/>
          </p:nvSpPr>
          <p:spPr bwMode="auto">
            <a:xfrm flipH="1">
              <a:off x="2125298" y="5562949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49" name="Line 471"/>
            <p:cNvSpPr>
              <a:spLocks noChangeShapeType="1"/>
            </p:cNvSpPr>
            <p:nvPr/>
          </p:nvSpPr>
          <p:spPr bwMode="auto">
            <a:xfrm flipH="1">
              <a:off x="2128135" y="5555856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0" name="Line 472"/>
            <p:cNvSpPr>
              <a:spLocks noChangeShapeType="1"/>
            </p:cNvSpPr>
            <p:nvPr/>
          </p:nvSpPr>
          <p:spPr bwMode="auto">
            <a:xfrm flipH="1">
              <a:off x="2130973" y="5547343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1" name="Line 473"/>
            <p:cNvSpPr>
              <a:spLocks noChangeShapeType="1"/>
            </p:cNvSpPr>
            <p:nvPr/>
          </p:nvSpPr>
          <p:spPr bwMode="auto">
            <a:xfrm flipH="1">
              <a:off x="2133810" y="5538831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2" name="Line 474"/>
            <p:cNvSpPr>
              <a:spLocks noChangeShapeType="1"/>
            </p:cNvSpPr>
            <p:nvPr/>
          </p:nvSpPr>
          <p:spPr bwMode="auto">
            <a:xfrm flipH="1">
              <a:off x="2136648" y="5531738"/>
              <a:ext cx="1419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3" name="Line 475"/>
            <p:cNvSpPr>
              <a:spLocks noChangeShapeType="1"/>
            </p:cNvSpPr>
            <p:nvPr/>
          </p:nvSpPr>
          <p:spPr bwMode="auto">
            <a:xfrm flipH="1">
              <a:off x="2138066" y="5523225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4" name="Line 476"/>
            <p:cNvSpPr>
              <a:spLocks noChangeShapeType="1"/>
            </p:cNvSpPr>
            <p:nvPr/>
          </p:nvSpPr>
          <p:spPr bwMode="auto">
            <a:xfrm flipH="1">
              <a:off x="2140904" y="5516132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5" name="Line 477"/>
            <p:cNvSpPr>
              <a:spLocks noChangeShapeType="1"/>
            </p:cNvSpPr>
            <p:nvPr/>
          </p:nvSpPr>
          <p:spPr bwMode="auto">
            <a:xfrm flipH="1">
              <a:off x="2143741" y="5509038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6" name="Line 478"/>
            <p:cNvSpPr>
              <a:spLocks noChangeShapeType="1"/>
            </p:cNvSpPr>
            <p:nvPr/>
          </p:nvSpPr>
          <p:spPr bwMode="auto">
            <a:xfrm flipH="1">
              <a:off x="2146579" y="5500526"/>
              <a:ext cx="1419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7" name="Line 479"/>
            <p:cNvSpPr>
              <a:spLocks noChangeShapeType="1"/>
            </p:cNvSpPr>
            <p:nvPr/>
          </p:nvSpPr>
          <p:spPr bwMode="auto">
            <a:xfrm flipH="1">
              <a:off x="2147997" y="5493433"/>
              <a:ext cx="4256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8" name="Line 480"/>
            <p:cNvSpPr>
              <a:spLocks noChangeShapeType="1"/>
            </p:cNvSpPr>
            <p:nvPr/>
          </p:nvSpPr>
          <p:spPr bwMode="auto">
            <a:xfrm flipH="1">
              <a:off x="2152253" y="5484920"/>
              <a:ext cx="2837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9" name="Line 481"/>
            <p:cNvSpPr>
              <a:spLocks noChangeShapeType="1"/>
            </p:cNvSpPr>
            <p:nvPr/>
          </p:nvSpPr>
          <p:spPr bwMode="auto">
            <a:xfrm flipH="1">
              <a:off x="2155091" y="5476408"/>
              <a:ext cx="1419" cy="851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60" name="Line 482"/>
            <p:cNvSpPr>
              <a:spLocks noChangeShapeType="1"/>
            </p:cNvSpPr>
            <p:nvPr/>
          </p:nvSpPr>
          <p:spPr bwMode="auto">
            <a:xfrm flipH="1">
              <a:off x="2156510" y="5469315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61" name="Line 483"/>
            <p:cNvSpPr>
              <a:spLocks noChangeShapeType="1"/>
            </p:cNvSpPr>
            <p:nvPr/>
          </p:nvSpPr>
          <p:spPr bwMode="auto">
            <a:xfrm flipH="1">
              <a:off x="2159347" y="5462221"/>
              <a:ext cx="2837" cy="7094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5753"/>
          <p:cNvGrpSpPr/>
          <p:nvPr/>
        </p:nvGrpSpPr>
        <p:grpSpPr>
          <a:xfrm>
            <a:off x="2319338" y="3319234"/>
            <a:ext cx="3768726" cy="2570163"/>
            <a:chOff x="2319338" y="3384550"/>
            <a:chExt cx="3768726" cy="2570163"/>
          </a:xfrm>
        </p:grpSpPr>
        <p:grpSp>
          <p:nvGrpSpPr>
            <p:cNvPr id="23" name="Group 1576"/>
            <p:cNvGrpSpPr>
              <a:grpSpLocks/>
            </p:cNvGrpSpPr>
            <p:nvPr/>
          </p:nvGrpSpPr>
          <p:grpSpPr bwMode="auto">
            <a:xfrm>
              <a:off x="2319338" y="4845050"/>
              <a:ext cx="1335088" cy="1109663"/>
              <a:chOff x="1461" y="3052"/>
              <a:chExt cx="841" cy="699"/>
            </a:xfrm>
          </p:grpSpPr>
          <p:sp>
            <p:nvSpPr>
              <p:cNvPr id="9493" name="Line 1376"/>
              <p:cNvSpPr>
                <a:spLocks noChangeShapeType="1"/>
              </p:cNvSpPr>
              <p:nvPr/>
            </p:nvSpPr>
            <p:spPr bwMode="auto">
              <a:xfrm flipH="1">
                <a:off x="1461" y="374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4" name="Line 1377"/>
              <p:cNvSpPr>
                <a:spLocks noChangeShapeType="1"/>
              </p:cNvSpPr>
              <p:nvPr/>
            </p:nvSpPr>
            <p:spPr bwMode="auto">
              <a:xfrm flipH="1">
                <a:off x="1465" y="374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5" name="Line 1378"/>
              <p:cNvSpPr>
                <a:spLocks noChangeShapeType="1"/>
              </p:cNvSpPr>
              <p:nvPr/>
            </p:nvSpPr>
            <p:spPr bwMode="auto">
              <a:xfrm flipH="1">
                <a:off x="1469" y="373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6" name="Line 1379"/>
              <p:cNvSpPr>
                <a:spLocks noChangeShapeType="1"/>
              </p:cNvSpPr>
              <p:nvPr/>
            </p:nvSpPr>
            <p:spPr bwMode="auto">
              <a:xfrm flipH="1">
                <a:off x="1473" y="373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7" name="Line 1380"/>
              <p:cNvSpPr>
                <a:spLocks noChangeShapeType="1"/>
              </p:cNvSpPr>
              <p:nvPr/>
            </p:nvSpPr>
            <p:spPr bwMode="auto">
              <a:xfrm flipH="1">
                <a:off x="1477" y="373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8" name="Line 1381"/>
              <p:cNvSpPr>
                <a:spLocks noChangeShapeType="1"/>
              </p:cNvSpPr>
              <p:nvPr/>
            </p:nvSpPr>
            <p:spPr bwMode="auto">
              <a:xfrm flipH="1">
                <a:off x="1481" y="372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9" name="Line 1382"/>
              <p:cNvSpPr>
                <a:spLocks noChangeShapeType="1"/>
              </p:cNvSpPr>
              <p:nvPr/>
            </p:nvSpPr>
            <p:spPr bwMode="auto">
              <a:xfrm flipH="1">
                <a:off x="1486" y="372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0" name="Line 1383"/>
              <p:cNvSpPr>
                <a:spLocks noChangeShapeType="1"/>
              </p:cNvSpPr>
              <p:nvPr/>
            </p:nvSpPr>
            <p:spPr bwMode="auto">
              <a:xfrm flipH="1">
                <a:off x="1490" y="372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1" name="Line 1384"/>
              <p:cNvSpPr>
                <a:spLocks noChangeShapeType="1"/>
              </p:cNvSpPr>
              <p:nvPr/>
            </p:nvSpPr>
            <p:spPr bwMode="auto">
              <a:xfrm flipH="1">
                <a:off x="1494" y="371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2" name="Line 1385"/>
              <p:cNvSpPr>
                <a:spLocks noChangeShapeType="1"/>
              </p:cNvSpPr>
              <p:nvPr/>
            </p:nvSpPr>
            <p:spPr bwMode="auto">
              <a:xfrm flipH="1">
                <a:off x="1498" y="371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3" name="Line 1386"/>
              <p:cNvSpPr>
                <a:spLocks noChangeShapeType="1"/>
              </p:cNvSpPr>
              <p:nvPr/>
            </p:nvSpPr>
            <p:spPr bwMode="auto">
              <a:xfrm flipH="1">
                <a:off x="1502" y="371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4" name="Line 1387"/>
              <p:cNvSpPr>
                <a:spLocks noChangeShapeType="1"/>
              </p:cNvSpPr>
              <p:nvPr/>
            </p:nvSpPr>
            <p:spPr bwMode="auto">
              <a:xfrm flipH="1">
                <a:off x="1506" y="370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5" name="Line 1388"/>
              <p:cNvSpPr>
                <a:spLocks noChangeShapeType="1"/>
              </p:cNvSpPr>
              <p:nvPr/>
            </p:nvSpPr>
            <p:spPr bwMode="auto">
              <a:xfrm flipH="1">
                <a:off x="1510" y="370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6" name="Line 1389"/>
              <p:cNvSpPr>
                <a:spLocks noChangeShapeType="1"/>
              </p:cNvSpPr>
              <p:nvPr/>
            </p:nvSpPr>
            <p:spPr bwMode="auto">
              <a:xfrm flipH="1">
                <a:off x="1514" y="369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7" name="Line 1390"/>
              <p:cNvSpPr>
                <a:spLocks noChangeShapeType="1"/>
              </p:cNvSpPr>
              <p:nvPr/>
            </p:nvSpPr>
            <p:spPr bwMode="auto">
              <a:xfrm flipH="1">
                <a:off x="1518" y="369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8" name="Line 1391"/>
              <p:cNvSpPr>
                <a:spLocks noChangeShapeType="1"/>
              </p:cNvSpPr>
              <p:nvPr/>
            </p:nvSpPr>
            <p:spPr bwMode="auto">
              <a:xfrm flipH="1">
                <a:off x="1522" y="369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9" name="Line 1392"/>
              <p:cNvSpPr>
                <a:spLocks noChangeShapeType="1"/>
              </p:cNvSpPr>
              <p:nvPr/>
            </p:nvSpPr>
            <p:spPr bwMode="auto">
              <a:xfrm flipH="1">
                <a:off x="1526" y="368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0" name="Line 1393"/>
              <p:cNvSpPr>
                <a:spLocks noChangeShapeType="1"/>
              </p:cNvSpPr>
              <p:nvPr/>
            </p:nvSpPr>
            <p:spPr bwMode="auto">
              <a:xfrm flipH="1">
                <a:off x="1530" y="3685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1" name="Line 1394"/>
              <p:cNvSpPr>
                <a:spLocks noChangeShapeType="1"/>
              </p:cNvSpPr>
              <p:nvPr/>
            </p:nvSpPr>
            <p:spPr bwMode="auto">
              <a:xfrm flipH="1">
                <a:off x="1535" y="368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2" name="Line 1395"/>
              <p:cNvSpPr>
                <a:spLocks noChangeShapeType="1"/>
              </p:cNvSpPr>
              <p:nvPr/>
            </p:nvSpPr>
            <p:spPr bwMode="auto">
              <a:xfrm flipH="1">
                <a:off x="1539" y="367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3" name="Line 1396"/>
              <p:cNvSpPr>
                <a:spLocks noChangeShapeType="1"/>
              </p:cNvSpPr>
              <p:nvPr/>
            </p:nvSpPr>
            <p:spPr bwMode="auto">
              <a:xfrm flipH="1">
                <a:off x="1543" y="367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4" name="Line 1397"/>
              <p:cNvSpPr>
                <a:spLocks noChangeShapeType="1"/>
              </p:cNvSpPr>
              <p:nvPr/>
            </p:nvSpPr>
            <p:spPr bwMode="auto">
              <a:xfrm flipH="1">
                <a:off x="1547" y="367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5" name="Line 1398"/>
              <p:cNvSpPr>
                <a:spLocks noChangeShapeType="1"/>
              </p:cNvSpPr>
              <p:nvPr/>
            </p:nvSpPr>
            <p:spPr bwMode="auto">
              <a:xfrm flipH="1">
                <a:off x="1551" y="366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6" name="Line 1399"/>
              <p:cNvSpPr>
                <a:spLocks noChangeShapeType="1"/>
              </p:cNvSpPr>
              <p:nvPr/>
            </p:nvSpPr>
            <p:spPr bwMode="auto">
              <a:xfrm flipH="1">
                <a:off x="1555" y="366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7" name="Line 1400"/>
              <p:cNvSpPr>
                <a:spLocks noChangeShapeType="1"/>
              </p:cNvSpPr>
              <p:nvPr/>
            </p:nvSpPr>
            <p:spPr bwMode="auto">
              <a:xfrm flipH="1">
                <a:off x="1559" y="366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8" name="Line 1401"/>
              <p:cNvSpPr>
                <a:spLocks noChangeShapeType="1"/>
              </p:cNvSpPr>
              <p:nvPr/>
            </p:nvSpPr>
            <p:spPr bwMode="auto">
              <a:xfrm flipH="1">
                <a:off x="1563" y="365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9" name="Line 1402"/>
              <p:cNvSpPr>
                <a:spLocks noChangeShapeType="1"/>
              </p:cNvSpPr>
              <p:nvPr/>
            </p:nvSpPr>
            <p:spPr bwMode="auto">
              <a:xfrm flipH="1">
                <a:off x="1567" y="365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0" name="Line 1403"/>
              <p:cNvSpPr>
                <a:spLocks noChangeShapeType="1"/>
              </p:cNvSpPr>
              <p:nvPr/>
            </p:nvSpPr>
            <p:spPr bwMode="auto">
              <a:xfrm flipH="1">
                <a:off x="1571" y="364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1" name="Line 1404"/>
              <p:cNvSpPr>
                <a:spLocks noChangeShapeType="1"/>
              </p:cNvSpPr>
              <p:nvPr/>
            </p:nvSpPr>
            <p:spPr bwMode="auto">
              <a:xfrm flipH="1">
                <a:off x="1575" y="364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2" name="Line 1405"/>
              <p:cNvSpPr>
                <a:spLocks noChangeShapeType="1"/>
              </p:cNvSpPr>
              <p:nvPr/>
            </p:nvSpPr>
            <p:spPr bwMode="auto">
              <a:xfrm flipH="1">
                <a:off x="1579" y="364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3" name="Line 1406"/>
              <p:cNvSpPr>
                <a:spLocks noChangeShapeType="1"/>
              </p:cNvSpPr>
              <p:nvPr/>
            </p:nvSpPr>
            <p:spPr bwMode="auto">
              <a:xfrm flipH="1">
                <a:off x="1584" y="363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4" name="Line 1407"/>
              <p:cNvSpPr>
                <a:spLocks noChangeShapeType="1"/>
              </p:cNvSpPr>
              <p:nvPr/>
            </p:nvSpPr>
            <p:spPr bwMode="auto">
              <a:xfrm flipH="1">
                <a:off x="1588" y="363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5" name="Line 1408"/>
              <p:cNvSpPr>
                <a:spLocks noChangeShapeType="1"/>
              </p:cNvSpPr>
              <p:nvPr/>
            </p:nvSpPr>
            <p:spPr bwMode="auto">
              <a:xfrm flipH="1">
                <a:off x="1593" y="363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6" name="Line 1409"/>
              <p:cNvSpPr>
                <a:spLocks noChangeShapeType="1"/>
              </p:cNvSpPr>
              <p:nvPr/>
            </p:nvSpPr>
            <p:spPr bwMode="auto">
              <a:xfrm flipH="1">
                <a:off x="1597" y="3627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7" name="Line 1410"/>
              <p:cNvSpPr>
                <a:spLocks noChangeShapeType="1"/>
              </p:cNvSpPr>
              <p:nvPr/>
            </p:nvSpPr>
            <p:spPr bwMode="auto">
              <a:xfrm flipH="1">
                <a:off x="1601" y="362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8" name="Line 1411"/>
              <p:cNvSpPr>
                <a:spLocks noChangeShapeType="1"/>
              </p:cNvSpPr>
              <p:nvPr/>
            </p:nvSpPr>
            <p:spPr bwMode="auto">
              <a:xfrm flipH="1">
                <a:off x="1605" y="362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9" name="Line 1412"/>
              <p:cNvSpPr>
                <a:spLocks noChangeShapeType="1"/>
              </p:cNvSpPr>
              <p:nvPr/>
            </p:nvSpPr>
            <p:spPr bwMode="auto">
              <a:xfrm flipH="1">
                <a:off x="1609" y="361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0" name="Line 1413"/>
              <p:cNvSpPr>
                <a:spLocks noChangeShapeType="1"/>
              </p:cNvSpPr>
              <p:nvPr/>
            </p:nvSpPr>
            <p:spPr bwMode="auto">
              <a:xfrm flipH="1">
                <a:off x="1613" y="361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1" name="Line 1414"/>
              <p:cNvSpPr>
                <a:spLocks noChangeShapeType="1"/>
              </p:cNvSpPr>
              <p:nvPr/>
            </p:nvSpPr>
            <p:spPr bwMode="auto">
              <a:xfrm flipH="1">
                <a:off x="1617" y="3609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2" name="Line 1415"/>
              <p:cNvSpPr>
                <a:spLocks noChangeShapeType="1"/>
              </p:cNvSpPr>
              <p:nvPr/>
            </p:nvSpPr>
            <p:spPr bwMode="auto">
              <a:xfrm flipH="1">
                <a:off x="1621" y="360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3" name="Line 1416"/>
              <p:cNvSpPr>
                <a:spLocks noChangeShapeType="1"/>
              </p:cNvSpPr>
              <p:nvPr/>
            </p:nvSpPr>
            <p:spPr bwMode="auto">
              <a:xfrm flipH="1">
                <a:off x="1625" y="360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4" name="Line 1417"/>
              <p:cNvSpPr>
                <a:spLocks noChangeShapeType="1"/>
              </p:cNvSpPr>
              <p:nvPr/>
            </p:nvSpPr>
            <p:spPr bwMode="auto">
              <a:xfrm flipH="1">
                <a:off x="1629" y="359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5" name="Line 1418"/>
              <p:cNvSpPr>
                <a:spLocks noChangeShapeType="1"/>
              </p:cNvSpPr>
              <p:nvPr/>
            </p:nvSpPr>
            <p:spPr bwMode="auto">
              <a:xfrm flipH="1">
                <a:off x="1633" y="359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6" name="Line 1419"/>
              <p:cNvSpPr>
                <a:spLocks noChangeShapeType="1"/>
              </p:cNvSpPr>
              <p:nvPr/>
            </p:nvSpPr>
            <p:spPr bwMode="auto">
              <a:xfrm flipH="1">
                <a:off x="1637" y="359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7" name="Line 1420"/>
              <p:cNvSpPr>
                <a:spLocks noChangeShapeType="1"/>
              </p:cNvSpPr>
              <p:nvPr/>
            </p:nvSpPr>
            <p:spPr bwMode="auto">
              <a:xfrm flipH="1">
                <a:off x="1642" y="358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8" name="Line 1421"/>
              <p:cNvSpPr>
                <a:spLocks noChangeShapeType="1"/>
              </p:cNvSpPr>
              <p:nvPr/>
            </p:nvSpPr>
            <p:spPr bwMode="auto">
              <a:xfrm flipH="1">
                <a:off x="1646" y="358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9" name="Line 1422"/>
              <p:cNvSpPr>
                <a:spLocks noChangeShapeType="1"/>
              </p:cNvSpPr>
              <p:nvPr/>
            </p:nvSpPr>
            <p:spPr bwMode="auto">
              <a:xfrm flipH="1">
                <a:off x="1650" y="3581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0" name="Line 1423"/>
              <p:cNvSpPr>
                <a:spLocks noChangeShapeType="1"/>
              </p:cNvSpPr>
              <p:nvPr/>
            </p:nvSpPr>
            <p:spPr bwMode="auto">
              <a:xfrm flipH="1">
                <a:off x="1655" y="357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1" name="Line 1424"/>
              <p:cNvSpPr>
                <a:spLocks noChangeShapeType="1"/>
              </p:cNvSpPr>
              <p:nvPr/>
            </p:nvSpPr>
            <p:spPr bwMode="auto">
              <a:xfrm flipH="1">
                <a:off x="1659" y="357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2" name="Line 1425"/>
              <p:cNvSpPr>
                <a:spLocks noChangeShapeType="1"/>
              </p:cNvSpPr>
              <p:nvPr/>
            </p:nvSpPr>
            <p:spPr bwMode="auto">
              <a:xfrm flipH="1">
                <a:off x="1663" y="357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3" name="Line 1426"/>
              <p:cNvSpPr>
                <a:spLocks noChangeShapeType="1"/>
              </p:cNvSpPr>
              <p:nvPr/>
            </p:nvSpPr>
            <p:spPr bwMode="auto">
              <a:xfrm flipH="1">
                <a:off x="1667" y="356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4" name="Line 1427"/>
              <p:cNvSpPr>
                <a:spLocks noChangeShapeType="1"/>
              </p:cNvSpPr>
              <p:nvPr/>
            </p:nvSpPr>
            <p:spPr bwMode="auto">
              <a:xfrm flipH="1">
                <a:off x="1671" y="356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5" name="Line 1428"/>
              <p:cNvSpPr>
                <a:spLocks noChangeShapeType="1"/>
              </p:cNvSpPr>
              <p:nvPr/>
            </p:nvSpPr>
            <p:spPr bwMode="auto">
              <a:xfrm flipH="1">
                <a:off x="1675" y="356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6" name="Line 1429"/>
              <p:cNvSpPr>
                <a:spLocks noChangeShapeType="1"/>
              </p:cNvSpPr>
              <p:nvPr/>
            </p:nvSpPr>
            <p:spPr bwMode="auto">
              <a:xfrm flipH="1">
                <a:off x="1679" y="355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7" name="Line 1430"/>
              <p:cNvSpPr>
                <a:spLocks noChangeShapeType="1"/>
              </p:cNvSpPr>
              <p:nvPr/>
            </p:nvSpPr>
            <p:spPr bwMode="auto">
              <a:xfrm flipH="1">
                <a:off x="1683" y="355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8" name="Line 1431"/>
              <p:cNvSpPr>
                <a:spLocks noChangeShapeType="1"/>
              </p:cNvSpPr>
              <p:nvPr/>
            </p:nvSpPr>
            <p:spPr bwMode="auto">
              <a:xfrm flipH="1">
                <a:off x="1687" y="354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9" name="Line 1432"/>
              <p:cNvSpPr>
                <a:spLocks noChangeShapeType="1"/>
              </p:cNvSpPr>
              <p:nvPr/>
            </p:nvSpPr>
            <p:spPr bwMode="auto">
              <a:xfrm flipH="1">
                <a:off x="1691" y="354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0" name="Line 1433"/>
              <p:cNvSpPr>
                <a:spLocks noChangeShapeType="1"/>
              </p:cNvSpPr>
              <p:nvPr/>
            </p:nvSpPr>
            <p:spPr bwMode="auto">
              <a:xfrm flipH="1">
                <a:off x="1695" y="354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1" name="Line 1434"/>
              <p:cNvSpPr>
                <a:spLocks noChangeShapeType="1"/>
              </p:cNvSpPr>
              <p:nvPr/>
            </p:nvSpPr>
            <p:spPr bwMode="auto">
              <a:xfrm flipH="1">
                <a:off x="1700" y="353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2" name="Line 1435"/>
              <p:cNvSpPr>
                <a:spLocks noChangeShapeType="1"/>
              </p:cNvSpPr>
              <p:nvPr/>
            </p:nvSpPr>
            <p:spPr bwMode="auto">
              <a:xfrm flipH="1">
                <a:off x="1704" y="3534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3" name="Line 1436"/>
              <p:cNvSpPr>
                <a:spLocks noChangeShapeType="1"/>
              </p:cNvSpPr>
              <p:nvPr/>
            </p:nvSpPr>
            <p:spPr bwMode="auto">
              <a:xfrm flipH="1">
                <a:off x="1708" y="353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4" name="Line 1437"/>
              <p:cNvSpPr>
                <a:spLocks noChangeShapeType="1"/>
              </p:cNvSpPr>
              <p:nvPr/>
            </p:nvSpPr>
            <p:spPr bwMode="auto">
              <a:xfrm flipH="1">
                <a:off x="1712" y="352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5" name="Line 1438"/>
              <p:cNvSpPr>
                <a:spLocks noChangeShapeType="1"/>
              </p:cNvSpPr>
              <p:nvPr/>
            </p:nvSpPr>
            <p:spPr bwMode="auto">
              <a:xfrm flipH="1">
                <a:off x="1717" y="352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6" name="Line 1439"/>
              <p:cNvSpPr>
                <a:spLocks noChangeShapeType="1"/>
              </p:cNvSpPr>
              <p:nvPr/>
            </p:nvSpPr>
            <p:spPr bwMode="auto">
              <a:xfrm flipH="1">
                <a:off x="1721" y="352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7" name="Line 1440"/>
              <p:cNvSpPr>
                <a:spLocks noChangeShapeType="1"/>
              </p:cNvSpPr>
              <p:nvPr/>
            </p:nvSpPr>
            <p:spPr bwMode="auto">
              <a:xfrm flipH="1">
                <a:off x="1725" y="351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8" name="Line 1441"/>
              <p:cNvSpPr>
                <a:spLocks noChangeShapeType="1"/>
              </p:cNvSpPr>
              <p:nvPr/>
            </p:nvSpPr>
            <p:spPr bwMode="auto">
              <a:xfrm flipH="1">
                <a:off x="1729" y="351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9" name="Line 1442"/>
              <p:cNvSpPr>
                <a:spLocks noChangeShapeType="1"/>
              </p:cNvSpPr>
              <p:nvPr/>
            </p:nvSpPr>
            <p:spPr bwMode="auto">
              <a:xfrm flipH="1">
                <a:off x="1733" y="351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0" name="Line 1443"/>
              <p:cNvSpPr>
                <a:spLocks noChangeShapeType="1"/>
              </p:cNvSpPr>
              <p:nvPr/>
            </p:nvSpPr>
            <p:spPr bwMode="auto">
              <a:xfrm flipH="1">
                <a:off x="1737" y="350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1" name="Line 1444"/>
              <p:cNvSpPr>
                <a:spLocks noChangeShapeType="1"/>
              </p:cNvSpPr>
              <p:nvPr/>
            </p:nvSpPr>
            <p:spPr bwMode="auto">
              <a:xfrm flipH="1">
                <a:off x="1741" y="350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2" name="Line 1445"/>
              <p:cNvSpPr>
                <a:spLocks noChangeShapeType="1"/>
              </p:cNvSpPr>
              <p:nvPr/>
            </p:nvSpPr>
            <p:spPr bwMode="auto">
              <a:xfrm flipH="1">
                <a:off x="1745" y="349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3" name="Line 1446"/>
              <p:cNvSpPr>
                <a:spLocks noChangeShapeType="1"/>
              </p:cNvSpPr>
              <p:nvPr/>
            </p:nvSpPr>
            <p:spPr bwMode="auto">
              <a:xfrm flipH="1">
                <a:off x="1749" y="349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4" name="Line 1447"/>
              <p:cNvSpPr>
                <a:spLocks noChangeShapeType="1"/>
              </p:cNvSpPr>
              <p:nvPr/>
            </p:nvSpPr>
            <p:spPr bwMode="auto">
              <a:xfrm flipH="1">
                <a:off x="1754" y="349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5" name="Line 1448"/>
              <p:cNvSpPr>
                <a:spLocks noChangeShapeType="1"/>
              </p:cNvSpPr>
              <p:nvPr/>
            </p:nvSpPr>
            <p:spPr bwMode="auto">
              <a:xfrm flipH="1">
                <a:off x="1758" y="348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6" name="Line 1449"/>
              <p:cNvSpPr>
                <a:spLocks noChangeShapeType="1"/>
              </p:cNvSpPr>
              <p:nvPr/>
            </p:nvSpPr>
            <p:spPr bwMode="auto">
              <a:xfrm flipH="1">
                <a:off x="1762" y="348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7" name="Line 1450"/>
              <p:cNvSpPr>
                <a:spLocks noChangeShapeType="1"/>
              </p:cNvSpPr>
              <p:nvPr/>
            </p:nvSpPr>
            <p:spPr bwMode="auto">
              <a:xfrm flipH="1">
                <a:off x="1766" y="3481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8" name="Line 1451"/>
              <p:cNvSpPr>
                <a:spLocks noChangeShapeType="1"/>
              </p:cNvSpPr>
              <p:nvPr/>
            </p:nvSpPr>
            <p:spPr bwMode="auto">
              <a:xfrm flipH="1">
                <a:off x="1771" y="347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9" name="Line 1452"/>
              <p:cNvSpPr>
                <a:spLocks noChangeShapeType="1"/>
              </p:cNvSpPr>
              <p:nvPr/>
            </p:nvSpPr>
            <p:spPr bwMode="auto">
              <a:xfrm flipH="1">
                <a:off x="1775" y="347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0" name="Line 1453"/>
              <p:cNvSpPr>
                <a:spLocks noChangeShapeType="1"/>
              </p:cNvSpPr>
              <p:nvPr/>
            </p:nvSpPr>
            <p:spPr bwMode="auto">
              <a:xfrm flipH="1">
                <a:off x="1779" y="347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1" name="Line 1454"/>
              <p:cNvSpPr>
                <a:spLocks noChangeShapeType="1"/>
              </p:cNvSpPr>
              <p:nvPr/>
            </p:nvSpPr>
            <p:spPr bwMode="auto">
              <a:xfrm flipH="1">
                <a:off x="1783" y="346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2" name="Line 1455"/>
              <p:cNvSpPr>
                <a:spLocks noChangeShapeType="1"/>
              </p:cNvSpPr>
              <p:nvPr/>
            </p:nvSpPr>
            <p:spPr bwMode="auto">
              <a:xfrm flipH="1">
                <a:off x="1787" y="346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3" name="Line 1456"/>
              <p:cNvSpPr>
                <a:spLocks noChangeShapeType="1"/>
              </p:cNvSpPr>
              <p:nvPr/>
            </p:nvSpPr>
            <p:spPr bwMode="auto">
              <a:xfrm flipH="1">
                <a:off x="1791" y="346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4" name="Line 1457"/>
              <p:cNvSpPr>
                <a:spLocks noChangeShapeType="1"/>
              </p:cNvSpPr>
              <p:nvPr/>
            </p:nvSpPr>
            <p:spPr bwMode="auto">
              <a:xfrm flipH="1">
                <a:off x="1796" y="345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5" name="Line 1458"/>
              <p:cNvSpPr>
                <a:spLocks noChangeShapeType="1"/>
              </p:cNvSpPr>
              <p:nvPr/>
            </p:nvSpPr>
            <p:spPr bwMode="auto">
              <a:xfrm flipH="1">
                <a:off x="1800" y="345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6" name="Line 1459"/>
              <p:cNvSpPr>
                <a:spLocks noChangeShapeType="1"/>
              </p:cNvSpPr>
              <p:nvPr/>
            </p:nvSpPr>
            <p:spPr bwMode="auto">
              <a:xfrm flipH="1">
                <a:off x="1804" y="345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7" name="Line 1460"/>
              <p:cNvSpPr>
                <a:spLocks noChangeShapeType="1"/>
              </p:cNvSpPr>
              <p:nvPr/>
            </p:nvSpPr>
            <p:spPr bwMode="auto">
              <a:xfrm flipH="1">
                <a:off x="1808" y="344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8" name="Line 1461"/>
              <p:cNvSpPr>
                <a:spLocks noChangeShapeType="1"/>
              </p:cNvSpPr>
              <p:nvPr/>
            </p:nvSpPr>
            <p:spPr bwMode="auto">
              <a:xfrm flipH="1">
                <a:off x="1812" y="344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9" name="Line 1462"/>
              <p:cNvSpPr>
                <a:spLocks noChangeShapeType="1"/>
              </p:cNvSpPr>
              <p:nvPr/>
            </p:nvSpPr>
            <p:spPr bwMode="auto">
              <a:xfrm flipH="1">
                <a:off x="1816" y="343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0" name="Line 1463"/>
              <p:cNvSpPr>
                <a:spLocks noChangeShapeType="1"/>
              </p:cNvSpPr>
              <p:nvPr/>
            </p:nvSpPr>
            <p:spPr bwMode="auto">
              <a:xfrm flipH="1">
                <a:off x="1820" y="343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1" name="Line 1464"/>
              <p:cNvSpPr>
                <a:spLocks noChangeShapeType="1"/>
              </p:cNvSpPr>
              <p:nvPr/>
            </p:nvSpPr>
            <p:spPr bwMode="auto">
              <a:xfrm flipH="1">
                <a:off x="1824" y="343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2" name="Line 1465"/>
              <p:cNvSpPr>
                <a:spLocks noChangeShapeType="1"/>
              </p:cNvSpPr>
              <p:nvPr/>
            </p:nvSpPr>
            <p:spPr bwMode="auto">
              <a:xfrm flipH="1">
                <a:off x="1829" y="342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3" name="Line 1466"/>
              <p:cNvSpPr>
                <a:spLocks noChangeShapeType="1"/>
              </p:cNvSpPr>
              <p:nvPr/>
            </p:nvSpPr>
            <p:spPr bwMode="auto">
              <a:xfrm flipH="1">
                <a:off x="1833" y="342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4" name="Line 1467"/>
              <p:cNvSpPr>
                <a:spLocks noChangeShapeType="1"/>
              </p:cNvSpPr>
              <p:nvPr/>
            </p:nvSpPr>
            <p:spPr bwMode="auto">
              <a:xfrm flipH="1">
                <a:off x="1838" y="342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5" name="Line 1468"/>
              <p:cNvSpPr>
                <a:spLocks noChangeShapeType="1"/>
              </p:cNvSpPr>
              <p:nvPr/>
            </p:nvSpPr>
            <p:spPr bwMode="auto">
              <a:xfrm flipH="1">
                <a:off x="1842" y="341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6" name="Line 1469"/>
              <p:cNvSpPr>
                <a:spLocks noChangeShapeType="1"/>
              </p:cNvSpPr>
              <p:nvPr/>
            </p:nvSpPr>
            <p:spPr bwMode="auto">
              <a:xfrm flipH="1">
                <a:off x="1846" y="341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7" name="Line 1470"/>
              <p:cNvSpPr>
                <a:spLocks noChangeShapeType="1"/>
              </p:cNvSpPr>
              <p:nvPr/>
            </p:nvSpPr>
            <p:spPr bwMode="auto">
              <a:xfrm flipH="1">
                <a:off x="1850" y="341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8" name="Line 1471"/>
              <p:cNvSpPr>
                <a:spLocks noChangeShapeType="1"/>
              </p:cNvSpPr>
              <p:nvPr/>
            </p:nvSpPr>
            <p:spPr bwMode="auto">
              <a:xfrm flipH="1">
                <a:off x="1854" y="340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9" name="Line 1472"/>
              <p:cNvSpPr>
                <a:spLocks noChangeShapeType="1"/>
              </p:cNvSpPr>
              <p:nvPr/>
            </p:nvSpPr>
            <p:spPr bwMode="auto">
              <a:xfrm flipH="1">
                <a:off x="1859" y="340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0" name="Line 1473"/>
              <p:cNvSpPr>
                <a:spLocks noChangeShapeType="1"/>
              </p:cNvSpPr>
              <p:nvPr/>
            </p:nvSpPr>
            <p:spPr bwMode="auto">
              <a:xfrm flipH="1">
                <a:off x="1863" y="340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1" name="Line 1474"/>
              <p:cNvSpPr>
                <a:spLocks noChangeShapeType="1"/>
              </p:cNvSpPr>
              <p:nvPr/>
            </p:nvSpPr>
            <p:spPr bwMode="auto">
              <a:xfrm flipH="1">
                <a:off x="1867" y="339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2" name="Line 1475"/>
              <p:cNvSpPr>
                <a:spLocks noChangeShapeType="1"/>
              </p:cNvSpPr>
              <p:nvPr/>
            </p:nvSpPr>
            <p:spPr bwMode="auto">
              <a:xfrm flipH="1">
                <a:off x="1871" y="339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3" name="Line 1476"/>
              <p:cNvSpPr>
                <a:spLocks noChangeShapeType="1"/>
              </p:cNvSpPr>
              <p:nvPr/>
            </p:nvSpPr>
            <p:spPr bwMode="auto">
              <a:xfrm flipH="1">
                <a:off x="1875" y="339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4" name="Line 1477"/>
              <p:cNvSpPr>
                <a:spLocks noChangeShapeType="1"/>
              </p:cNvSpPr>
              <p:nvPr/>
            </p:nvSpPr>
            <p:spPr bwMode="auto">
              <a:xfrm flipH="1">
                <a:off x="1879" y="338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5" name="Line 1478"/>
              <p:cNvSpPr>
                <a:spLocks noChangeShapeType="1"/>
              </p:cNvSpPr>
              <p:nvPr/>
            </p:nvSpPr>
            <p:spPr bwMode="auto">
              <a:xfrm flipH="1">
                <a:off x="1883" y="338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6" name="Line 1479"/>
              <p:cNvSpPr>
                <a:spLocks noChangeShapeType="1"/>
              </p:cNvSpPr>
              <p:nvPr/>
            </p:nvSpPr>
            <p:spPr bwMode="auto">
              <a:xfrm flipH="1">
                <a:off x="1888" y="3379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7" name="Line 1480"/>
              <p:cNvSpPr>
                <a:spLocks noChangeShapeType="1"/>
              </p:cNvSpPr>
              <p:nvPr/>
            </p:nvSpPr>
            <p:spPr bwMode="auto">
              <a:xfrm flipH="1">
                <a:off x="1892" y="337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8" name="Line 1481"/>
              <p:cNvSpPr>
                <a:spLocks noChangeShapeType="1"/>
              </p:cNvSpPr>
              <p:nvPr/>
            </p:nvSpPr>
            <p:spPr bwMode="auto">
              <a:xfrm flipH="1">
                <a:off x="1896" y="337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9" name="Line 1482"/>
              <p:cNvSpPr>
                <a:spLocks noChangeShapeType="1"/>
              </p:cNvSpPr>
              <p:nvPr/>
            </p:nvSpPr>
            <p:spPr bwMode="auto">
              <a:xfrm flipH="1">
                <a:off x="1900" y="337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0" name="Line 1483"/>
              <p:cNvSpPr>
                <a:spLocks noChangeShapeType="1"/>
              </p:cNvSpPr>
              <p:nvPr/>
            </p:nvSpPr>
            <p:spPr bwMode="auto">
              <a:xfrm flipH="1">
                <a:off x="1905" y="336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1" name="Line 1484"/>
              <p:cNvSpPr>
                <a:spLocks noChangeShapeType="1"/>
              </p:cNvSpPr>
              <p:nvPr/>
            </p:nvSpPr>
            <p:spPr bwMode="auto">
              <a:xfrm flipH="1">
                <a:off x="1909" y="336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2" name="Line 1485"/>
              <p:cNvSpPr>
                <a:spLocks noChangeShapeType="1"/>
              </p:cNvSpPr>
              <p:nvPr/>
            </p:nvSpPr>
            <p:spPr bwMode="auto">
              <a:xfrm flipH="1">
                <a:off x="1914" y="335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3" name="Line 1486"/>
              <p:cNvSpPr>
                <a:spLocks noChangeShapeType="1"/>
              </p:cNvSpPr>
              <p:nvPr/>
            </p:nvSpPr>
            <p:spPr bwMode="auto">
              <a:xfrm flipH="1">
                <a:off x="1918" y="335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4" name="Line 1487"/>
              <p:cNvSpPr>
                <a:spLocks noChangeShapeType="1"/>
              </p:cNvSpPr>
              <p:nvPr/>
            </p:nvSpPr>
            <p:spPr bwMode="auto">
              <a:xfrm flipH="1">
                <a:off x="1922" y="335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5" name="Line 1488"/>
              <p:cNvSpPr>
                <a:spLocks noChangeShapeType="1"/>
              </p:cNvSpPr>
              <p:nvPr/>
            </p:nvSpPr>
            <p:spPr bwMode="auto">
              <a:xfrm flipH="1">
                <a:off x="1926" y="334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6" name="Line 1489"/>
              <p:cNvSpPr>
                <a:spLocks noChangeShapeType="1"/>
              </p:cNvSpPr>
              <p:nvPr/>
            </p:nvSpPr>
            <p:spPr bwMode="auto">
              <a:xfrm flipH="1">
                <a:off x="1930" y="334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7" name="Line 1490"/>
              <p:cNvSpPr>
                <a:spLocks noChangeShapeType="1"/>
              </p:cNvSpPr>
              <p:nvPr/>
            </p:nvSpPr>
            <p:spPr bwMode="auto">
              <a:xfrm flipH="1">
                <a:off x="1934" y="334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8" name="Line 1491"/>
              <p:cNvSpPr>
                <a:spLocks noChangeShapeType="1"/>
              </p:cNvSpPr>
              <p:nvPr/>
            </p:nvSpPr>
            <p:spPr bwMode="auto">
              <a:xfrm flipH="1">
                <a:off x="1938" y="333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9" name="Line 1492"/>
              <p:cNvSpPr>
                <a:spLocks noChangeShapeType="1"/>
              </p:cNvSpPr>
              <p:nvPr/>
            </p:nvSpPr>
            <p:spPr bwMode="auto">
              <a:xfrm flipH="1">
                <a:off x="1943" y="333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0" name="Line 1493"/>
              <p:cNvSpPr>
                <a:spLocks noChangeShapeType="1"/>
              </p:cNvSpPr>
              <p:nvPr/>
            </p:nvSpPr>
            <p:spPr bwMode="auto">
              <a:xfrm flipH="1">
                <a:off x="1947" y="333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1" name="Line 1494"/>
              <p:cNvSpPr>
                <a:spLocks noChangeShapeType="1"/>
              </p:cNvSpPr>
              <p:nvPr/>
            </p:nvSpPr>
            <p:spPr bwMode="auto">
              <a:xfrm flipH="1">
                <a:off x="1951" y="332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2" name="Line 1495"/>
              <p:cNvSpPr>
                <a:spLocks noChangeShapeType="1"/>
              </p:cNvSpPr>
              <p:nvPr/>
            </p:nvSpPr>
            <p:spPr bwMode="auto">
              <a:xfrm flipH="1">
                <a:off x="1955" y="332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3" name="Line 1496"/>
              <p:cNvSpPr>
                <a:spLocks noChangeShapeType="1"/>
              </p:cNvSpPr>
              <p:nvPr/>
            </p:nvSpPr>
            <p:spPr bwMode="auto">
              <a:xfrm flipH="1">
                <a:off x="1959" y="332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4" name="Line 1497"/>
              <p:cNvSpPr>
                <a:spLocks noChangeShapeType="1"/>
              </p:cNvSpPr>
              <p:nvPr/>
            </p:nvSpPr>
            <p:spPr bwMode="auto">
              <a:xfrm flipH="1">
                <a:off x="1964" y="331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5" name="Line 1498"/>
              <p:cNvSpPr>
                <a:spLocks noChangeShapeType="1"/>
              </p:cNvSpPr>
              <p:nvPr/>
            </p:nvSpPr>
            <p:spPr bwMode="auto">
              <a:xfrm flipH="1">
                <a:off x="1968" y="331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6" name="Line 1499"/>
              <p:cNvSpPr>
                <a:spLocks noChangeShapeType="1"/>
              </p:cNvSpPr>
              <p:nvPr/>
            </p:nvSpPr>
            <p:spPr bwMode="auto">
              <a:xfrm flipH="1">
                <a:off x="1972" y="331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7" name="Line 1500"/>
              <p:cNvSpPr>
                <a:spLocks noChangeShapeType="1"/>
              </p:cNvSpPr>
              <p:nvPr/>
            </p:nvSpPr>
            <p:spPr bwMode="auto">
              <a:xfrm flipH="1">
                <a:off x="1976" y="330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8" name="Line 1501"/>
              <p:cNvSpPr>
                <a:spLocks noChangeShapeType="1"/>
              </p:cNvSpPr>
              <p:nvPr/>
            </p:nvSpPr>
            <p:spPr bwMode="auto">
              <a:xfrm flipH="1">
                <a:off x="1980" y="330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9" name="Line 1502"/>
              <p:cNvSpPr>
                <a:spLocks noChangeShapeType="1"/>
              </p:cNvSpPr>
              <p:nvPr/>
            </p:nvSpPr>
            <p:spPr bwMode="auto">
              <a:xfrm flipH="1">
                <a:off x="1985" y="3299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0" name="Line 1503"/>
              <p:cNvSpPr>
                <a:spLocks noChangeShapeType="1"/>
              </p:cNvSpPr>
              <p:nvPr/>
            </p:nvSpPr>
            <p:spPr bwMode="auto">
              <a:xfrm flipH="1">
                <a:off x="1989" y="329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1" name="Line 1504"/>
              <p:cNvSpPr>
                <a:spLocks noChangeShapeType="1"/>
              </p:cNvSpPr>
              <p:nvPr/>
            </p:nvSpPr>
            <p:spPr bwMode="auto">
              <a:xfrm flipH="1">
                <a:off x="1994" y="329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2" name="Line 1505"/>
              <p:cNvSpPr>
                <a:spLocks noChangeShapeType="1"/>
              </p:cNvSpPr>
              <p:nvPr/>
            </p:nvSpPr>
            <p:spPr bwMode="auto">
              <a:xfrm flipH="1">
                <a:off x="1998" y="329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3" name="Line 1506"/>
              <p:cNvSpPr>
                <a:spLocks noChangeShapeType="1"/>
              </p:cNvSpPr>
              <p:nvPr/>
            </p:nvSpPr>
            <p:spPr bwMode="auto">
              <a:xfrm flipH="1">
                <a:off x="2002" y="328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4" name="Line 1507"/>
              <p:cNvSpPr>
                <a:spLocks noChangeShapeType="1"/>
              </p:cNvSpPr>
              <p:nvPr/>
            </p:nvSpPr>
            <p:spPr bwMode="auto">
              <a:xfrm flipH="1">
                <a:off x="2006" y="328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5" name="Line 1508"/>
              <p:cNvSpPr>
                <a:spLocks noChangeShapeType="1"/>
              </p:cNvSpPr>
              <p:nvPr/>
            </p:nvSpPr>
            <p:spPr bwMode="auto">
              <a:xfrm flipH="1">
                <a:off x="2011" y="327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6" name="Line 1509"/>
              <p:cNvSpPr>
                <a:spLocks noChangeShapeType="1"/>
              </p:cNvSpPr>
              <p:nvPr/>
            </p:nvSpPr>
            <p:spPr bwMode="auto">
              <a:xfrm flipH="1">
                <a:off x="2015" y="327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7" name="Line 1510"/>
              <p:cNvSpPr>
                <a:spLocks noChangeShapeType="1"/>
              </p:cNvSpPr>
              <p:nvPr/>
            </p:nvSpPr>
            <p:spPr bwMode="auto">
              <a:xfrm flipH="1">
                <a:off x="2019" y="327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8" name="Line 1511"/>
              <p:cNvSpPr>
                <a:spLocks noChangeShapeType="1"/>
              </p:cNvSpPr>
              <p:nvPr/>
            </p:nvSpPr>
            <p:spPr bwMode="auto">
              <a:xfrm flipH="1">
                <a:off x="2023" y="3268"/>
                <a:ext cx="4" cy="5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9" name="Line 1512"/>
              <p:cNvSpPr>
                <a:spLocks noChangeShapeType="1"/>
              </p:cNvSpPr>
              <p:nvPr/>
            </p:nvSpPr>
            <p:spPr bwMode="auto">
              <a:xfrm flipH="1">
                <a:off x="2027" y="326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0" name="Line 1513"/>
              <p:cNvSpPr>
                <a:spLocks noChangeShapeType="1"/>
              </p:cNvSpPr>
              <p:nvPr/>
            </p:nvSpPr>
            <p:spPr bwMode="auto">
              <a:xfrm flipH="1">
                <a:off x="2032" y="326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1" name="Line 1514"/>
              <p:cNvSpPr>
                <a:spLocks noChangeShapeType="1"/>
              </p:cNvSpPr>
              <p:nvPr/>
            </p:nvSpPr>
            <p:spPr bwMode="auto">
              <a:xfrm flipH="1">
                <a:off x="2036" y="325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2" name="Line 1515"/>
              <p:cNvSpPr>
                <a:spLocks noChangeShapeType="1"/>
              </p:cNvSpPr>
              <p:nvPr/>
            </p:nvSpPr>
            <p:spPr bwMode="auto">
              <a:xfrm flipH="1">
                <a:off x="2040" y="325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3" name="Line 1516"/>
              <p:cNvSpPr>
                <a:spLocks noChangeShapeType="1"/>
              </p:cNvSpPr>
              <p:nvPr/>
            </p:nvSpPr>
            <p:spPr bwMode="auto">
              <a:xfrm flipH="1">
                <a:off x="2044" y="325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4" name="Line 1517"/>
              <p:cNvSpPr>
                <a:spLocks noChangeShapeType="1"/>
              </p:cNvSpPr>
              <p:nvPr/>
            </p:nvSpPr>
            <p:spPr bwMode="auto">
              <a:xfrm flipH="1">
                <a:off x="2048" y="324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5" name="Line 1518"/>
              <p:cNvSpPr>
                <a:spLocks noChangeShapeType="1"/>
              </p:cNvSpPr>
              <p:nvPr/>
            </p:nvSpPr>
            <p:spPr bwMode="auto">
              <a:xfrm flipH="1">
                <a:off x="2053" y="324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6" name="Line 1519"/>
              <p:cNvSpPr>
                <a:spLocks noChangeShapeType="1"/>
              </p:cNvSpPr>
              <p:nvPr/>
            </p:nvSpPr>
            <p:spPr bwMode="auto">
              <a:xfrm flipH="1">
                <a:off x="2057" y="324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7" name="Line 1520"/>
              <p:cNvSpPr>
                <a:spLocks noChangeShapeType="1"/>
              </p:cNvSpPr>
              <p:nvPr/>
            </p:nvSpPr>
            <p:spPr bwMode="auto">
              <a:xfrm flipH="1">
                <a:off x="2061" y="323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8" name="Line 1521"/>
              <p:cNvSpPr>
                <a:spLocks noChangeShapeType="1"/>
              </p:cNvSpPr>
              <p:nvPr/>
            </p:nvSpPr>
            <p:spPr bwMode="auto">
              <a:xfrm flipH="1">
                <a:off x="2065" y="3234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9" name="Line 1522"/>
              <p:cNvSpPr>
                <a:spLocks noChangeShapeType="1"/>
              </p:cNvSpPr>
              <p:nvPr/>
            </p:nvSpPr>
            <p:spPr bwMode="auto">
              <a:xfrm flipH="1">
                <a:off x="2070" y="323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0" name="Line 1523"/>
              <p:cNvSpPr>
                <a:spLocks noChangeShapeType="1"/>
              </p:cNvSpPr>
              <p:nvPr/>
            </p:nvSpPr>
            <p:spPr bwMode="auto">
              <a:xfrm flipH="1">
                <a:off x="2074" y="322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1" name="Line 1524"/>
              <p:cNvSpPr>
                <a:spLocks noChangeShapeType="1"/>
              </p:cNvSpPr>
              <p:nvPr/>
            </p:nvSpPr>
            <p:spPr bwMode="auto">
              <a:xfrm flipH="1">
                <a:off x="2079" y="322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2" name="Line 1525"/>
              <p:cNvSpPr>
                <a:spLocks noChangeShapeType="1"/>
              </p:cNvSpPr>
              <p:nvPr/>
            </p:nvSpPr>
            <p:spPr bwMode="auto">
              <a:xfrm flipH="1">
                <a:off x="2083" y="322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3" name="Line 1526"/>
              <p:cNvSpPr>
                <a:spLocks noChangeShapeType="1"/>
              </p:cNvSpPr>
              <p:nvPr/>
            </p:nvSpPr>
            <p:spPr bwMode="auto">
              <a:xfrm flipH="1">
                <a:off x="2087" y="3217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4" name="Line 1527"/>
              <p:cNvSpPr>
                <a:spLocks noChangeShapeType="1"/>
              </p:cNvSpPr>
              <p:nvPr/>
            </p:nvSpPr>
            <p:spPr bwMode="auto">
              <a:xfrm flipH="1">
                <a:off x="2092" y="321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5" name="Line 1528"/>
              <p:cNvSpPr>
                <a:spLocks noChangeShapeType="1"/>
              </p:cNvSpPr>
              <p:nvPr/>
            </p:nvSpPr>
            <p:spPr bwMode="auto">
              <a:xfrm flipH="1">
                <a:off x="2096" y="321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6" name="Line 1529"/>
              <p:cNvSpPr>
                <a:spLocks noChangeShapeType="1"/>
              </p:cNvSpPr>
              <p:nvPr/>
            </p:nvSpPr>
            <p:spPr bwMode="auto">
              <a:xfrm flipH="1">
                <a:off x="2100" y="320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7" name="Line 1530"/>
              <p:cNvSpPr>
                <a:spLocks noChangeShapeType="1"/>
              </p:cNvSpPr>
              <p:nvPr/>
            </p:nvSpPr>
            <p:spPr bwMode="auto">
              <a:xfrm flipH="1">
                <a:off x="2104" y="320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8" name="Line 1531"/>
              <p:cNvSpPr>
                <a:spLocks noChangeShapeType="1"/>
              </p:cNvSpPr>
              <p:nvPr/>
            </p:nvSpPr>
            <p:spPr bwMode="auto">
              <a:xfrm flipH="1">
                <a:off x="2109" y="320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9" name="Line 1532"/>
              <p:cNvSpPr>
                <a:spLocks noChangeShapeType="1"/>
              </p:cNvSpPr>
              <p:nvPr/>
            </p:nvSpPr>
            <p:spPr bwMode="auto">
              <a:xfrm flipH="1">
                <a:off x="2113" y="319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0" name="Line 1533"/>
              <p:cNvSpPr>
                <a:spLocks noChangeShapeType="1"/>
              </p:cNvSpPr>
              <p:nvPr/>
            </p:nvSpPr>
            <p:spPr bwMode="auto">
              <a:xfrm flipH="1">
                <a:off x="2117" y="319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1" name="Line 1534"/>
              <p:cNvSpPr>
                <a:spLocks noChangeShapeType="1"/>
              </p:cNvSpPr>
              <p:nvPr/>
            </p:nvSpPr>
            <p:spPr bwMode="auto">
              <a:xfrm flipH="1">
                <a:off x="2121" y="319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2" name="Line 1535"/>
              <p:cNvSpPr>
                <a:spLocks noChangeShapeType="1"/>
              </p:cNvSpPr>
              <p:nvPr/>
            </p:nvSpPr>
            <p:spPr bwMode="auto">
              <a:xfrm flipH="1">
                <a:off x="2126" y="318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3" name="Line 1536"/>
              <p:cNvSpPr>
                <a:spLocks noChangeShapeType="1"/>
              </p:cNvSpPr>
              <p:nvPr/>
            </p:nvSpPr>
            <p:spPr bwMode="auto">
              <a:xfrm flipH="1">
                <a:off x="2130" y="318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4" name="Line 1537"/>
              <p:cNvSpPr>
                <a:spLocks noChangeShapeType="1"/>
              </p:cNvSpPr>
              <p:nvPr/>
            </p:nvSpPr>
            <p:spPr bwMode="auto">
              <a:xfrm flipH="1">
                <a:off x="2134" y="3180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5" name="Line 1538"/>
              <p:cNvSpPr>
                <a:spLocks noChangeShapeType="1"/>
              </p:cNvSpPr>
              <p:nvPr/>
            </p:nvSpPr>
            <p:spPr bwMode="auto">
              <a:xfrm flipH="1">
                <a:off x="2138" y="3176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6" name="Line 1539"/>
              <p:cNvSpPr>
                <a:spLocks noChangeShapeType="1"/>
              </p:cNvSpPr>
              <p:nvPr/>
            </p:nvSpPr>
            <p:spPr bwMode="auto">
              <a:xfrm flipH="1">
                <a:off x="2143" y="317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7" name="Line 1540"/>
              <p:cNvSpPr>
                <a:spLocks noChangeShapeType="1"/>
              </p:cNvSpPr>
              <p:nvPr/>
            </p:nvSpPr>
            <p:spPr bwMode="auto">
              <a:xfrm flipH="1">
                <a:off x="2147" y="317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8" name="Line 1541"/>
              <p:cNvSpPr>
                <a:spLocks noChangeShapeType="1"/>
              </p:cNvSpPr>
              <p:nvPr/>
            </p:nvSpPr>
            <p:spPr bwMode="auto">
              <a:xfrm flipH="1">
                <a:off x="2151" y="316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9" name="Line 1542"/>
              <p:cNvSpPr>
                <a:spLocks noChangeShapeType="1"/>
              </p:cNvSpPr>
              <p:nvPr/>
            </p:nvSpPr>
            <p:spPr bwMode="auto">
              <a:xfrm flipH="1">
                <a:off x="2155" y="316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0" name="Line 1543"/>
              <p:cNvSpPr>
                <a:spLocks noChangeShapeType="1"/>
              </p:cNvSpPr>
              <p:nvPr/>
            </p:nvSpPr>
            <p:spPr bwMode="auto">
              <a:xfrm flipH="1">
                <a:off x="2160" y="316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1" name="Line 1544"/>
              <p:cNvSpPr>
                <a:spLocks noChangeShapeType="1"/>
              </p:cNvSpPr>
              <p:nvPr/>
            </p:nvSpPr>
            <p:spPr bwMode="auto">
              <a:xfrm flipH="1">
                <a:off x="2164" y="315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2" name="Line 1545"/>
              <p:cNvSpPr>
                <a:spLocks noChangeShapeType="1"/>
              </p:cNvSpPr>
              <p:nvPr/>
            </p:nvSpPr>
            <p:spPr bwMode="auto">
              <a:xfrm flipH="1">
                <a:off x="2168" y="315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3" name="Line 1546"/>
              <p:cNvSpPr>
                <a:spLocks noChangeShapeType="1"/>
              </p:cNvSpPr>
              <p:nvPr/>
            </p:nvSpPr>
            <p:spPr bwMode="auto">
              <a:xfrm flipH="1">
                <a:off x="2172" y="3149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4" name="Line 1547"/>
              <p:cNvSpPr>
                <a:spLocks noChangeShapeType="1"/>
              </p:cNvSpPr>
              <p:nvPr/>
            </p:nvSpPr>
            <p:spPr bwMode="auto">
              <a:xfrm flipH="1">
                <a:off x="2177" y="314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5" name="Line 1548"/>
              <p:cNvSpPr>
                <a:spLocks noChangeShapeType="1"/>
              </p:cNvSpPr>
              <p:nvPr/>
            </p:nvSpPr>
            <p:spPr bwMode="auto">
              <a:xfrm flipH="1">
                <a:off x="2181" y="314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6" name="Line 1549"/>
              <p:cNvSpPr>
                <a:spLocks noChangeShapeType="1"/>
              </p:cNvSpPr>
              <p:nvPr/>
            </p:nvSpPr>
            <p:spPr bwMode="auto">
              <a:xfrm flipH="1">
                <a:off x="2186" y="314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7" name="Line 1550"/>
              <p:cNvSpPr>
                <a:spLocks noChangeShapeType="1"/>
              </p:cNvSpPr>
              <p:nvPr/>
            </p:nvSpPr>
            <p:spPr bwMode="auto">
              <a:xfrm flipH="1">
                <a:off x="2190" y="313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8" name="Line 1551"/>
              <p:cNvSpPr>
                <a:spLocks noChangeShapeType="1"/>
              </p:cNvSpPr>
              <p:nvPr/>
            </p:nvSpPr>
            <p:spPr bwMode="auto">
              <a:xfrm flipH="1">
                <a:off x="2194" y="313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9" name="Line 1552"/>
              <p:cNvSpPr>
                <a:spLocks noChangeShapeType="1"/>
              </p:cNvSpPr>
              <p:nvPr/>
            </p:nvSpPr>
            <p:spPr bwMode="auto">
              <a:xfrm flipH="1">
                <a:off x="2199" y="312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0" name="Line 1553"/>
              <p:cNvSpPr>
                <a:spLocks noChangeShapeType="1"/>
              </p:cNvSpPr>
              <p:nvPr/>
            </p:nvSpPr>
            <p:spPr bwMode="auto">
              <a:xfrm flipH="1">
                <a:off x="2203" y="312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1" name="Line 1554"/>
              <p:cNvSpPr>
                <a:spLocks noChangeShapeType="1"/>
              </p:cNvSpPr>
              <p:nvPr/>
            </p:nvSpPr>
            <p:spPr bwMode="auto">
              <a:xfrm flipH="1">
                <a:off x="2207" y="312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2" name="Line 1555"/>
              <p:cNvSpPr>
                <a:spLocks noChangeShapeType="1"/>
              </p:cNvSpPr>
              <p:nvPr/>
            </p:nvSpPr>
            <p:spPr bwMode="auto">
              <a:xfrm flipH="1">
                <a:off x="2212" y="311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3" name="Line 1556"/>
              <p:cNvSpPr>
                <a:spLocks noChangeShapeType="1"/>
              </p:cNvSpPr>
              <p:nvPr/>
            </p:nvSpPr>
            <p:spPr bwMode="auto">
              <a:xfrm flipH="1">
                <a:off x="2216" y="311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4" name="Line 1557"/>
              <p:cNvSpPr>
                <a:spLocks noChangeShapeType="1"/>
              </p:cNvSpPr>
              <p:nvPr/>
            </p:nvSpPr>
            <p:spPr bwMode="auto">
              <a:xfrm flipH="1">
                <a:off x="2220" y="311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5" name="Line 1558"/>
              <p:cNvSpPr>
                <a:spLocks noChangeShapeType="1"/>
              </p:cNvSpPr>
              <p:nvPr/>
            </p:nvSpPr>
            <p:spPr bwMode="auto">
              <a:xfrm flipH="1">
                <a:off x="2225" y="310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6" name="Line 1559"/>
              <p:cNvSpPr>
                <a:spLocks noChangeShapeType="1"/>
              </p:cNvSpPr>
              <p:nvPr/>
            </p:nvSpPr>
            <p:spPr bwMode="auto">
              <a:xfrm flipH="1">
                <a:off x="2229" y="310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7" name="Line 1560"/>
              <p:cNvSpPr>
                <a:spLocks noChangeShapeType="1"/>
              </p:cNvSpPr>
              <p:nvPr/>
            </p:nvSpPr>
            <p:spPr bwMode="auto">
              <a:xfrm flipH="1">
                <a:off x="2233" y="310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8" name="Line 1561"/>
              <p:cNvSpPr>
                <a:spLocks noChangeShapeType="1"/>
              </p:cNvSpPr>
              <p:nvPr/>
            </p:nvSpPr>
            <p:spPr bwMode="auto">
              <a:xfrm flipH="1">
                <a:off x="2237" y="309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9" name="Line 1562"/>
              <p:cNvSpPr>
                <a:spLocks noChangeShapeType="1"/>
              </p:cNvSpPr>
              <p:nvPr/>
            </p:nvSpPr>
            <p:spPr bwMode="auto">
              <a:xfrm flipH="1">
                <a:off x="2242" y="309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0" name="Line 1563"/>
              <p:cNvSpPr>
                <a:spLocks noChangeShapeType="1"/>
              </p:cNvSpPr>
              <p:nvPr/>
            </p:nvSpPr>
            <p:spPr bwMode="auto">
              <a:xfrm flipH="1">
                <a:off x="2246" y="309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1" name="Line 1564"/>
              <p:cNvSpPr>
                <a:spLocks noChangeShapeType="1"/>
              </p:cNvSpPr>
              <p:nvPr/>
            </p:nvSpPr>
            <p:spPr bwMode="auto">
              <a:xfrm flipH="1">
                <a:off x="2250" y="308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2" name="Line 1565"/>
              <p:cNvSpPr>
                <a:spLocks noChangeShapeType="1"/>
              </p:cNvSpPr>
              <p:nvPr/>
            </p:nvSpPr>
            <p:spPr bwMode="auto">
              <a:xfrm flipH="1">
                <a:off x="2255" y="308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3" name="Line 1566"/>
              <p:cNvSpPr>
                <a:spLocks noChangeShapeType="1"/>
              </p:cNvSpPr>
              <p:nvPr/>
            </p:nvSpPr>
            <p:spPr bwMode="auto">
              <a:xfrm flipH="1">
                <a:off x="2259" y="308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4" name="Line 1567"/>
              <p:cNvSpPr>
                <a:spLocks noChangeShapeType="1"/>
              </p:cNvSpPr>
              <p:nvPr/>
            </p:nvSpPr>
            <p:spPr bwMode="auto">
              <a:xfrm flipH="1">
                <a:off x="2263" y="307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5" name="Line 1568"/>
              <p:cNvSpPr>
                <a:spLocks noChangeShapeType="1"/>
              </p:cNvSpPr>
              <p:nvPr/>
            </p:nvSpPr>
            <p:spPr bwMode="auto">
              <a:xfrm flipH="1">
                <a:off x="2267" y="307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6" name="Line 1569"/>
              <p:cNvSpPr>
                <a:spLocks noChangeShapeType="1"/>
              </p:cNvSpPr>
              <p:nvPr/>
            </p:nvSpPr>
            <p:spPr bwMode="auto">
              <a:xfrm flipH="1">
                <a:off x="2272" y="307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7" name="Line 1570"/>
              <p:cNvSpPr>
                <a:spLocks noChangeShapeType="1"/>
              </p:cNvSpPr>
              <p:nvPr/>
            </p:nvSpPr>
            <p:spPr bwMode="auto">
              <a:xfrm flipH="1">
                <a:off x="2276" y="306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8" name="Line 1571"/>
              <p:cNvSpPr>
                <a:spLocks noChangeShapeType="1"/>
              </p:cNvSpPr>
              <p:nvPr/>
            </p:nvSpPr>
            <p:spPr bwMode="auto">
              <a:xfrm flipH="1">
                <a:off x="2280" y="3065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9" name="Line 1572"/>
              <p:cNvSpPr>
                <a:spLocks noChangeShapeType="1"/>
              </p:cNvSpPr>
              <p:nvPr/>
            </p:nvSpPr>
            <p:spPr bwMode="auto">
              <a:xfrm flipH="1">
                <a:off x="2285" y="306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90" name="Line 1573"/>
              <p:cNvSpPr>
                <a:spLocks noChangeShapeType="1"/>
              </p:cNvSpPr>
              <p:nvPr/>
            </p:nvSpPr>
            <p:spPr bwMode="auto">
              <a:xfrm flipH="1">
                <a:off x="2289" y="305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91" name="Line 1574"/>
              <p:cNvSpPr>
                <a:spLocks noChangeShapeType="1"/>
              </p:cNvSpPr>
              <p:nvPr/>
            </p:nvSpPr>
            <p:spPr bwMode="auto">
              <a:xfrm flipH="1">
                <a:off x="2293" y="305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92" name="Line 1575"/>
              <p:cNvSpPr>
                <a:spLocks noChangeShapeType="1"/>
              </p:cNvSpPr>
              <p:nvPr/>
            </p:nvSpPr>
            <p:spPr bwMode="auto">
              <a:xfrm flipH="1">
                <a:off x="2298" y="305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4" name="Group 1777"/>
            <p:cNvGrpSpPr>
              <a:grpSpLocks/>
            </p:cNvGrpSpPr>
            <p:nvPr/>
          </p:nvGrpSpPr>
          <p:grpSpPr bwMode="auto">
            <a:xfrm>
              <a:off x="3654426" y="3867150"/>
              <a:ext cx="1433513" cy="977900"/>
              <a:chOff x="2302" y="2436"/>
              <a:chExt cx="903" cy="616"/>
            </a:xfrm>
          </p:grpSpPr>
          <p:sp>
            <p:nvSpPr>
              <p:cNvPr id="9293" name="Line 1577"/>
              <p:cNvSpPr>
                <a:spLocks noChangeShapeType="1"/>
              </p:cNvSpPr>
              <p:nvPr/>
            </p:nvSpPr>
            <p:spPr bwMode="auto">
              <a:xfrm flipH="1">
                <a:off x="2302" y="304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4" name="Line 1578"/>
              <p:cNvSpPr>
                <a:spLocks noChangeShapeType="1"/>
              </p:cNvSpPr>
              <p:nvPr/>
            </p:nvSpPr>
            <p:spPr bwMode="auto">
              <a:xfrm flipH="1">
                <a:off x="2306" y="304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5" name="Line 1579"/>
              <p:cNvSpPr>
                <a:spLocks noChangeShapeType="1"/>
              </p:cNvSpPr>
              <p:nvPr/>
            </p:nvSpPr>
            <p:spPr bwMode="auto">
              <a:xfrm flipH="1">
                <a:off x="2311" y="304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6" name="Line 1580"/>
              <p:cNvSpPr>
                <a:spLocks noChangeShapeType="1"/>
              </p:cNvSpPr>
              <p:nvPr/>
            </p:nvSpPr>
            <p:spPr bwMode="auto">
              <a:xfrm flipH="1">
                <a:off x="2315" y="303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7" name="Line 1581"/>
              <p:cNvSpPr>
                <a:spLocks noChangeShapeType="1"/>
              </p:cNvSpPr>
              <p:nvPr/>
            </p:nvSpPr>
            <p:spPr bwMode="auto">
              <a:xfrm flipH="1">
                <a:off x="2319" y="303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8" name="Line 1582"/>
              <p:cNvSpPr>
                <a:spLocks noChangeShapeType="1"/>
              </p:cNvSpPr>
              <p:nvPr/>
            </p:nvSpPr>
            <p:spPr bwMode="auto">
              <a:xfrm flipH="1">
                <a:off x="2324" y="303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9" name="Line 1583"/>
              <p:cNvSpPr>
                <a:spLocks noChangeShapeType="1"/>
              </p:cNvSpPr>
              <p:nvPr/>
            </p:nvSpPr>
            <p:spPr bwMode="auto">
              <a:xfrm flipH="1">
                <a:off x="2328" y="3029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0" name="Line 1584"/>
              <p:cNvSpPr>
                <a:spLocks noChangeShapeType="1"/>
              </p:cNvSpPr>
              <p:nvPr/>
            </p:nvSpPr>
            <p:spPr bwMode="auto">
              <a:xfrm flipH="1">
                <a:off x="2333" y="302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1" name="Line 1585"/>
              <p:cNvSpPr>
                <a:spLocks noChangeShapeType="1"/>
              </p:cNvSpPr>
              <p:nvPr/>
            </p:nvSpPr>
            <p:spPr bwMode="auto">
              <a:xfrm flipH="1">
                <a:off x="2337" y="302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2" name="Line 1586"/>
              <p:cNvSpPr>
                <a:spLocks noChangeShapeType="1"/>
              </p:cNvSpPr>
              <p:nvPr/>
            </p:nvSpPr>
            <p:spPr bwMode="auto">
              <a:xfrm flipH="1">
                <a:off x="2342" y="301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3" name="Line 1587"/>
              <p:cNvSpPr>
                <a:spLocks noChangeShapeType="1"/>
              </p:cNvSpPr>
              <p:nvPr/>
            </p:nvSpPr>
            <p:spPr bwMode="auto">
              <a:xfrm flipH="1">
                <a:off x="2346" y="301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4" name="Line 1588"/>
              <p:cNvSpPr>
                <a:spLocks noChangeShapeType="1"/>
              </p:cNvSpPr>
              <p:nvPr/>
            </p:nvSpPr>
            <p:spPr bwMode="auto">
              <a:xfrm flipH="1">
                <a:off x="2350" y="301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5" name="Line 1589"/>
              <p:cNvSpPr>
                <a:spLocks noChangeShapeType="1"/>
              </p:cNvSpPr>
              <p:nvPr/>
            </p:nvSpPr>
            <p:spPr bwMode="auto">
              <a:xfrm flipH="1">
                <a:off x="2355" y="300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6" name="Line 1590"/>
              <p:cNvSpPr>
                <a:spLocks noChangeShapeType="1"/>
              </p:cNvSpPr>
              <p:nvPr/>
            </p:nvSpPr>
            <p:spPr bwMode="auto">
              <a:xfrm flipH="1">
                <a:off x="2359" y="300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7" name="Line 1591"/>
              <p:cNvSpPr>
                <a:spLocks noChangeShapeType="1"/>
              </p:cNvSpPr>
              <p:nvPr/>
            </p:nvSpPr>
            <p:spPr bwMode="auto">
              <a:xfrm flipH="1">
                <a:off x="2364" y="300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8" name="Line 1592"/>
              <p:cNvSpPr>
                <a:spLocks noChangeShapeType="1"/>
              </p:cNvSpPr>
              <p:nvPr/>
            </p:nvSpPr>
            <p:spPr bwMode="auto">
              <a:xfrm flipH="1">
                <a:off x="2368" y="299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9" name="Line 1593"/>
              <p:cNvSpPr>
                <a:spLocks noChangeShapeType="1"/>
              </p:cNvSpPr>
              <p:nvPr/>
            </p:nvSpPr>
            <p:spPr bwMode="auto">
              <a:xfrm flipH="1">
                <a:off x="2372" y="299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0" name="Line 1594"/>
              <p:cNvSpPr>
                <a:spLocks noChangeShapeType="1"/>
              </p:cNvSpPr>
              <p:nvPr/>
            </p:nvSpPr>
            <p:spPr bwMode="auto">
              <a:xfrm flipH="1">
                <a:off x="2377" y="299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1" name="Line 1595"/>
              <p:cNvSpPr>
                <a:spLocks noChangeShapeType="1"/>
              </p:cNvSpPr>
              <p:nvPr/>
            </p:nvSpPr>
            <p:spPr bwMode="auto">
              <a:xfrm flipH="1">
                <a:off x="2381" y="298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2" name="Line 1596"/>
              <p:cNvSpPr>
                <a:spLocks noChangeShapeType="1"/>
              </p:cNvSpPr>
              <p:nvPr/>
            </p:nvSpPr>
            <p:spPr bwMode="auto">
              <a:xfrm flipH="1">
                <a:off x="2385" y="298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3" name="Line 1597"/>
              <p:cNvSpPr>
                <a:spLocks noChangeShapeType="1"/>
              </p:cNvSpPr>
              <p:nvPr/>
            </p:nvSpPr>
            <p:spPr bwMode="auto">
              <a:xfrm flipH="1">
                <a:off x="2390" y="298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4" name="Line 1598"/>
              <p:cNvSpPr>
                <a:spLocks noChangeShapeType="1"/>
              </p:cNvSpPr>
              <p:nvPr/>
            </p:nvSpPr>
            <p:spPr bwMode="auto">
              <a:xfrm flipH="1">
                <a:off x="2394" y="298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5" name="Line 1599"/>
              <p:cNvSpPr>
                <a:spLocks noChangeShapeType="1"/>
              </p:cNvSpPr>
              <p:nvPr/>
            </p:nvSpPr>
            <p:spPr bwMode="auto">
              <a:xfrm flipH="1">
                <a:off x="2398" y="2976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6" name="Line 1600"/>
              <p:cNvSpPr>
                <a:spLocks noChangeShapeType="1"/>
              </p:cNvSpPr>
              <p:nvPr/>
            </p:nvSpPr>
            <p:spPr bwMode="auto">
              <a:xfrm flipH="1">
                <a:off x="2403" y="297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7" name="Line 1601"/>
              <p:cNvSpPr>
                <a:spLocks noChangeShapeType="1"/>
              </p:cNvSpPr>
              <p:nvPr/>
            </p:nvSpPr>
            <p:spPr bwMode="auto">
              <a:xfrm flipH="1">
                <a:off x="2407" y="297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8" name="Line 1602"/>
              <p:cNvSpPr>
                <a:spLocks noChangeShapeType="1"/>
              </p:cNvSpPr>
              <p:nvPr/>
            </p:nvSpPr>
            <p:spPr bwMode="auto">
              <a:xfrm flipH="1">
                <a:off x="2411" y="296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9" name="Line 1603"/>
              <p:cNvSpPr>
                <a:spLocks noChangeShapeType="1"/>
              </p:cNvSpPr>
              <p:nvPr/>
            </p:nvSpPr>
            <p:spPr bwMode="auto">
              <a:xfrm flipH="1">
                <a:off x="2416" y="296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0" name="Line 1604"/>
              <p:cNvSpPr>
                <a:spLocks noChangeShapeType="1"/>
              </p:cNvSpPr>
              <p:nvPr/>
            </p:nvSpPr>
            <p:spPr bwMode="auto">
              <a:xfrm flipH="1">
                <a:off x="2420" y="296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1" name="Line 1605"/>
              <p:cNvSpPr>
                <a:spLocks noChangeShapeType="1"/>
              </p:cNvSpPr>
              <p:nvPr/>
            </p:nvSpPr>
            <p:spPr bwMode="auto">
              <a:xfrm flipH="1">
                <a:off x="2424" y="295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2" name="Line 1606"/>
              <p:cNvSpPr>
                <a:spLocks noChangeShapeType="1"/>
              </p:cNvSpPr>
              <p:nvPr/>
            </p:nvSpPr>
            <p:spPr bwMode="auto">
              <a:xfrm flipH="1">
                <a:off x="2429" y="295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3" name="Line 1607"/>
              <p:cNvSpPr>
                <a:spLocks noChangeShapeType="1"/>
              </p:cNvSpPr>
              <p:nvPr/>
            </p:nvSpPr>
            <p:spPr bwMode="auto">
              <a:xfrm flipH="1">
                <a:off x="2433" y="295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4" name="Line 1608"/>
              <p:cNvSpPr>
                <a:spLocks noChangeShapeType="1"/>
              </p:cNvSpPr>
              <p:nvPr/>
            </p:nvSpPr>
            <p:spPr bwMode="auto">
              <a:xfrm flipH="1">
                <a:off x="2438" y="294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5" name="Line 1609"/>
              <p:cNvSpPr>
                <a:spLocks noChangeShapeType="1"/>
              </p:cNvSpPr>
              <p:nvPr/>
            </p:nvSpPr>
            <p:spPr bwMode="auto">
              <a:xfrm flipH="1">
                <a:off x="2442" y="294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6" name="Line 1610"/>
              <p:cNvSpPr>
                <a:spLocks noChangeShapeType="1"/>
              </p:cNvSpPr>
              <p:nvPr/>
            </p:nvSpPr>
            <p:spPr bwMode="auto">
              <a:xfrm flipH="1">
                <a:off x="2446" y="294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7" name="Line 1611"/>
              <p:cNvSpPr>
                <a:spLocks noChangeShapeType="1"/>
              </p:cNvSpPr>
              <p:nvPr/>
            </p:nvSpPr>
            <p:spPr bwMode="auto">
              <a:xfrm flipH="1">
                <a:off x="2451" y="293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8" name="Line 1612"/>
              <p:cNvSpPr>
                <a:spLocks noChangeShapeType="1"/>
              </p:cNvSpPr>
              <p:nvPr/>
            </p:nvSpPr>
            <p:spPr bwMode="auto">
              <a:xfrm flipH="1">
                <a:off x="2455" y="293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9" name="Line 1613"/>
              <p:cNvSpPr>
                <a:spLocks noChangeShapeType="1"/>
              </p:cNvSpPr>
              <p:nvPr/>
            </p:nvSpPr>
            <p:spPr bwMode="auto">
              <a:xfrm flipH="1">
                <a:off x="2459" y="293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0" name="Line 1614"/>
              <p:cNvSpPr>
                <a:spLocks noChangeShapeType="1"/>
              </p:cNvSpPr>
              <p:nvPr/>
            </p:nvSpPr>
            <p:spPr bwMode="auto">
              <a:xfrm flipH="1">
                <a:off x="2464" y="292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1" name="Line 1615"/>
              <p:cNvSpPr>
                <a:spLocks noChangeShapeType="1"/>
              </p:cNvSpPr>
              <p:nvPr/>
            </p:nvSpPr>
            <p:spPr bwMode="auto">
              <a:xfrm flipH="1">
                <a:off x="2468" y="292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2" name="Line 1616"/>
              <p:cNvSpPr>
                <a:spLocks noChangeShapeType="1"/>
              </p:cNvSpPr>
              <p:nvPr/>
            </p:nvSpPr>
            <p:spPr bwMode="auto">
              <a:xfrm flipH="1">
                <a:off x="2473" y="292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3" name="Line 1617"/>
              <p:cNvSpPr>
                <a:spLocks noChangeShapeType="1"/>
              </p:cNvSpPr>
              <p:nvPr/>
            </p:nvSpPr>
            <p:spPr bwMode="auto">
              <a:xfrm flipH="1">
                <a:off x="2477" y="291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4" name="Line 1618"/>
              <p:cNvSpPr>
                <a:spLocks noChangeShapeType="1"/>
              </p:cNvSpPr>
              <p:nvPr/>
            </p:nvSpPr>
            <p:spPr bwMode="auto">
              <a:xfrm flipH="1">
                <a:off x="2481" y="2914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5" name="Line 1619"/>
              <p:cNvSpPr>
                <a:spLocks noChangeShapeType="1"/>
              </p:cNvSpPr>
              <p:nvPr/>
            </p:nvSpPr>
            <p:spPr bwMode="auto">
              <a:xfrm flipH="1">
                <a:off x="2486" y="291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6" name="Line 1620"/>
              <p:cNvSpPr>
                <a:spLocks noChangeShapeType="1"/>
              </p:cNvSpPr>
              <p:nvPr/>
            </p:nvSpPr>
            <p:spPr bwMode="auto">
              <a:xfrm flipH="1">
                <a:off x="2490" y="290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7" name="Line 1621"/>
              <p:cNvSpPr>
                <a:spLocks noChangeShapeType="1"/>
              </p:cNvSpPr>
              <p:nvPr/>
            </p:nvSpPr>
            <p:spPr bwMode="auto">
              <a:xfrm flipH="1">
                <a:off x="2495" y="290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8" name="Line 1622"/>
              <p:cNvSpPr>
                <a:spLocks noChangeShapeType="1"/>
              </p:cNvSpPr>
              <p:nvPr/>
            </p:nvSpPr>
            <p:spPr bwMode="auto">
              <a:xfrm flipH="1">
                <a:off x="2499" y="290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9" name="Line 1623"/>
              <p:cNvSpPr>
                <a:spLocks noChangeShapeType="1"/>
              </p:cNvSpPr>
              <p:nvPr/>
            </p:nvSpPr>
            <p:spPr bwMode="auto">
              <a:xfrm flipH="1">
                <a:off x="2503" y="289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0" name="Line 1624"/>
              <p:cNvSpPr>
                <a:spLocks noChangeShapeType="1"/>
              </p:cNvSpPr>
              <p:nvPr/>
            </p:nvSpPr>
            <p:spPr bwMode="auto">
              <a:xfrm flipH="1">
                <a:off x="2508" y="289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1" name="Line 1625"/>
              <p:cNvSpPr>
                <a:spLocks noChangeShapeType="1"/>
              </p:cNvSpPr>
              <p:nvPr/>
            </p:nvSpPr>
            <p:spPr bwMode="auto">
              <a:xfrm flipH="1">
                <a:off x="2512" y="289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2" name="Line 1626"/>
              <p:cNvSpPr>
                <a:spLocks noChangeShapeType="1"/>
              </p:cNvSpPr>
              <p:nvPr/>
            </p:nvSpPr>
            <p:spPr bwMode="auto">
              <a:xfrm flipH="1">
                <a:off x="2517" y="288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3" name="Line 1627"/>
              <p:cNvSpPr>
                <a:spLocks noChangeShapeType="1"/>
              </p:cNvSpPr>
              <p:nvPr/>
            </p:nvSpPr>
            <p:spPr bwMode="auto">
              <a:xfrm flipH="1">
                <a:off x="2521" y="288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4" name="Line 1628"/>
              <p:cNvSpPr>
                <a:spLocks noChangeShapeType="1"/>
              </p:cNvSpPr>
              <p:nvPr/>
            </p:nvSpPr>
            <p:spPr bwMode="auto">
              <a:xfrm flipH="1">
                <a:off x="2525" y="288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5" name="Line 1629"/>
              <p:cNvSpPr>
                <a:spLocks noChangeShapeType="1"/>
              </p:cNvSpPr>
              <p:nvPr/>
            </p:nvSpPr>
            <p:spPr bwMode="auto">
              <a:xfrm flipH="1">
                <a:off x="2530" y="287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6" name="Line 1630"/>
              <p:cNvSpPr>
                <a:spLocks noChangeShapeType="1"/>
              </p:cNvSpPr>
              <p:nvPr/>
            </p:nvSpPr>
            <p:spPr bwMode="auto">
              <a:xfrm flipH="1">
                <a:off x="2534" y="2875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7" name="Line 1631"/>
              <p:cNvSpPr>
                <a:spLocks noChangeShapeType="1"/>
              </p:cNvSpPr>
              <p:nvPr/>
            </p:nvSpPr>
            <p:spPr bwMode="auto">
              <a:xfrm flipH="1">
                <a:off x="2539" y="287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8" name="Line 1632"/>
              <p:cNvSpPr>
                <a:spLocks noChangeShapeType="1"/>
              </p:cNvSpPr>
              <p:nvPr/>
            </p:nvSpPr>
            <p:spPr bwMode="auto">
              <a:xfrm flipH="1">
                <a:off x="2543" y="286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9" name="Line 1633"/>
              <p:cNvSpPr>
                <a:spLocks noChangeShapeType="1"/>
              </p:cNvSpPr>
              <p:nvPr/>
            </p:nvSpPr>
            <p:spPr bwMode="auto">
              <a:xfrm flipH="1">
                <a:off x="2547" y="286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0" name="Line 1634"/>
              <p:cNvSpPr>
                <a:spLocks noChangeShapeType="1"/>
              </p:cNvSpPr>
              <p:nvPr/>
            </p:nvSpPr>
            <p:spPr bwMode="auto">
              <a:xfrm flipH="1">
                <a:off x="2552" y="286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1" name="Line 1635"/>
              <p:cNvSpPr>
                <a:spLocks noChangeShapeType="1"/>
              </p:cNvSpPr>
              <p:nvPr/>
            </p:nvSpPr>
            <p:spPr bwMode="auto">
              <a:xfrm flipH="1">
                <a:off x="2556" y="286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2" name="Line 1636"/>
              <p:cNvSpPr>
                <a:spLocks noChangeShapeType="1"/>
              </p:cNvSpPr>
              <p:nvPr/>
            </p:nvSpPr>
            <p:spPr bwMode="auto">
              <a:xfrm flipH="1">
                <a:off x="2561" y="285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3" name="Line 1637"/>
              <p:cNvSpPr>
                <a:spLocks noChangeShapeType="1"/>
              </p:cNvSpPr>
              <p:nvPr/>
            </p:nvSpPr>
            <p:spPr bwMode="auto">
              <a:xfrm flipH="1">
                <a:off x="2565" y="285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4" name="Line 1638"/>
              <p:cNvSpPr>
                <a:spLocks noChangeShapeType="1"/>
              </p:cNvSpPr>
              <p:nvPr/>
            </p:nvSpPr>
            <p:spPr bwMode="auto">
              <a:xfrm flipH="1">
                <a:off x="2569" y="285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5" name="Line 1639"/>
              <p:cNvSpPr>
                <a:spLocks noChangeShapeType="1"/>
              </p:cNvSpPr>
              <p:nvPr/>
            </p:nvSpPr>
            <p:spPr bwMode="auto">
              <a:xfrm flipH="1">
                <a:off x="2574" y="284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6" name="Line 1640"/>
              <p:cNvSpPr>
                <a:spLocks noChangeShapeType="1"/>
              </p:cNvSpPr>
              <p:nvPr/>
            </p:nvSpPr>
            <p:spPr bwMode="auto">
              <a:xfrm flipH="1">
                <a:off x="2578" y="284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7" name="Line 1641"/>
              <p:cNvSpPr>
                <a:spLocks noChangeShapeType="1"/>
              </p:cNvSpPr>
              <p:nvPr/>
            </p:nvSpPr>
            <p:spPr bwMode="auto">
              <a:xfrm flipH="1">
                <a:off x="2583" y="284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8" name="Line 1642"/>
              <p:cNvSpPr>
                <a:spLocks noChangeShapeType="1"/>
              </p:cNvSpPr>
              <p:nvPr/>
            </p:nvSpPr>
            <p:spPr bwMode="auto">
              <a:xfrm flipH="1">
                <a:off x="2587" y="283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9" name="Line 1643"/>
              <p:cNvSpPr>
                <a:spLocks noChangeShapeType="1"/>
              </p:cNvSpPr>
              <p:nvPr/>
            </p:nvSpPr>
            <p:spPr bwMode="auto">
              <a:xfrm flipH="1">
                <a:off x="2592" y="283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0" name="Line 1644"/>
              <p:cNvSpPr>
                <a:spLocks noChangeShapeType="1"/>
              </p:cNvSpPr>
              <p:nvPr/>
            </p:nvSpPr>
            <p:spPr bwMode="auto">
              <a:xfrm flipH="1">
                <a:off x="2596" y="283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1" name="Line 1645"/>
              <p:cNvSpPr>
                <a:spLocks noChangeShapeType="1"/>
              </p:cNvSpPr>
              <p:nvPr/>
            </p:nvSpPr>
            <p:spPr bwMode="auto">
              <a:xfrm flipH="1">
                <a:off x="2601" y="282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2" name="Line 1646"/>
              <p:cNvSpPr>
                <a:spLocks noChangeShapeType="1"/>
              </p:cNvSpPr>
              <p:nvPr/>
            </p:nvSpPr>
            <p:spPr bwMode="auto">
              <a:xfrm flipH="1">
                <a:off x="2605" y="282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3" name="Line 1647"/>
              <p:cNvSpPr>
                <a:spLocks noChangeShapeType="1"/>
              </p:cNvSpPr>
              <p:nvPr/>
            </p:nvSpPr>
            <p:spPr bwMode="auto">
              <a:xfrm flipH="1">
                <a:off x="2609" y="2821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4" name="Line 1648"/>
              <p:cNvSpPr>
                <a:spLocks noChangeShapeType="1"/>
              </p:cNvSpPr>
              <p:nvPr/>
            </p:nvSpPr>
            <p:spPr bwMode="auto">
              <a:xfrm flipH="1">
                <a:off x="2614" y="281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5" name="Line 1649"/>
              <p:cNvSpPr>
                <a:spLocks noChangeShapeType="1"/>
              </p:cNvSpPr>
              <p:nvPr/>
            </p:nvSpPr>
            <p:spPr bwMode="auto">
              <a:xfrm flipH="1">
                <a:off x="2618" y="281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6" name="Line 1650"/>
              <p:cNvSpPr>
                <a:spLocks noChangeShapeType="1"/>
              </p:cNvSpPr>
              <p:nvPr/>
            </p:nvSpPr>
            <p:spPr bwMode="auto">
              <a:xfrm flipH="1">
                <a:off x="2623" y="281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7" name="Line 1651"/>
              <p:cNvSpPr>
                <a:spLocks noChangeShapeType="1"/>
              </p:cNvSpPr>
              <p:nvPr/>
            </p:nvSpPr>
            <p:spPr bwMode="auto">
              <a:xfrm flipH="1">
                <a:off x="2627" y="2808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8" name="Line 1652"/>
              <p:cNvSpPr>
                <a:spLocks noChangeShapeType="1"/>
              </p:cNvSpPr>
              <p:nvPr/>
            </p:nvSpPr>
            <p:spPr bwMode="auto">
              <a:xfrm flipH="1">
                <a:off x="2632" y="280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9" name="Line 1653"/>
              <p:cNvSpPr>
                <a:spLocks noChangeShapeType="1"/>
              </p:cNvSpPr>
              <p:nvPr/>
            </p:nvSpPr>
            <p:spPr bwMode="auto">
              <a:xfrm flipH="1">
                <a:off x="2636" y="280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0" name="Line 1654"/>
              <p:cNvSpPr>
                <a:spLocks noChangeShapeType="1"/>
              </p:cNvSpPr>
              <p:nvPr/>
            </p:nvSpPr>
            <p:spPr bwMode="auto">
              <a:xfrm flipH="1">
                <a:off x="2641" y="279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1" name="Line 1655"/>
              <p:cNvSpPr>
                <a:spLocks noChangeShapeType="1"/>
              </p:cNvSpPr>
              <p:nvPr/>
            </p:nvSpPr>
            <p:spPr bwMode="auto">
              <a:xfrm flipH="1">
                <a:off x="2645" y="279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2" name="Line 1656"/>
              <p:cNvSpPr>
                <a:spLocks noChangeShapeType="1"/>
              </p:cNvSpPr>
              <p:nvPr/>
            </p:nvSpPr>
            <p:spPr bwMode="auto">
              <a:xfrm flipH="1">
                <a:off x="2650" y="279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3" name="Line 1657"/>
              <p:cNvSpPr>
                <a:spLocks noChangeShapeType="1"/>
              </p:cNvSpPr>
              <p:nvPr/>
            </p:nvSpPr>
            <p:spPr bwMode="auto">
              <a:xfrm flipH="1">
                <a:off x="2654" y="279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4" name="Line 1658"/>
              <p:cNvSpPr>
                <a:spLocks noChangeShapeType="1"/>
              </p:cNvSpPr>
              <p:nvPr/>
            </p:nvSpPr>
            <p:spPr bwMode="auto">
              <a:xfrm flipH="1">
                <a:off x="2659" y="2786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5" name="Line 1659"/>
              <p:cNvSpPr>
                <a:spLocks noChangeShapeType="1"/>
              </p:cNvSpPr>
              <p:nvPr/>
            </p:nvSpPr>
            <p:spPr bwMode="auto">
              <a:xfrm flipH="1">
                <a:off x="2663" y="278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6" name="Line 1660"/>
              <p:cNvSpPr>
                <a:spLocks noChangeShapeType="1"/>
              </p:cNvSpPr>
              <p:nvPr/>
            </p:nvSpPr>
            <p:spPr bwMode="auto">
              <a:xfrm flipH="1">
                <a:off x="2667" y="278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7" name="Line 1661"/>
              <p:cNvSpPr>
                <a:spLocks noChangeShapeType="1"/>
              </p:cNvSpPr>
              <p:nvPr/>
            </p:nvSpPr>
            <p:spPr bwMode="auto">
              <a:xfrm flipH="1">
                <a:off x="2672" y="277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8" name="Line 1662"/>
              <p:cNvSpPr>
                <a:spLocks noChangeShapeType="1"/>
              </p:cNvSpPr>
              <p:nvPr/>
            </p:nvSpPr>
            <p:spPr bwMode="auto">
              <a:xfrm flipH="1">
                <a:off x="2676" y="277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9" name="Line 1663"/>
              <p:cNvSpPr>
                <a:spLocks noChangeShapeType="1"/>
              </p:cNvSpPr>
              <p:nvPr/>
            </p:nvSpPr>
            <p:spPr bwMode="auto">
              <a:xfrm flipH="1">
                <a:off x="2681" y="277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0" name="Line 1664"/>
              <p:cNvSpPr>
                <a:spLocks noChangeShapeType="1"/>
              </p:cNvSpPr>
              <p:nvPr/>
            </p:nvSpPr>
            <p:spPr bwMode="auto">
              <a:xfrm flipH="1">
                <a:off x="2685" y="276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1" name="Line 1665"/>
              <p:cNvSpPr>
                <a:spLocks noChangeShapeType="1"/>
              </p:cNvSpPr>
              <p:nvPr/>
            </p:nvSpPr>
            <p:spPr bwMode="auto">
              <a:xfrm flipH="1">
                <a:off x="2690" y="276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2" name="Line 1666"/>
              <p:cNvSpPr>
                <a:spLocks noChangeShapeType="1"/>
              </p:cNvSpPr>
              <p:nvPr/>
            </p:nvSpPr>
            <p:spPr bwMode="auto">
              <a:xfrm flipH="1">
                <a:off x="2694" y="276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3" name="Line 1667"/>
              <p:cNvSpPr>
                <a:spLocks noChangeShapeType="1"/>
              </p:cNvSpPr>
              <p:nvPr/>
            </p:nvSpPr>
            <p:spPr bwMode="auto">
              <a:xfrm flipH="1">
                <a:off x="2699" y="275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4" name="Line 1668"/>
              <p:cNvSpPr>
                <a:spLocks noChangeShapeType="1"/>
              </p:cNvSpPr>
              <p:nvPr/>
            </p:nvSpPr>
            <p:spPr bwMode="auto">
              <a:xfrm flipH="1">
                <a:off x="2703" y="2755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5" name="Line 1669"/>
              <p:cNvSpPr>
                <a:spLocks noChangeShapeType="1"/>
              </p:cNvSpPr>
              <p:nvPr/>
            </p:nvSpPr>
            <p:spPr bwMode="auto">
              <a:xfrm flipH="1">
                <a:off x="2708" y="275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6" name="Line 1670"/>
              <p:cNvSpPr>
                <a:spLocks noChangeShapeType="1"/>
              </p:cNvSpPr>
              <p:nvPr/>
            </p:nvSpPr>
            <p:spPr bwMode="auto">
              <a:xfrm flipH="1">
                <a:off x="2712" y="274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7" name="Line 1671"/>
              <p:cNvSpPr>
                <a:spLocks noChangeShapeType="1"/>
              </p:cNvSpPr>
              <p:nvPr/>
            </p:nvSpPr>
            <p:spPr bwMode="auto">
              <a:xfrm flipH="1">
                <a:off x="2717" y="274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8" name="Line 1672"/>
              <p:cNvSpPr>
                <a:spLocks noChangeShapeType="1"/>
              </p:cNvSpPr>
              <p:nvPr/>
            </p:nvSpPr>
            <p:spPr bwMode="auto">
              <a:xfrm flipH="1">
                <a:off x="2721" y="274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9" name="Line 1673"/>
              <p:cNvSpPr>
                <a:spLocks noChangeShapeType="1"/>
              </p:cNvSpPr>
              <p:nvPr/>
            </p:nvSpPr>
            <p:spPr bwMode="auto">
              <a:xfrm flipH="1">
                <a:off x="2726" y="274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0" name="Line 1674"/>
              <p:cNvSpPr>
                <a:spLocks noChangeShapeType="1"/>
              </p:cNvSpPr>
              <p:nvPr/>
            </p:nvSpPr>
            <p:spPr bwMode="auto">
              <a:xfrm flipH="1">
                <a:off x="2730" y="273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1" name="Line 1675"/>
              <p:cNvSpPr>
                <a:spLocks noChangeShapeType="1"/>
              </p:cNvSpPr>
              <p:nvPr/>
            </p:nvSpPr>
            <p:spPr bwMode="auto">
              <a:xfrm flipH="1">
                <a:off x="2735" y="273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2" name="Line 1676"/>
              <p:cNvSpPr>
                <a:spLocks noChangeShapeType="1"/>
              </p:cNvSpPr>
              <p:nvPr/>
            </p:nvSpPr>
            <p:spPr bwMode="auto">
              <a:xfrm flipH="1">
                <a:off x="2739" y="273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3" name="Line 1677"/>
              <p:cNvSpPr>
                <a:spLocks noChangeShapeType="1"/>
              </p:cNvSpPr>
              <p:nvPr/>
            </p:nvSpPr>
            <p:spPr bwMode="auto">
              <a:xfrm flipH="1">
                <a:off x="2744" y="272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4" name="Line 1678"/>
              <p:cNvSpPr>
                <a:spLocks noChangeShapeType="1"/>
              </p:cNvSpPr>
              <p:nvPr/>
            </p:nvSpPr>
            <p:spPr bwMode="auto">
              <a:xfrm flipH="1">
                <a:off x="2748" y="272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5" name="Line 1679"/>
              <p:cNvSpPr>
                <a:spLocks noChangeShapeType="1"/>
              </p:cNvSpPr>
              <p:nvPr/>
            </p:nvSpPr>
            <p:spPr bwMode="auto">
              <a:xfrm flipH="1">
                <a:off x="2753" y="272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6" name="Line 1680"/>
              <p:cNvSpPr>
                <a:spLocks noChangeShapeType="1"/>
              </p:cNvSpPr>
              <p:nvPr/>
            </p:nvSpPr>
            <p:spPr bwMode="auto">
              <a:xfrm flipH="1">
                <a:off x="2757" y="271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7" name="Line 1681"/>
              <p:cNvSpPr>
                <a:spLocks noChangeShapeType="1"/>
              </p:cNvSpPr>
              <p:nvPr/>
            </p:nvSpPr>
            <p:spPr bwMode="auto">
              <a:xfrm flipH="1">
                <a:off x="2762" y="271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8" name="Line 1682"/>
              <p:cNvSpPr>
                <a:spLocks noChangeShapeType="1"/>
              </p:cNvSpPr>
              <p:nvPr/>
            </p:nvSpPr>
            <p:spPr bwMode="auto">
              <a:xfrm flipH="1">
                <a:off x="2766" y="2711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9" name="Line 1683"/>
              <p:cNvSpPr>
                <a:spLocks noChangeShapeType="1"/>
              </p:cNvSpPr>
              <p:nvPr/>
            </p:nvSpPr>
            <p:spPr bwMode="auto">
              <a:xfrm flipH="1">
                <a:off x="2771" y="270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0" name="Line 1684"/>
              <p:cNvSpPr>
                <a:spLocks noChangeShapeType="1"/>
              </p:cNvSpPr>
              <p:nvPr/>
            </p:nvSpPr>
            <p:spPr bwMode="auto">
              <a:xfrm flipH="1">
                <a:off x="2776" y="270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1" name="Line 1685"/>
              <p:cNvSpPr>
                <a:spLocks noChangeShapeType="1"/>
              </p:cNvSpPr>
              <p:nvPr/>
            </p:nvSpPr>
            <p:spPr bwMode="auto">
              <a:xfrm flipH="1">
                <a:off x="2780" y="270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2" name="Line 1686"/>
              <p:cNvSpPr>
                <a:spLocks noChangeShapeType="1"/>
              </p:cNvSpPr>
              <p:nvPr/>
            </p:nvSpPr>
            <p:spPr bwMode="auto">
              <a:xfrm flipH="1">
                <a:off x="2785" y="269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3" name="Line 1687"/>
              <p:cNvSpPr>
                <a:spLocks noChangeShapeType="1"/>
              </p:cNvSpPr>
              <p:nvPr/>
            </p:nvSpPr>
            <p:spPr bwMode="auto">
              <a:xfrm flipH="1">
                <a:off x="2789" y="269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4" name="Line 1688"/>
              <p:cNvSpPr>
                <a:spLocks noChangeShapeType="1"/>
              </p:cNvSpPr>
              <p:nvPr/>
            </p:nvSpPr>
            <p:spPr bwMode="auto">
              <a:xfrm flipH="1">
                <a:off x="2794" y="269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5" name="Line 1689"/>
              <p:cNvSpPr>
                <a:spLocks noChangeShapeType="1"/>
              </p:cNvSpPr>
              <p:nvPr/>
            </p:nvSpPr>
            <p:spPr bwMode="auto">
              <a:xfrm flipH="1">
                <a:off x="2798" y="269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6" name="Line 1690"/>
              <p:cNvSpPr>
                <a:spLocks noChangeShapeType="1"/>
              </p:cNvSpPr>
              <p:nvPr/>
            </p:nvSpPr>
            <p:spPr bwMode="auto">
              <a:xfrm flipH="1">
                <a:off x="2803" y="268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7" name="Line 1691"/>
              <p:cNvSpPr>
                <a:spLocks noChangeShapeType="1"/>
              </p:cNvSpPr>
              <p:nvPr/>
            </p:nvSpPr>
            <p:spPr bwMode="auto">
              <a:xfrm flipH="1">
                <a:off x="2807" y="268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8" name="Line 1692"/>
              <p:cNvSpPr>
                <a:spLocks noChangeShapeType="1"/>
              </p:cNvSpPr>
              <p:nvPr/>
            </p:nvSpPr>
            <p:spPr bwMode="auto">
              <a:xfrm flipH="1">
                <a:off x="2812" y="268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9" name="Line 1693"/>
              <p:cNvSpPr>
                <a:spLocks noChangeShapeType="1"/>
              </p:cNvSpPr>
              <p:nvPr/>
            </p:nvSpPr>
            <p:spPr bwMode="auto">
              <a:xfrm flipH="1">
                <a:off x="2816" y="267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0" name="Line 1694"/>
              <p:cNvSpPr>
                <a:spLocks noChangeShapeType="1"/>
              </p:cNvSpPr>
              <p:nvPr/>
            </p:nvSpPr>
            <p:spPr bwMode="auto">
              <a:xfrm flipH="1">
                <a:off x="2821" y="267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1" name="Line 1695"/>
              <p:cNvSpPr>
                <a:spLocks noChangeShapeType="1"/>
              </p:cNvSpPr>
              <p:nvPr/>
            </p:nvSpPr>
            <p:spPr bwMode="auto">
              <a:xfrm flipH="1">
                <a:off x="2826" y="267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2" name="Line 1696"/>
              <p:cNvSpPr>
                <a:spLocks noChangeShapeType="1"/>
              </p:cNvSpPr>
              <p:nvPr/>
            </p:nvSpPr>
            <p:spPr bwMode="auto">
              <a:xfrm flipH="1">
                <a:off x="2830" y="266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3" name="Line 1697"/>
              <p:cNvSpPr>
                <a:spLocks noChangeShapeType="1"/>
              </p:cNvSpPr>
              <p:nvPr/>
            </p:nvSpPr>
            <p:spPr bwMode="auto">
              <a:xfrm flipH="1">
                <a:off x="2835" y="266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4" name="Line 1698"/>
              <p:cNvSpPr>
                <a:spLocks noChangeShapeType="1"/>
              </p:cNvSpPr>
              <p:nvPr/>
            </p:nvSpPr>
            <p:spPr bwMode="auto">
              <a:xfrm flipH="1">
                <a:off x="2839" y="266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5" name="Line 1699"/>
              <p:cNvSpPr>
                <a:spLocks noChangeShapeType="1"/>
              </p:cNvSpPr>
              <p:nvPr/>
            </p:nvSpPr>
            <p:spPr bwMode="auto">
              <a:xfrm flipH="1">
                <a:off x="2844" y="266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6" name="Line 1700"/>
              <p:cNvSpPr>
                <a:spLocks noChangeShapeType="1"/>
              </p:cNvSpPr>
              <p:nvPr/>
            </p:nvSpPr>
            <p:spPr bwMode="auto">
              <a:xfrm flipH="1">
                <a:off x="2848" y="265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7" name="Line 1701"/>
              <p:cNvSpPr>
                <a:spLocks noChangeShapeType="1"/>
              </p:cNvSpPr>
              <p:nvPr/>
            </p:nvSpPr>
            <p:spPr bwMode="auto">
              <a:xfrm flipH="1">
                <a:off x="2853" y="265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8" name="Line 1702"/>
              <p:cNvSpPr>
                <a:spLocks noChangeShapeType="1"/>
              </p:cNvSpPr>
              <p:nvPr/>
            </p:nvSpPr>
            <p:spPr bwMode="auto">
              <a:xfrm flipH="1">
                <a:off x="2857" y="265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9" name="Line 1703"/>
              <p:cNvSpPr>
                <a:spLocks noChangeShapeType="1"/>
              </p:cNvSpPr>
              <p:nvPr/>
            </p:nvSpPr>
            <p:spPr bwMode="auto">
              <a:xfrm flipH="1">
                <a:off x="2862" y="264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0" name="Line 1704"/>
              <p:cNvSpPr>
                <a:spLocks noChangeShapeType="1"/>
              </p:cNvSpPr>
              <p:nvPr/>
            </p:nvSpPr>
            <p:spPr bwMode="auto">
              <a:xfrm flipH="1">
                <a:off x="2867" y="2644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1" name="Line 1705"/>
              <p:cNvSpPr>
                <a:spLocks noChangeShapeType="1"/>
              </p:cNvSpPr>
              <p:nvPr/>
            </p:nvSpPr>
            <p:spPr bwMode="auto">
              <a:xfrm flipH="1">
                <a:off x="2871" y="264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2" name="Line 1706"/>
              <p:cNvSpPr>
                <a:spLocks noChangeShapeType="1"/>
              </p:cNvSpPr>
              <p:nvPr/>
            </p:nvSpPr>
            <p:spPr bwMode="auto">
              <a:xfrm flipH="1">
                <a:off x="2876" y="263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3" name="Line 1707"/>
              <p:cNvSpPr>
                <a:spLocks noChangeShapeType="1"/>
              </p:cNvSpPr>
              <p:nvPr/>
            </p:nvSpPr>
            <p:spPr bwMode="auto">
              <a:xfrm flipH="1">
                <a:off x="2880" y="2635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4" name="Line 1708"/>
              <p:cNvSpPr>
                <a:spLocks noChangeShapeType="1"/>
              </p:cNvSpPr>
              <p:nvPr/>
            </p:nvSpPr>
            <p:spPr bwMode="auto">
              <a:xfrm flipH="1">
                <a:off x="2885" y="263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5" name="Line 1709"/>
              <p:cNvSpPr>
                <a:spLocks noChangeShapeType="1"/>
              </p:cNvSpPr>
              <p:nvPr/>
            </p:nvSpPr>
            <p:spPr bwMode="auto">
              <a:xfrm flipH="1">
                <a:off x="2890" y="263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6" name="Line 1710"/>
              <p:cNvSpPr>
                <a:spLocks noChangeShapeType="1"/>
              </p:cNvSpPr>
              <p:nvPr/>
            </p:nvSpPr>
            <p:spPr bwMode="auto">
              <a:xfrm flipH="1">
                <a:off x="2894" y="2626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7" name="Line 1711"/>
              <p:cNvSpPr>
                <a:spLocks noChangeShapeType="1"/>
              </p:cNvSpPr>
              <p:nvPr/>
            </p:nvSpPr>
            <p:spPr bwMode="auto">
              <a:xfrm flipH="1">
                <a:off x="2899" y="262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8" name="Line 1712"/>
              <p:cNvSpPr>
                <a:spLocks noChangeShapeType="1"/>
              </p:cNvSpPr>
              <p:nvPr/>
            </p:nvSpPr>
            <p:spPr bwMode="auto">
              <a:xfrm flipH="1">
                <a:off x="2903" y="262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9" name="Line 1713"/>
              <p:cNvSpPr>
                <a:spLocks noChangeShapeType="1"/>
              </p:cNvSpPr>
              <p:nvPr/>
            </p:nvSpPr>
            <p:spPr bwMode="auto">
              <a:xfrm flipH="1">
                <a:off x="2908" y="261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0" name="Line 1714"/>
              <p:cNvSpPr>
                <a:spLocks noChangeShapeType="1"/>
              </p:cNvSpPr>
              <p:nvPr/>
            </p:nvSpPr>
            <p:spPr bwMode="auto">
              <a:xfrm flipH="1">
                <a:off x="2912" y="261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1" name="Line 1715"/>
              <p:cNvSpPr>
                <a:spLocks noChangeShapeType="1"/>
              </p:cNvSpPr>
              <p:nvPr/>
            </p:nvSpPr>
            <p:spPr bwMode="auto">
              <a:xfrm flipH="1">
                <a:off x="2917" y="261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2" name="Line 1716"/>
              <p:cNvSpPr>
                <a:spLocks noChangeShapeType="1"/>
              </p:cNvSpPr>
              <p:nvPr/>
            </p:nvSpPr>
            <p:spPr bwMode="auto">
              <a:xfrm flipH="1">
                <a:off x="2921" y="260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3" name="Line 1717"/>
              <p:cNvSpPr>
                <a:spLocks noChangeShapeType="1"/>
              </p:cNvSpPr>
              <p:nvPr/>
            </p:nvSpPr>
            <p:spPr bwMode="auto">
              <a:xfrm flipH="1">
                <a:off x="2926" y="260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4" name="Line 1718"/>
              <p:cNvSpPr>
                <a:spLocks noChangeShapeType="1"/>
              </p:cNvSpPr>
              <p:nvPr/>
            </p:nvSpPr>
            <p:spPr bwMode="auto">
              <a:xfrm flipH="1">
                <a:off x="2930" y="260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5" name="Line 1719"/>
              <p:cNvSpPr>
                <a:spLocks noChangeShapeType="1"/>
              </p:cNvSpPr>
              <p:nvPr/>
            </p:nvSpPr>
            <p:spPr bwMode="auto">
              <a:xfrm flipH="1">
                <a:off x="2935" y="260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6" name="Line 1720"/>
              <p:cNvSpPr>
                <a:spLocks noChangeShapeType="1"/>
              </p:cNvSpPr>
              <p:nvPr/>
            </p:nvSpPr>
            <p:spPr bwMode="auto">
              <a:xfrm flipH="1">
                <a:off x="2939" y="2596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7" name="Line 1721"/>
              <p:cNvSpPr>
                <a:spLocks noChangeShapeType="1"/>
              </p:cNvSpPr>
              <p:nvPr/>
            </p:nvSpPr>
            <p:spPr bwMode="auto">
              <a:xfrm flipH="1">
                <a:off x="2944" y="2594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8" name="Line 1722"/>
              <p:cNvSpPr>
                <a:spLocks noChangeShapeType="1"/>
              </p:cNvSpPr>
              <p:nvPr/>
            </p:nvSpPr>
            <p:spPr bwMode="auto">
              <a:xfrm flipH="1">
                <a:off x="2948" y="259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9" name="Line 1723"/>
              <p:cNvSpPr>
                <a:spLocks noChangeShapeType="1"/>
              </p:cNvSpPr>
              <p:nvPr/>
            </p:nvSpPr>
            <p:spPr bwMode="auto">
              <a:xfrm flipH="1">
                <a:off x="2953" y="2587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0" name="Line 1724"/>
              <p:cNvSpPr>
                <a:spLocks noChangeShapeType="1"/>
              </p:cNvSpPr>
              <p:nvPr/>
            </p:nvSpPr>
            <p:spPr bwMode="auto">
              <a:xfrm flipH="1">
                <a:off x="2958" y="2585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1" name="Line 1725"/>
              <p:cNvSpPr>
                <a:spLocks noChangeShapeType="1"/>
              </p:cNvSpPr>
              <p:nvPr/>
            </p:nvSpPr>
            <p:spPr bwMode="auto">
              <a:xfrm flipH="1">
                <a:off x="2962" y="258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2" name="Line 1726"/>
              <p:cNvSpPr>
                <a:spLocks noChangeShapeType="1"/>
              </p:cNvSpPr>
              <p:nvPr/>
            </p:nvSpPr>
            <p:spPr bwMode="auto">
              <a:xfrm flipH="1">
                <a:off x="2967" y="257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3" name="Line 1727"/>
              <p:cNvSpPr>
                <a:spLocks noChangeShapeType="1"/>
              </p:cNvSpPr>
              <p:nvPr/>
            </p:nvSpPr>
            <p:spPr bwMode="auto">
              <a:xfrm flipH="1">
                <a:off x="2972" y="257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4" name="Line 1728"/>
              <p:cNvSpPr>
                <a:spLocks noChangeShapeType="1"/>
              </p:cNvSpPr>
              <p:nvPr/>
            </p:nvSpPr>
            <p:spPr bwMode="auto">
              <a:xfrm flipH="1">
                <a:off x="2976" y="257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5" name="Line 1729"/>
              <p:cNvSpPr>
                <a:spLocks noChangeShapeType="1"/>
              </p:cNvSpPr>
              <p:nvPr/>
            </p:nvSpPr>
            <p:spPr bwMode="auto">
              <a:xfrm flipH="1">
                <a:off x="2981" y="257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6" name="Line 1730"/>
              <p:cNvSpPr>
                <a:spLocks noChangeShapeType="1"/>
              </p:cNvSpPr>
              <p:nvPr/>
            </p:nvSpPr>
            <p:spPr bwMode="auto">
              <a:xfrm flipH="1">
                <a:off x="2986" y="256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7" name="Line 1731"/>
              <p:cNvSpPr>
                <a:spLocks noChangeShapeType="1"/>
              </p:cNvSpPr>
              <p:nvPr/>
            </p:nvSpPr>
            <p:spPr bwMode="auto">
              <a:xfrm flipH="1">
                <a:off x="2990" y="256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8" name="Line 1732"/>
              <p:cNvSpPr>
                <a:spLocks noChangeShapeType="1"/>
              </p:cNvSpPr>
              <p:nvPr/>
            </p:nvSpPr>
            <p:spPr bwMode="auto">
              <a:xfrm flipH="1">
                <a:off x="2995" y="256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9" name="Line 1733"/>
              <p:cNvSpPr>
                <a:spLocks noChangeShapeType="1"/>
              </p:cNvSpPr>
              <p:nvPr/>
            </p:nvSpPr>
            <p:spPr bwMode="auto">
              <a:xfrm flipH="1">
                <a:off x="2999" y="255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0" name="Line 1734"/>
              <p:cNvSpPr>
                <a:spLocks noChangeShapeType="1"/>
              </p:cNvSpPr>
              <p:nvPr/>
            </p:nvSpPr>
            <p:spPr bwMode="auto">
              <a:xfrm flipH="1">
                <a:off x="3004" y="255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1" name="Line 1735"/>
              <p:cNvSpPr>
                <a:spLocks noChangeShapeType="1"/>
              </p:cNvSpPr>
              <p:nvPr/>
            </p:nvSpPr>
            <p:spPr bwMode="auto">
              <a:xfrm flipH="1">
                <a:off x="3009" y="255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2" name="Line 1736"/>
              <p:cNvSpPr>
                <a:spLocks noChangeShapeType="1"/>
              </p:cNvSpPr>
              <p:nvPr/>
            </p:nvSpPr>
            <p:spPr bwMode="auto">
              <a:xfrm flipH="1">
                <a:off x="3013" y="255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3" name="Line 1737"/>
              <p:cNvSpPr>
                <a:spLocks noChangeShapeType="1"/>
              </p:cNvSpPr>
              <p:nvPr/>
            </p:nvSpPr>
            <p:spPr bwMode="auto">
              <a:xfrm flipH="1">
                <a:off x="3018" y="254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4" name="Line 1738"/>
              <p:cNvSpPr>
                <a:spLocks noChangeShapeType="1"/>
              </p:cNvSpPr>
              <p:nvPr/>
            </p:nvSpPr>
            <p:spPr bwMode="auto">
              <a:xfrm flipH="1">
                <a:off x="3023" y="2543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5" name="Line 1739"/>
              <p:cNvSpPr>
                <a:spLocks noChangeShapeType="1"/>
              </p:cNvSpPr>
              <p:nvPr/>
            </p:nvSpPr>
            <p:spPr bwMode="auto">
              <a:xfrm flipH="1">
                <a:off x="3027" y="254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6" name="Line 1740"/>
              <p:cNvSpPr>
                <a:spLocks noChangeShapeType="1"/>
              </p:cNvSpPr>
              <p:nvPr/>
            </p:nvSpPr>
            <p:spPr bwMode="auto">
              <a:xfrm flipH="1">
                <a:off x="3032" y="253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7" name="Line 1741"/>
              <p:cNvSpPr>
                <a:spLocks noChangeShapeType="1"/>
              </p:cNvSpPr>
              <p:nvPr/>
            </p:nvSpPr>
            <p:spPr bwMode="auto">
              <a:xfrm flipH="1">
                <a:off x="3037" y="253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8" name="Line 1742"/>
              <p:cNvSpPr>
                <a:spLocks noChangeShapeType="1"/>
              </p:cNvSpPr>
              <p:nvPr/>
            </p:nvSpPr>
            <p:spPr bwMode="auto">
              <a:xfrm flipH="1">
                <a:off x="3041" y="253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9" name="Line 1743"/>
              <p:cNvSpPr>
                <a:spLocks noChangeShapeType="1"/>
              </p:cNvSpPr>
              <p:nvPr/>
            </p:nvSpPr>
            <p:spPr bwMode="auto">
              <a:xfrm flipH="1">
                <a:off x="3046" y="252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0" name="Line 1744"/>
              <p:cNvSpPr>
                <a:spLocks noChangeShapeType="1"/>
              </p:cNvSpPr>
              <p:nvPr/>
            </p:nvSpPr>
            <p:spPr bwMode="auto">
              <a:xfrm flipH="1">
                <a:off x="3050" y="252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1" name="Line 1745"/>
              <p:cNvSpPr>
                <a:spLocks noChangeShapeType="1"/>
              </p:cNvSpPr>
              <p:nvPr/>
            </p:nvSpPr>
            <p:spPr bwMode="auto">
              <a:xfrm flipH="1">
                <a:off x="3055" y="2524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2" name="Line 1746"/>
              <p:cNvSpPr>
                <a:spLocks noChangeShapeType="1"/>
              </p:cNvSpPr>
              <p:nvPr/>
            </p:nvSpPr>
            <p:spPr bwMode="auto">
              <a:xfrm flipH="1">
                <a:off x="3059" y="252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3" name="Line 1747"/>
              <p:cNvSpPr>
                <a:spLocks noChangeShapeType="1"/>
              </p:cNvSpPr>
              <p:nvPr/>
            </p:nvSpPr>
            <p:spPr bwMode="auto">
              <a:xfrm flipH="1">
                <a:off x="3064" y="251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4" name="Line 1748"/>
              <p:cNvSpPr>
                <a:spLocks noChangeShapeType="1"/>
              </p:cNvSpPr>
              <p:nvPr/>
            </p:nvSpPr>
            <p:spPr bwMode="auto">
              <a:xfrm flipH="1">
                <a:off x="3069" y="251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5" name="Line 1749"/>
              <p:cNvSpPr>
                <a:spLocks noChangeShapeType="1"/>
              </p:cNvSpPr>
              <p:nvPr/>
            </p:nvSpPr>
            <p:spPr bwMode="auto">
              <a:xfrm flipH="1">
                <a:off x="3073" y="251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6" name="Line 1750"/>
              <p:cNvSpPr>
                <a:spLocks noChangeShapeType="1"/>
              </p:cNvSpPr>
              <p:nvPr/>
            </p:nvSpPr>
            <p:spPr bwMode="auto">
              <a:xfrm flipH="1">
                <a:off x="3078" y="250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7" name="Line 1751"/>
              <p:cNvSpPr>
                <a:spLocks noChangeShapeType="1"/>
              </p:cNvSpPr>
              <p:nvPr/>
            </p:nvSpPr>
            <p:spPr bwMode="auto">
              <a:xfrm flipH="1">
                <a:off x="3083" y="250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8" name="Line 1752"/>
              <p:cNvSpPr>
                <a:spLocks noChangeShapeType="1"/>
              </p:cNvSpPr>
              <p:nvPr/>
            </p:nvSpPr>
            <p:spPr bwMode="auto">
              <a:xfrm flipH="1">
                <a:off x="3087" y="250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9" name="Line 1753"/>
              <p:cNvSpPr>
                <a:spLocks noChangeShapeType="1"/>
              </p:cNvSpPr>
              <p:nvPr/>
            </p:nvSpPr>
            <p:spPr bwMode="auto">
              <a:xfrm flipH="1">
                <a:off x="3092" y="250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0" name="Line 1754"/>
              <p:cNvSpPr>
                <a:spLocks noChangeShapeType="1"/>
              </p:cNvSpPr>
              <p:nvPr/>
            </p:nvSpPr>
            <p:spPr bwMode="auto">
              <a:xfrm flipH="1">
                <a:off x="3097" y="249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1" name="Line 1755"/>
              <p:cNvSpPr>
                <a:spLocks noChangeShapeType="1"/>
              </p:cNvSpPr>
              <p:nvPr/>
            </p:nvSpPr>
            <p:spPr bwMode="auto">
              <a:xfrm flipH="1">
                <a:off x="3102" y="249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2" name="Line 1756"/>
              <p:cNvSpPr>
                <a:spLocks noChangeShapeType="1"/>
              </p:cNvSpPr>
              <p:nvPr/>
            </p:nvSpPr>
            <p:spPr bwMode="auto">
              <a:xfrm flipH="1">
                <a:off x="3106" y="249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3" name="Line 1757"/>
              <p:cNvSpPr>
                <a:spLocks noChangeShapeType="1"/>
              </p:cNvSpPr>
              <p:nvPr/>
            </p:nvSpPr>
            <p:spPr bwMode="auto">
              <a:xfrm flipH="1">
                <a:off x="3111" y="248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4" name="Line 1758"/>
              <p:cNvSpPr>
                <a:spLocks noChangeShapeType="1"/>
              </p:cNvSpPr>
              <p:nvPr/>
            </p:nvSpPr>
            <p:spPr bwMode="auto">
              <a:xfrm flipH="1">
                <a:off x="3116" y="248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5" name="Line 1759"/>
              <p:cNvSpPr>
                <a:spLocks noChangeShapeType="1"/>
              </p:cNvSpPr>
              <p:nvPr/>
            </p:nvSpPr>
            <p:spPr bwMode="auto">
              <a:xfrm flipH="1">
                <a:off x="3120" y="248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6" name="Line 1760"/>
              <p:cNvSpPr>
                <a:spLocks noChangeShapeType="1"/>
              </p:cNvSpPr>
              <p:nvPr/>
            </p:nvSpPr>
            <p:spPr bwMode="auto">
              <a:xfrm flipH="1">
                <a:off x="3125" y="248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7" name="Line 1761"/>
              <p:cNvSpPr>
                <a:spLocks noChangeShapeType="1"/>
              </p:cNvSpPr>
              <p:nvPr/>
            </p:nvSpPr>
            <p:spPr bwMode="auto">
              <a:xfrm flipH="1">
                <a:off x="3130" y="247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8" name="Line 1762"/>
              <p:cNvSpPr>
                <a:spLocks noChangeShapeType="1"/>
              </p:cNvSpPr>
              <p:nvPr/>
            </p:nvSpPr>
            <p:spPr bwMode="auto">
              <a:xfrm flipH="1">
                <a:off x="3135" y="247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9" name="Line 1763"/>
              <p:cNvSpPr>
                <a:spLocks noChangeShapeType="1"/>
              </p:cNvSpPr>
              <p:nvPr/>
            </p:nvSpPr>
            <p:spPr bwMode="auto">
              <a:xfrm flipH="1">
                <a:off x="3139" y="247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0" name="Line 1764"/>
              <p:cNvSpPr>
                <a:spLocks noChangeShapeType="1"/>
              </p:cNvSpPr>
              <p:nvPr/>
            </p:nvSpPr>
            <p:spPr bwMode="auto">
              <a:xfrm flipH="1">
                <a:off x="3144" y="247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1" name="Line 1765"/>
              <p:cNvSpPr>
                <a:spLocks noChangeShapeType="1"/>
              </p:cNvSpPr>
              <p:nvPr/>
            </p:nvSpPr>
            <p:spPr bwMode="auto">
              <a:xfrm flipH="1">
                <a:off x="3149" y="246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2" name="Line 1766"/>
              <p:cNvSpPr>
                <a:spLocks noChangeShapeType="1"/>
              </p:cNvSpPr>
              <p:nvPr/>
            </p:nvSpPr>
            <p:spPr bwMode="auto">
              <a:xfrm flipH="1">
                <a:off x="3153" y="246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3" name="Line 1767"/>
              <p:cNvSpPr>
                <a:spLocks noChangeShapeType="1"/>
              </p:cNvSpPr>
              <p:nvPr/>
            </p:nvSpPr>
            <p:spPr bwMode="auto">
              <a:xfrm flipH="1">
                <a:off x="3157" y="246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4" name="Line 1768"/>
              <p:cNvSpPr>
                <a:spLocks noChangeShapeType="1"/>
              </p:cNvSpPr>
              <p:nvPr/>
            </p:nvSpPr>
            <p:spPr bwMode="auto">
              <a:xfrm flipH="1">
                <a:off x="3162" y="245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5" name="Line 1769"/>
              <p:cNvSpPr>
                <a:spLocks noChangeShapeType="1"/>
              </p:cNvSpPr>
              <p:nvPr/>
            </p:nvSpPr>
            <p:spPr bwMode="auto">
              <a:xfrm flipH="1">
                <a:off x="3167" y="245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6" name="Line 1770"/>
              <p:cNvSpPr>
                <a:spLocks noChangeShapeType="1"/>
              </p:cNvSpPr>
              <p:nvPr/>
            </p:nvSpPr>
            <p:spPr bwMode="auto">
              <a:xfrm flipH="1">
                <a:off x="3172" y="245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7" name="Line 1771"/>
              <p:cNvSpPr>
                <a:spLocks noChangeShapeType="1"/>
              </p:cNvSpPr>
              <p:nvPr/>
            </p:nvSpPr>
            <p:spPr bwMode="auto">
              <a:xfrm flipH="1">
                <a:off x="3177" y="245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8" name="Line 1772"/>
              <p:cNvSpPr>
                <a:spLocks noChangeShapeType="1"/>
              </p:cNvSpPr>
              <p:nvPr/>
            </p:nvSpPr>
            <p:spPr bwMode="auto">
              <a:xfrm flipH="1">
                <a:off x="3181" y="244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9" name="Line 1773"/>
              <p:cNvSpPr>
                <a:spLocks noChangeShapeType="1"/>
              </p:cNvSpPr>
              <p:nvPr/>
            </p:nvSpPr>
            <p:spPr bwMode="auto">
              <a:xfrm flipH="1">
                <a:off x="3186" y="244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0" name="Line 1774"/>
              <p:cNvSpPr>
                <a:spLocks noChangeShapeType="1"/>
              </p:cNvSpPr>
              <p:nvPr/>
            </p:nvSpPr>
            <p:spPr bwMode="auto">
              <a:xfrm flipH="1">
                <a:off x="3191" y="244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1" name="Line 1775"/>
              <p:cNvSpPr>
                <a:spLocks noChangeShapeType="1"/>
              </p:cNvSpPr>
              <p:nvPr/>
            </p:nvSpPr>
            <p:spPr bwMode="auto">
              <a:xfrm flipH="1">
                <a:off x="3196" y="243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2" name="Line 1776"/>
              <p:cNvSpPr>
                <a:spLocks noChangeShapeType="1"/>
              </p:cNvSpPr>
              <p:nvPr/>
            </p:nvSpPr>
            <p:spPr bwMode="auto">
              <a:xfrm flipH="1">
                <a:off x="3200" y="243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165" name="Line 1778"/>
            <p:cNvSpPr>
              <a:spLocks noChangeShapeType="1"/>
            </p:cNvSpPr>
            <p:nvPr/>
          </p:nvSpPr>
          <p:spPr bwMode="auto">
            <a:xfrm flipH="1">
              <a:off x="5087938" y="3862388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66" name="Line 1779"/>
            <p:cNvSpPr>
              <a:spLocks noChangeShapeType="1"/>
            </p:cNvSpPr>
            <p:nvPr/>
          </p:nvSpPr>
          <p:spPr bwMode="auto">
            <a:xfrm flipH="1">
              <a:off x="5095876" y="385921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67" name="Line 1780"/>
            <p:cNvSpPr>
              <a:spLocks noChangeShapeType="1"/>
            </p:cNvSpPr>
            <p:nvPr/>
          </p:nvSpPr>
          <p:spPr bwMode="auto">
            <a:xfrm flipH="1">
              <a:off x="5103813" y="3854450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68" name="Line 1781"/>
            <p:cNvSpPr>
              <a:spLocks noChangeShapeType="1"/>
            </p:cNvSpPr>
            <p:nvPr/>
          </p:nvSpPr>
          <p:spPr bwMode="auto">
            <a:xfrm flipH="1">
              <a:off x="5111751" y="3849688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69" name="Line 1782"/>
            <p:cNvSpPr>
              <a:spLocks noChangeShapeType="1"/>
            </p:cNvSpPr>
            <p:nvPr/>
          </p:nvSpPr>
          <p:spPr bwMode="auto">
            <a:xfrm flipH="1">
              <a:off x="5118101" y="384651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70" name="Line 1783"/>
            <p:cNvSpPr>
              <a:spLocks noChangeShapeType="1"/>
            </p:cNvSpPr>
            <p:nvPr/>
          </p:nvSpPr>
          <p:spPr bwMode="auto">
            <a:xfrm flipH="1">
              <a:off x="5126038" y="3841750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71" name="Line 1784"/>
            <p:cNvSpPr>
              <a:spLocks noChangeShapeType="1"/>
            </p:cNvSpPr>
            <p:nvPr/>
          </p:nvSpPr>
          <p:spPr bwMode="auto">
            <a:xfrm flipH="1">
              <a:off x="5132388" y="3836988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72" name="Line 1785"/>
            <p:cNvSpPr>
              <a:spLocks noChangeShapeType="1"/>
            </p:cNvSpPr>
            <p:nvPr/>
          </p:nvSpPr>
          <p:spPr bwMode="auto">
            <a:xfrm flipH="1">
              <a:off x="5140326" y="3832225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73" name="Line 1786"/>
            <p:cNvSpPr>
              <a:spLocks noChangeShapeType="1"/>
            </p:cNvSpPr>
            <p:nvPr/>
          </p:nvSpPr>
          <p:spPr bwMode="auto">
            <a:xfrm flipH="1">
              <a:off x="5148263" y="3829050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74" name="Line 1787"/>
            <p:cNvSpPr>
              <a:spLocks noChangeShapeType="1"/>
            </p:cNvSpPr>
            <p:nvPr/>
          </p:nvSpPr>
          <p:spPr bwMode="auto">
            <a:xfrm flipH="1">
              <a:off x="5154613" y="3824288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75" name="Line 1788"/>
            <p:cNvSpPr>
              <a:spLocks noChangeShapeType="1"/>
            </p:cNvSpPr>
            <p:nvPr/>
          </p:nvSpPr>
          <p:spPr bwMode="auto">
            <a:xfrm flipH="1">
              <a:off x="5162551" y="3819525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76" name="Line 1789"/>
            <p:cNvSpPr>
              <a:spLocks noChangeShapeType="1"/>
            </p:cNvSpPr>
            <p:nvPr/>
          </p:nvSpPr>
          <p:spPr bwMode="auto">
            <a:xfrm flipH="1">
              <a:off x="5170488" y="38163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77" name="Line 1790"/>
            <p:cNvSpPr>
              <a:spLocks noChangeShapeType="1"/>
            </p:cNvSpPr>
            <p:nvPr/>
          </p:nvSpPr>
          <p:spPr bwMode="auto">
            <a:xfrm flipH="1">
              <a:off x="5178426" y="3810000"/>
              <a:ext cx="7938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78" name="Line 1791"/>
            <p:cNvSpPr>
              <a:spLocks noChangeShapeType="1"/>
            </p:cNvSpPr>
            <p:nvPr/>
          </p:nvSpPr>
          <p:spPr bwMode="auto">
            <a:xfrm flipH="1">
              <a:off x="5186363" y="380682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79" name="Line 1792"/>
            <p:cNvSpPr>
              <a:spLocks noChangeShapeType="1"/>
            </p:cNvSpPr>
            <p:nvPr/>
          </p:nvSpPr>
          <p:spPr bwMode="auto">
            <a:xfrm flipH="1">
              <a:off x="5194301" y="3803650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80" name="Line 1793"/>
            <p:cNvSpPr>
              <a:spLocks noChangeShapeType="1"/>
            </p:cNvSpPr>
            <p:nvPr/>
          </p:nvSpPr>
          <p:spPr bwMode="auto">
            <a:xfrm flipH="1">
              <a:off x="5200651" y="3798888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81" name="Line 1794"/>
            <p:cNvSpPr>
              <a:spLocks noChangeShapeType="1"/>
            </p:cNvSpPr>
            <p:nvPr/>
          </p:nvSpPr>
          <p:spPr bwMode="auto">
            <a:xfrm flipH="1">
              <a:off x="5208588" y="3794125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82" name="Line 1795"/>
            <p:cNvSpPr>
              <a:spLocks noChangeShapeType="1"/>
            </p:cNvSpPr>
            <p:nvPr/>
          </p:nvSpPr>
          <p:spPr bwMode="auto">
            <a:xfrm flipH="1">
              <a:off x="5216526" y="378936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83" name="Line 1796"/>
            <p:cNvSpPr>
              <a:spLocks noChangeShapeType="1"/>
            </p:cNvSpPr>
            <p:nvPr/>
          </p:nvSpPr>
          <p:spPr bwMode="auto">
            <a:xfrm flipH="1">
              <a:off x="5224463" y="378618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84" name="Line 1797"/>
            <p:cNvSpPr>
              <a:spLocks noChangeShapeType="1"/>
            </p:cNvSpPr>
            <p:nvPr/>
          </p:nvSpPr>
          <p:spPr bwMode="auto">
            <a:xfrm flipH="1">
              <a:off x="5232401" y="3781425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85" name="Line 1798"/>
            <p:cNvSpPr>
              <a:spLocks noChangeShapeType="1"/>
            </p:cNvSpPr>
            <p:nvPr/>
          </p:nvSpPr>
          <p:spPr bwMode="auto">
            <a:xfrm flipH="1">
              <a:off x="5238751" y="377666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86" name="Line 1799"/>
            <p:cNvSpPr>
              <a:spLocks noChangeShapeType="1"/>
            </p:cNvSpPr>
            <p:nvPr/>
          </p:nvSpPr>
          <p:spPr bwMode="auto">
            <a:xfrm flipH="1">
              <a:off x="5246688" y="3773488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87" name="Line 1800"/>
            <p:cNvSpPr>
              <a:spLocks noChangeShapeType="1"/>
            </p:cNvSpPr>
            <p:nvPr/>
          </p:nvSpPr>
          <p:spPr bwMode="auto">
            <a:xfrm flipH="1">
              <a:off x="5253038" y="3768725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88" name="Line 1801"/>
            <p:cNvSpPr>
              <a:spLocks noChangeShapeType="1"/>
            </p:cNvSpPr>
            <p:nvPr/>
          </p:nvSpPr>
          <p:spPr bwMode="auto">
            <a:xfrm flipH="1">
              <a:off x="5260976" y="376396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89" name="Line 1802"/>
            <p:cNvSpPr>
              <a:spLocks noChangeShapeType="1"/>
            </p:cNvSpPr>
            <p:nvPr/>
          </p:nvSpPr>
          <p:spPr bwMode="auto">
            <a:xfrm flipH="1">
              <a:off x="5268913" y="376078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90" name="Line 1803"/>
            <p:cNvSpPr>
              <a:spLocks noChangeShapeType="1"/>
            </p:cNvSpPr>
            <p:nvPr/>
          </p:nvSpPr>
          <p:spPr bwMode="auto">
            <a:xfrm flipH="1">
              <a:off x="5276851" y="3756025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91" name="Line 1804"/>
            <p:cNvSpPr>
              <a:spLocks noChangeShapeType="1"/>
            </p:cNvSpPr>
            <p:nvPr/>
          </p:nvSpPr>
          <p:spPr bwMode="auto">
            <a:xfrm flipH="1">
              <a:off x="5284788" y="37528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92" name="Line 1805"/>
            <p:cNvSpPr>
              <a:spLocks noChangeShapeType="1"/>
            </p:cNvSpPr>
            <p:nvPr/>
          </p:nvSpPr>
          <p:spPr bwMode="auto">
            <a:xfrm flipH="1">
              <a:off x="5292726" y="3748088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93" name="Line 1806"/>
            <p:cNvSpPr>
              <a:spLocks noChangeShapeType="1"/>
            </p:cNvSpPr>
            <p:nvPr/>
          </p:nvSpPr>
          <p:spPr bwMode="auto">
            <a:xfrm flipH="1">
              <a:off x="5299076" y="3743325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94" name="Line 1807"/>
            <p:cNvSpPr>
              <a:spLocks noChangeShapeType="1"/>
            </p:cNvSpPr>
            <p:nvPr/>
          </p:nvSpPr>
          <p:spPr bwMode="auto">
            <a:xfrm flipH="1">
              <a:off x="5307013" y="37401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95" name="Line 1808"/>
            <p:cNvSpPr>
              <a:spLocks noChangeShapeType="1"/>
            </p:cNvSpPr>
            <p:nvPr/>
          </p:nvSpPr>
          <p:spPr bwMode="auto">
            <a:xfrm flipH="1">
              <a:off x="5314951" y="3735388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96" name="Line 1809"/>
            <p:cNvSpPr>
              <a:spLocks noChangeShapeType="1"/>
            </p:cNvSpPr>
            <p:nvPr/>
          </p:nvSpPr>
          <p:spPr bwMode="auto">
            <a:xfrm flipH="1">
              <a:off x="5322888" y="373221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97" name="Line 1810"/>
            <p:cNvSpPr>
              <a:spLocks noChangeShapeType="1"/>
            </p:cNvSpPr>
            <p:nvPr/>
          </p:nvSpPr>
          <p:spPr bwMode="auto">
            <a:xfrm flipH="1">
              <a:off x="5330826" y="3725863"/>
              <a:ext cx="7938" cy="635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98" name="Line 1811"/>
            <p:cNvSpPr>
              <a:spLocks noChangeShapeType="1"/>
            </p:cNvSpPr>
            <p:nvPr/>
          </p:nvSpPr>
          <p:spPr bwMode="auto">
            <a:xfrm flipH="1">
              <a:off x="5338763" y="3722688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99" name="Line 1812"/>
            <p:cNvSpPr>
              <a:spLocks noChangeShapeType="1"/>
            </p:cNvSpPr>
            <p:nvPr/>
          </p:nvSpPr>
          <p:spPr bwMode="auto">
            <a:xfrm flipH="1">
              <a:off x="5345113" y="371951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00" name="Line 1813"/>
            <p:cNvSpPr>
              <a:spLocks noChangeShapeType="1"/>
            </p:cNvSpPr>
            <p:nvPr/>
          </p:nvSpPr>
          <p:spPr bwMode="auto">
            <a:xfrm flipH="1">
              <a:off x="5353051" y="3714750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01" name="Line 1814"/>
            <p:cNvSpPr>
              <a:spLocks noChangeShapeType="1"/>
            </p:cNvSpPr>
            <p:nvPr/>
          </p:nvSpPr>
          <p:spPr bwMode="auto">
            <a:xfrm flipH="1">
              <a:off x="5360988" y="3711575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02" name="Line 1815"/>
            <p:cNvSpPr>
              <a:spLocks noChangeShapeType="1"/>
            </p:cNvSpPr>
            <p:nvPr/>
          </p:nvSpPr>
          <p:spPr bwMode="auto">
            <a:xfrm flipH="1">
              <a:off x="5367338" y="370681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03" name="Line 1816"/>
            <p:cNvSpPr>
              <a:spLocks noChangeShapeType="1"/>
            </p:cNvSpPr>
            <p:nvPr/>
          </p:nvSpPr>
          <p:spPr bwMode="auto">
            <a:xfrm flipH="1">
              <a:off x="5375276" y="3702050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04" name="Line 1817"/>
            <p:cNvSpPr>
              <a:spLocks noChangeShapeType="1"/>
            </p:cNvSpPr>
            <p:nvPr/>
          </p:nvSpPr>
          <p:spPr bwMode="auto">
            <a:xfrm flipH="1">
              <a:off x="5383213" y="369887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05" name="Line 1818"/>
            <p:cNvSpPr>
              <a:spLocks noChangeShapeType="1"/>
            </p:cNvSpPr>
            <p:nvPr/>
          </p:nvSpPr>
          <p:spPr bwMode="auto">
            <a:xfrm flipH="1">
              <a:off x="5391151" y="369411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06" name="Line 1819"/>
            <p:cNvSpPr>
              <a:spLocks noChangeShapeType="1"/>
            </p:cNvSpPr>
            <p:nvPr/>
          </p:nvSpPr>
          <p:spPr bwMode="auto">
            <a:xfrm flipH="1">
              <a:off x="5399088" y="369093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07" name="Line 1820"/>
            <p:cNvSpPr>
              <a:spLocks noChangeShapeType="1"/>
            </p:cNvSpPr>
            <p:nvPr/>
          </p:nvSpPr>
          <p:spPr bwMode="auto">
            <a:xfrm flipH="1">
              <a:off x="5407026" y="3686175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08" name="Line 1821"/>
            <p:cNvSpPr>
              <a:spLocks noChangeShapeType="1"/>
            </p:cNvSpPr>
            <p:nvPr/>
          </p:nvSpPr>
          <p:spPr bwMode="auto">
            <a:xfrm flipH="1">
              <a:off x="5414963" y="368300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09" name="Line 1822"/>
            <p:cNvSpPr>
              <a:spLocks noChangeShapeType="1"/>
            </p:cNvSpPr>
            <p:nvPr/>
          </p:nvSpPr>
          <p:spPr bwMode="auto">
            <a:xfrm flipH="1">
              <a:off x="5422901" y="3678238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0" name="Line 1823"/>
            <p:cNvSpPr>
              <a:spLocks noChangeShapeType="1"/>
            </p:cNvSpPr>
            <p:nvPr/>
          </p:nvSpPr>
          <p:spPr bwMode="auto">
            <a:xfrm flipH="1">
              <a:off x="5430838" y="3675063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1" name="Line 1824"/>
            <p:cNvSpPr>
              <a:spLocks noChangeShapeType="1"/>
            </p:cNvSpPr>
            <p:nvPr/>
          </p:nvSpPr>
          <p:spPr bwMode="auto">
            <a:xfrm flipH="1">
              <a:off x="5437188" y="3670300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2" name="Line 1825"/>
            <p:cNvSpPr>
              <a:spLocks noChangeShapeType="1"/>
            </p:cNvSpPr>
            <p:nvPr/>
          </p:nvSpPr>
          <p:spPr bwMode="auto">
            <a:xfrm flipH="1">
              <a:off x="5445126" y="366712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3" name="Line 1826"/>
            <p:cNvSpPr>
              <a:spLocks noChangeShapeType="1"/>
            </p:cNvSpPr>
            <p:nvPr/>
          </p:nvSpPr>
          <p:spPr bwMode="auto">
            <a:xfrm flipH="1">
              <a:off x="5453063" y="366236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4" name="Line 1827"/>
            <p:cNvSpPr>
              <a:spLocks noChangeShapeType="1"/>
            </p:cNvSpPr>
            <p:nvPr/>
          </p:nvSpPr>
          <p:spPr bwMode="auto">
            <a:xfrm flipH="1">
              <a:off x="5461001" y="3657600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5" name="Line 1828"/>
            <p:cNvSpPr>
              <a:spLocks noChangeShapeType="1"/>
            </p:cNvSpPr>
            <p:nvPr/>
          </p:nvSpPr>
          <p:spPr bwMode="auto">
            <a:xfrm flipH="1">
              <a:off x="5468938" y="365442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6" name="Line 1829"/>
            <p:cNvSpPr>
              <a:spLocks noChangeShapeType="1"/>
            </p:cNvSpPr>
            <p:nvPr/>
          </p:nvSpPr>
          <p:spPr bwMode="auto">
            <a:xfrm flipH="1">
              <a:off x="5476876" y="364966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7" name="Line 1830"/>
            <p:cNvSpPr>
              <a:spLocks noChangeShapeType="1"/>
            </p:cNvSpPr>
            <p:nvPr/>
          </p:nvSpPr>
          <p:spPr bwMode="auto">
            <a:xfrm flipH="1">
              <a:off x="5484813" y="364648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8" name="Line 1831"/>
            <p:cNvSpPr>
              <a:spLocks noChangeShapeType="1"/>
            </p:cNvSpPr>
            <p:nvPr/>
          </p:nvSpPr>
          <p:spPr bwMode="auto">
            <a:xfrm flipH="1">
              <a:off x="5492751" y="3641725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9" name="Line 1832"/>
            <p:cNvSpPr>
              <a:spLocks noChangeShapeType="1"/>
            </p:cNvSpPr>
            <p:nvPr/>
          </p:nvSpPr>
          <p:spPr bwMode="auto">
            <a:xfrm flipH="1">
              <a:off x="5500688" y="3638550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0" name="Line 1833"/>
            <p:cNvSpPr>
              <a:spLocks noChangeShapeType="1"/>
            </p:cNvSpPr>
            <p:nvPr/>
          </p:nvSpPr>
          <p:spPr bwMode="auto">
            <a:xfrm flipH="1">
              <a:off x="5507038" y="363537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1" name="Line 1834"/>
            <p:cNvSpPr>
              <a:spLocks noChangeShapeType="1"/>
            </p:cNvSpPr>
            <p:nvPr/>
          </p:nvSpPr>
          <p:spPr bwMode="auto">
            <a:xfrm flipH="1">
              <a:off x="5514976" y="3630613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2" name="Line 1835"/>
            <p:cNvSpPr>
              <a:spLocks noChangeShapeType="1"/>
            </p:cNvSpPr>
            <p:nvPr/>
          </p:nvSpPr>
          <p:spPr bwMode="auto">
            <a:xfrm flipH="1">
              <a:off x="5521326" y="362743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3" name="Line 1836"/>
            <p:cNvSpPr>
              <a:spLocks noChangeShapeType="1"/>
            </p:cNvSpPr>
            <p:nvPr/>
          </p:nvSpPr>
          <p:spPr bwMode="auto">
            <a:xfrm flipH="1">
              <a:off x="5529263" y="3622675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4" name="Line 1837"/>
            <p:cNvSpPr>
              <a:spLocks noChangeShapeType="1"/>
            </p:cNvSpPr>
            <p:nvPr/>
          </p:nvSpPr>
          <p:spPr bwMode="auto">
            <a:xfrm flipH="1">
              <a:off x="5537201" y="361950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5" name="Line 1838"/>
            <p:cNvSpPr>
              <a:spLocks noChangeShapeType="1"/>
            </p:cNvSpPr>
            <p:nvPr/>
          </p:nvSpPr>
          <p:spPr bwMode="auto">
            <a:xfrm flipH="1">
              <a:off x="5545138" y="3614738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6" name="Line 1839"/>
            <p:cNvSpPr>
              <a:spLocks noChangeShapeType="1"/>
            </p:cNvSpPr>
            <p:nvPr/>
          </p:nvSpPr>
          <p:spPr bwMode="auto">
            <a:xfrm flipH="1">
              <a:off x="5553076" y="361156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7" name="Line 1840"/>
            <p:cNvSpPr>
              <a:spLocks noChangeShapeType="1"/>
            </p:cNvSpPr>
            <p:nvPr/>
          </p:nvSpPr>
          <p:spPr bwMode="auto">
            <a:xfrm flipH="1">
              <a:off x="5561013" y="3606800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8" name="Line 1841"/>
            <p:cNvSpPr>
              <a:spLocks noChangeShapeType="1"/>
            </p:cNvSpPr>
            <p:nvPr/>
          </p:nvSpPr>
          <p:spPr bwMode="auto">
            <a:xfrm flipH="1">
              <a:off x="5568951" y="360362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9" name="Line 1842"/>
            <p:cNvSpPr>
              <a:spLocks noChangeShapeType="1"/>
            </p:cNvSpPr>
            <p:nvPr/>
          </p:nvSpPr>
          <p:spPr bwMode="auto">
            <a:xfrm flipH="1">
              <a:off x="5576888" y="36004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0" name="Line 1843"/>
            <p:cNvSpPr>
              <a:spLocks noChangeShapeType="1"/>
            </p:cNvSpPr>
            <p:nvPr/>
          </p:nvSpPr>
          <p:spPr bwMode="auto">
            <a:xfrm flipH="1">
              <a:off x="5584826" y="359727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1" name="Line 1844"/>
            <p:cNvSpPr>
              <a:spLocks noChangeShapeType="1"/>
            </p:cNvSpPr>
            <p:nvPr/>
          </p:nvSpPr>
          <p:spPr bwMode="auto">
            <a:xfrm flipH="1">
              <a:off x="5592763" y="359251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2" name="Line 1845"/>
            <p:cNvSpPr>
              <a:spLocks noChangeShapeType="1"/>
            </p:cNvSpPr>
            <p:nvPr/>
          </p:nvSpPr>
          <p:spPr bwMode="auto">
            <a:xfrm flipH="1">
              <a:off x="5600701" y="358933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3" name="Line 1846"/>
            <p:cNvSpPr>
              <a:spLocks noChangeShapeType="1"/>
            </p:cNvSpPr>
            <p:nvPr/>
          </p:nvSpPr>
          <p:spPr bwMode="auto">
            <a:xfrm flipH="1">
              <a:off x="5608638" y="358616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4" name="Line 1847"/>
            <p:cNvSpPr>
              <a:spLocks noChangeShapeType="1"/>
            </p:cNvSpPr>
            <p:nvPr/>
          </p:nvSpPr>
          <p:spPr bwMode="auto">
            <a:xfrm flipH="1">
              <a:off x="5616576" y="3581400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5" name="Line 1848"/>
            <p:cNvSpPr>
              <a:spLocks noChangeShapeType="1"/>
            </p:cNvSpPr>
            <p:nvPr/>
          </p:nvSpPr>
          <p:spPr bwMode="auto">
            <a:xfrm flipH="1">
              <a:off x="5624513" y="357822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6" name="Line 1849"/>
            <p:cNvSpPr>
              <a:spLocks noChangeShapeType="1"/>
            </p:cNvSpPr>
            <p:nvPr/>
          </p:nvSpPr>
          <p:spPr bwMode="auto">
            <a:xfrm flipH="1">
              <a:off x="5632451" y="357346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7" name="Line 1850"/>
            <p:cNvSpPr>
              <a:spLocks noChangeShapeType="1"/>
            </p:cNvSpPr>
            <p:nvPr/>
          </p:nvSpPr>
          <p:spPr bwMode="auto">
            <a:xfrm flipH="1">
              <a:off x="5640388" y="357028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8" name="Line 1851"/>
            <p:cNvSpPr>
              <a:spLocks noChangeShapeType="1"/>
            </p:cNvSpPr>
            <p:nvPr/>
          </p:nvSpPr>
          <p:spPr bwMode="auto">
            <a:xfrm flipH="1">
              <a:off x="5648326" y="3565525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9" name="Line 1852"/>
            <p:cNvSpPr>
              <a:spLocks noChangeShapeType="1"/>
            </p:cNvSpPr>
            <p:nvPr/>
          </p:nvSpPr>
          <p:spPr bwMode="auto">
            <a:xfrm flipH="1">
              <a:off x="5656263" y="35639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0" name="Line 1853"/>
            <p:cNvSpPr>
              <a:spLocks noChangeShapeType="1"/>
            </p:cNvSpPr>
            <p:nvPr/>
          </p:nvSpPr>
          <p:spPr bwMode="auto">
            <a:xfrm flipH="1">
              <a:off x="5664201" y="3559175"/>
              <a:ext cx="6350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1" name="Line 1854"/>
            <p:cNvSpPr>
              <a:spLocks noChangeShapeType="1"/>
            </p:cNvSpPr>
            <p:nvPr/>
          </p:nvSpPr>
          <p:spPr bwMode="auto">
            <a:xfrm flipH="1">
              <a:off x="5670551" y="355600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2" name="Line 1855"/>
            <p:cNvSpPr>
              <a:spLocks noChangeShapeType="1"/>
            </p:cNvSpPr>
            <p:nvPr/>
          </p:nvSpPr>
          <p:spPr bwMode="auto">
            <a:xfrm flipH="1">
              <a:off x="5678488" y="3551238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3" name="Line 1856"/>
            <p:cNvSpPr>
              <a:spLocks noChangeShapeType="1"/>
            </p:cNvSpPr>
            <p:nvPr/>
          </p:nvSpPr>
          <p:spPr bwMode="auto">
            <a:xfrm flipH="1">
              <a:off x="5686426" y="354806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4" name="Line 1857"/>
            <p:cNvSpPr>
              <a:spLocks noChangeShapeType="1"/>
            </p:cNvSpPr>
            <p:nvPr/>
          </p:nvSpPr>
          <p:spPr bwMode="auto">
            <a:xfrm flipH="1">
              <a:off x="5694363" y="3543300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5" name="Line 1858"/>
            <p:cNvSpPr>
              <a:spLocks noChangeShapeType="1"/>
            </p:cNvSpPr>
            <p:nvPr/>
          </p:nvSpPr>
          <p:spPr bwMode="auto">
            <a:xfrm flipH="1">
              <a:off x="5702301" y="35417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6" name="Line 1859"/>
            <p:cNvSpPr>
              <a:spLocks noChangeShapeType="1"/>
            </p:cNvSpPr>
            <p:nvPr/>
          </p:nvSpPr>
          <p:spPr bwMode="auto">
            <a:xfrm flipH="1">
              <a:off x="5710238" y="3536950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7" name="Line 1860"/>
            <p:cNvSpPr>
              <a:spLocks noChangeShapeType="1"/>
            </p:cNvSpPr>
            <p:nvPr/>
          </p:nvSpPr>
          <p:spPr bwMode="auto">
            <a:xfrm flipH="1">
              <a:off x="5718176" y="353377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8" name="Line 1861"/>
            <p:cNvSpPr>
              <a:spLocks noChangeShapeType="1"/>
            </p:cNvSpPr>
            <p:nvPr/>
          </p:nvSpPr>
          <p:spPr bwMode="auto">
            <a:xfrm flipH="1">
              <a:off x="5726113" y="352901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9" name="Line 1862"/>
            <p:cNvSpPr>
              <a:spLocks noChangeShapeType="1"/>
            </p:cNvSpPr>
            <p:nvPr/>
          </p:nvSpPr>
          <p:spPr bwMode="auto">
            <a:xfrm flipH="1">
              <a:off x="5734051" y="352583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0" name="Line 1863"/>
            <p:cNvSpPr>
              <a:spLocks noChangeShapeType="1"/>
            </p:cNvSpPr>
            <p:nvPr/>
          </p:nvSpPr>
          <p:spPr bwMode="auto">
            <a:xfrm flipH="1">
              <a:off x="5741988" y="352266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1" name="Line 1864"/>
            <p:cNvSpPr>
              <a:spLocks noChangeShapeType="1"/>
            </p:cNvSpPr>
            <p:nvPr/>
          </p:nvSpPr>
          <p:spPr bwMode="auto">
            <a:xfrm flipH="1">
              <a:off x="5749926" y="351948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2" name="Line 1865"/>
            <p:cNvSpPr>
              <a:spLocks noChangeShapeType="1"/>
            </p:cNvSpPr>
            <p:nvPr/>
          </p:nvSpPr>
          <p:spPr bwMode="auto">
            <a:xfrm flipH="1">
              <a:off x="5757863" y="3514725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3" name="Line 1866"/>
            <p:cNvSpPr>
              <a:spLocks noChangeShapeType="1"/>
            </p:cNvSpPr>
            <p:nvPr/>
          </p:nvSpPr>
          <p:spPr bwMode="auto">
            <a:xfrm flipH="1">
              <a:off x="5765801" y="35115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4" name="Line 1867"/>
            <p:cNvSpPr>
              <a:spLocks noChangeShapeType="1"/>
            </p:cNvSpPr>
            <p:nvPr/>
          </p:nvSpPr>
          <p:spPr bwMode="auto">
            <a:xfrm flipH="1">
              <a:off x="5773738" y="350837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5" name="Line 1868"/>
            <p:cNvSpPr>
              <a:spLocks noChangeShapeType="1"/>
            </p:cNvSpPr>
            <p:nvPr/>
          </p:nvSpPr>
          <p:spPr bwMode="auto">
            <a:xfrm flipH="1">
              <a:off x="5781676" y="350520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6" name="Line 1869"/>
            <p:cNvSpPr>
              <a:spLocks noChangeShapeType="1"/>
            </p:cNvSpPr>
            <p:nvPr/>
          </p:nvSpPr>
          <p:spPr bwMode="auto">
            <a:xfrm flipH="1">
              <a:off x="5789613" y="350202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7" name="Line 1870"/>
            <p:cNvSpPr>
              <a:spLocks noChangeShapeType="1"/>
            </p:cNvSpPr>
            <p:nvPr/>
          </p:nvSpPr>
          <p:spPr bwMode="auto">
            <a:xfrm flipH="1">
              <a:off x="5797551" y="34988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8" name="Line 1871"/>
            <p:cNvSpPr>
              <a:spLocks noChangeShapeType="1"/>
            </p:cNvSpPr>
            <p:nvPr/>
          </p:nvSpPr>
          <p:spPr bwMode="auto">
            <a:xfrm flipH="1">
              <a:off x="5805488" y="3494088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9" name="Line 1872"/>
            <p:cNvSpPr>
              <a:spLocks noChangeShapeType="1"/>
            </p:cNvSpPr>
            <p:nvPr/>
          </p:nvSpPr>
          <p:spPr bwMode="auto">
            <a:xfrm flipH="1">
              <a:off x="5813426" y="349091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0" name="Line 1873"/>
            <p:cNvSpPr>
              <a:spLocks noChangeShapeType="1"/>
            </p:cNvSpPr>
            <p:nvPr/>
          </p:nvSpPr>
          <p:spPr bwMode="auto">
            <a:xfrm flipH="1">
              <a:off x="5821363" y="348773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1" name="Line 1874"/>
            <p:cNvSpPr>
              <a:spLocks noChangeShapeType="1"/>
            </p:cNvSpPr>
            <p:nvPr/>
          </p:nvSpPr>
          <p:spPr bwMode="auto">
            <a:xfrm flipH="1">
              <a:off x="5829301" y="348456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2" name="Line 1875"/>
            <p:cNvSpPr>
              <a:spLocks noChangeShapeType="1"/>
            </p:cNvSpPr>
            <p:nvPr/>
          </p:nvSpPr>
          <p:spPr bwMode="auto">
            <a:xfrm flipH="1">
              <a:off x="5837238" y="3479800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3" name="Line 1876"/>
            <p:cNvSpPr>
              <a:spLocks noChangeShapeType="1"/>
            </p:cNvSpPr>
            <p:nvPr/>
          </p:nvSpPr>
          <p:spPr bwMode="auto">
            <a:xfrm flipH="1">
              <a:off x="5845176" y="347821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4" name="Line 1877"/>
            <p:cNvSpPr>
              <a:spLocks noChangeShapeType="1"/>
            </p:cNvSpPr>
            <p:nvPr/>
          </p:nvSpPr>
          <p:spPr bwMode="auto">
            <a:xfrm flipH="1">
              <a:off x="5854701" y="3473450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5" name="Line 1878"/>
            <p:cNvSpPr>
              <a:spLocks noChangeShapeType="1"/>
            </p:cNvSpPr>
            <p:nvPr/>
          </p:nvSpPr>
          <p:spPr bwMode="auto">
            <a:xfrm flipH="1">
              <a:off x="5862638" y="3470275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6" name="Line 1879"/>
            <p:cNvSpPr>
              <a:spLocks noChangeShapeType="1"/>
            </p:cNvSpPr>
            <p:nvPr/>
          </p:nvSpPr>
          <p:spPr bwMode="auto">
            <a:xfrm flipH="1">
              <a:off x="5868988" y="346710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7" name="Line 1880"/>
            <p:cNvSpPr>
              <a:spLocks noChangeShapeType="1"/>
            </p:cNvSpPr>
            <p:nvPr/>
          </p:nvSpPr>
          <p:spPr bwMode="auto">
            <a:xfrm flipH="1">
              <a:off x="5876926" y="346392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8" name="Line 1881"/>
            <p:cNvSpPr>
              <a:spLocks noChangeShapeType="1"/>
            </p:cNvSpPr>
            <p:nvPr/>
          </p:nvSpPr>
          <p:spPr bwMode="auto">
            <a:xfrm flipH="1">
              <a:off x="5884863" y="34607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9" name="Line 1882"/>
            <p:cNvSpPr>
              <a:spLocks noChangeShapeType="1"/>
            </p:cNvSpPr>
            <p:nvPr/>
          </p:nvSpPr>
          <p:spPr bwMode="auto">
            <a:xfrm flipH="1">
              <a:off x="5892801" y="3457575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0" name="Line 1883"/>
            <p:cNvSpPr>
              <a:spLocks noChangeShapeType="1"/>
            </p:cNvSpPr>
            <p:nvPr/>
          </p:nvSpPr>
          <p:spPr bwMode="auto">
            <a:xfrm flipH="1">
              <a:off x="5902326" y="345440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1" name="Line 1884"/>
            <p:cNvSpPr>
              <a:spLocks noChangeShapeType="1"/>
            </p:cNvSpPr>
            <p:nvPr/>
          </p:nvSpPr>
          <p:spPr bwMode="auto">
            <a:xfrm flipH="1">
              <a:off x="5910263" y="345122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2" name="Line 1885"/>
            <p:cNvSpPr>
              <a:spLocks noChangeShapeType="1"/>
            </p:cNvSpPr>
            <p:nvPr/>
          </p:nvSpPr>
          <p:spPr bwMode="auto">
            <a:xfrm flipH="1">
              <a:off x="5918201" y="344646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3" name="Line 1886"/>
            <p:cNvSpPr>
              <a:spLocks noChangeShapeType="1"/>
            </p:cNvSpPr>
            <p:nvPr/>
          </p:nvSpPr>
          <p:spPr bwMode="auto">
            <a:xfrm flipH="1">
              <a:off x="5926138" y="3444875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4" name="Line 1887"/>
            <p:cNvSpPr>
              <a:spLocks noChangeShapeType="1"/>
            </p:cNvSpPr>
            <p:nvPr/>
          </p:nvSpPr>
          <p:spPr bwMode="auto">
            <a:xfrm flipH="1">
              <a:off x="5932488" y="344011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5" name="Line 1888"/>
            <p:cNvSpPr>
              <a:spLocks noChangeShapeType="1"/>
            </p:cNvSpPr>
            <p:nvPr/>
          </p:nvSpPr>
          <p:spPr bwMode="auto">
            <a:xfrm flipH="1">
              <a:off x="5940426" y="343852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6" name="Line 1889"/>
            <p:cNvSpPr>
              <a:spLocks noChangeShapeType="1"/>
            </p:cNvSpPr>
            <p:nvPr/>
          </p:nvSpPr>
          <p:spPr bwMode="auto">
            <a:xfrm flipH="1">
              <a:off x="5949951" y="343376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7" name="Line 1890"/>
            <p:cNvSpPr>
              <a:spLocks noChangeShapeType="1"/>
            </p:cNvSpPr>
            <p:nvPr/>
          </p:nvSpPr>
          <p:spPr bwMode="auto">
            <a:xfrm flipH="1">
              <a:off x="5957888" y="343058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8" name="Line 1891"/>
            <p:cNvSpPr>
              <a:spLocks noChangeShapeType="1"/>
            </p:cNvSpPr>
            <p:nvPr/>
          </p:nvSpPr>
          <p:spPr bwMode="auto">
            <a:xfrm flipH="1">
              <a:off x="5965826" y="342741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9" name="Line 1892"/>
            <p:cNvSpPr>
              <a:spLocks noChangeShapeType="1"/>
            </p:cNvSpPr>
            <p:nvPr/>
          </p:nvSpPr>
          <p:spPr bwMode="auto">
            <a:xfrm flipH="1">
              <a:off x="5973763" y="342423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0" name="Line 1893"/>
            <p:cNvSpPr>
              <a:spLocks noChangeShapeType="1"/>
            </p:cNvSpPr>
            <p:nvPr/>
          </p:nvSpPr>
          <p:spPr bwMode="auto">
            <a:xfrm flipH="1">
              <a:off x="5981701" y="34226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1" name="Line 1894"/>
            <p:cNvSpPr>
              <a:spLocks noChangeShapeType="1"/>
            </p:cNvSpPr>
            <p:nvPr/>
          </p:nvSpPr>
          <p:spPr bwMode="auto">
            <a:xfrm flipH="1">
              <a:off x="5989638" y="3417888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2" name="Line 1895"/>
            <p:cNvSpPr>
              <a:spLocks noChangeShapeType="1"/>
            </p:cNvSpPr>
            <p:nvPr/>
          </p:nvSpPr>
          <p:spPr bwMode="auto">
            <a:xfrm flipH="1">
              <a:off x="5997576" y="34163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3" name="Line 1896"/>
            <p:cNvSpPr>
              <a:spLocks noChangeShapeType="1"/>
            </p:cNvSpPr>
            <p:nvPr/>
          </p:nvSpPr>
          <p:spPr bwMode="auto">
            <a:xfrm flipH="1">
              <a:off x="6005513" y="3411538"/>
              <a:ext cx="9525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4" name="Line 1897"/>
            <p:cNvSpPr>
              <a:spLocks noChangeShapeType="1"/>
            </p:cNvSpPr>
            <p:nvPr/>
          </p:nvSpPr>
          <p:spPr bwMode="auto">
            <a:xfrm flipH="1">
              <a:off x="6015038" y="34099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5" name="Line 1898"/>
            <p:cNvSpPr>
              <a:spLocks noChangeShapeType="1"/>
            </p:cNvSpPr>
            <p:nvPr/>
          </p:nvSpPr>
          <p:spPr bwMode="auto">
            <a:xfrm flipH="1">
              <a:off x="6022976" y="3405188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6" name="Line 1899"/>
            <p:cNvSpPr>
              <a:spLocks noChangeShapeType="1"/>
            </p:cNvSpPr>
            <p:nvPr/>
          </p:nvSpPr>
          <p:spPr bwMode="auto">
            <a:xfrm flipH="1">
              <a:off x="6030913" y="34036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7" name="Line 1900"/>
            <p:cNvSpPr>
              <a:spLocks noChangeShapeType="1"/>
            </p:cNvSpPr>
            <p:nvPr/>
          </p:nvSpPr>
          <p:spPr bwMode="auto">
            <a:xfrm flipH="1">
              <a:off x="6038851" y="340042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8" name="Line 1901"/>
            <p:cNvSpPr>
              <a:spLocks noChangeShapeType="1"/>
            </p:cNvSpPr>
            <p:nvPr/>
          </p:nvSpPr>
          <p:spPr bwMode="auto">
            <a:xfrm flipH="1">
              <a:off x="6046788" y="3395663"/>
              <a:ext cx="7938" cy="4763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9" name="Line 1902"/>
            <p:cNvSpPr>
              <a:spLocks noChangeShapeType="1"/>
            </p:cNvSpPr>
            <p:nvPr/>
          </p:nvSpPr>
          <p:spPr bwMode="auto">
            <a:xfrm flipH="1">
              <a:off x="6054726" y="33940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0" name="Line 1903"/>
            <p:cNvSpPr>
              <a:spLocks noChangeShapeType="1"/>
            </p:cNvSpPr>
            <p:nvPr/>
          </p:nvSpPr>
          <p:spPr bwMode="auto">
            <a:xfrm flipH="1">
              <a:off x="6062663" y="339090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1" name="Line 1904"/>
            <p:cNvSpPr>
              <a:spLocks noChangeShapeType="1"/>
            </p:cNvSpPr>
            <p:nvPr/>
          </p:nvSpPr>
          <p:spPr bwMode="auto">
            <a:xfrm flipH="1">
              <a:off x="6070601" y="3387725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2" name="Line 1905"/>
            <p:cNvSpPr>
              <a:spLocks noChangeShapeType="1"/>
            </p:cNvSpPr>
            <p:nvPr/>
          </p:nvSpPr>
          <p:spPr bwMode="auto">
            <a:xfrm flipH="1">
              <a:off x="6080126" y="33845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6284"/>
          <p:cNvGrpSpPr/>
          <p:nvPr/>
        </p:nvGrpSpPr>
        <p:grpSpPr>
          <a:xfrm>
            <a:off x="2571750" y="4095750"/>
            <a:ext cx="3989388" cy="1725613"/>
            <a:chOff x="2571750" y="4095750"/>
            <a:chExt cx="3989388" cy="1725613"/>
          </a:xfrm>
        </p:grpSpPr>
        <p:grpSp>
          <p:nvGrpSpPr>
            <p:cNvPr id="26" name="Group 2109"/>
            <p:cNvGrpSpPr>
              <a:grpSpLocks/>
            </p:cNvGrpSpPr>
            <p:nvPr/>
          </p:nvGrpSpPr>
          <p:grpSpPr bwMode="auto">
            <a:xfrm>
              <a:off x="2571750" y="4964113"/>
              <a:ext cx="1431925" cy="857250"/>
              <a:chOff x="1620" y="3127"/>
              <a:chExt cx="902" cy="540"/>
            </a:xfrm>
          </p:grpSpPr>
          <p:sp>
            <p:nvSpPr>
              <p:cNvPr id="10021" name="Line 1909"/>
              <p:cNvSpPr>
                <a:spLocks noChangeShapeType="1"/>
              </p:cNvSpPr>
              <p:nvPr/>
            </p:nvSpPr>
            <p:spPr bwMode="auto">
              <a:xfrm flipH="1">
                <a:off x="1620" y="366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22" name="Line 1910"/>
              <p:cNvSpPr>
                <a:spLocks noChangeShapeType="1"/>
              </p:cNvSpPr>
              <p:nvPr/>
            </p:nvSpPr>
            <p:spPr bwMode="auto">
              <a:xfrm flipH="1">
                <a:off x="1624" y="366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23" name="Line 1911"/>
              <p:cNvSpPr>
                <a:spLocks noChangeShapeType="1"/>
              </p:cNvSpPr>
              <p:nvPr/>
            </p:nvSpPr>
            <p:spPr bwMode="auto">
              <a:xfrm flipH="1">
                <a:off x="1629" y="365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24" name="Line 1912"/>
              <p:cNvSpPr>
                <a:spLocks noChangeShapeType="1"/>
              </p:cNvSpPr>
              <p:nvPr/>
            </p:nvSpPr>
            <p:spPr bwMode="auto">
              <a:xfrm flipH="1">
                <a:off x="1633" y="3655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25" name="Line 1913"/>
              <p:cNvSpPr>
                <a:spLocks noChangeShapeType="1"/>
              </p:cNvSpPr>
              <p:nvPr/>
            </p:nvSpPr>
            <p:spPr bwMode="auto">
              <a:xfrm flipH="1">
                <a:off x="1637" y="365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26" name="Line 1914"/>
              <p:cNvSpPr>
                <a:spLocks noChangeShapeType="1"/>
              </p:cNvSpPr>
              <p:nvPr/>
            </p:nvSpPr>
            <p:spPr bwMode="auto">
              <a:xfrm flipH="1">
                <a:off x="1641" y="364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27" name="Line 1915"/>
              <p:cNvSpPr>
                <a:spLocks noChangeShapeType="1"/>
              </p:cNvSpPr>
              <p:nvPr/>
            </p:nvSpPr>
            <p:spPr bwMode="auto">
              <a:xfrm flipH="1">
                <a:off x="1646" y="364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28" name="Line 1916"/>
              <p:cNvSpPr>
                <a:spLocks noChangeShapeType="1"/>
              </p:cNvSpPr>
              <p:nvPr/>
            </p:nvSpPr>
            <p:spPr bwMode="auto">
              <a:xfrm flipH="1">
                <a:off x="1651" y="3644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29" name="Line 1917"/>
              <p:cNvSpPr>
                <a:spLocks noChangeShapeType="1"/>
              </p:cNvSpPr>
              <p:nvPr/>
            </p:nvSpPr>
            <p:spPr bwMode="auto">
              <a:xfrm flipH="1">
                <a:off x="1655" y="364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0" name="Line 1918"/>
              <p:cNvSpPr>
                <a:spLocks noChangeShapeType="1"/>
              </p:cNvSpPr>
              <p:nvPr/>
            </p:nvSpPr>
            <p:spPr bwMode="auto">
              <a:xfrm flipH="1">
                <a:off x="1659" y="3637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1" name="Line 1919"/>
              <p:cNvSpPr>
                <a:spLocks noChangeShapeType="1"/>
              </p:cNvSpPr>
              <p:nvPr/>
            </p:nvSpPr>
            <p:spPr bwMode="auto">
              <a:xfrm flipH="1">
                <a:off x="1663" y="363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2" name="Line 1920"/>
              <p:cNvSpPr>
                <a:spLocks noChangeShapeType="1"/>
              </p:cNvSpPr>
              <p:nvPr/>
            </p:nvSpPr>
            <p:spPr bwMode="auto">
              <a:xfrm flipH="1">
                <a:off x="1668" y="363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3" name="Line 1921"/>
              <p:cNvSpPr>
                <a:spLocks noChangeShapeType="1"/>
              </p:cNvSpPr>
              <p:nvPr/>
            </p:nvSpPr>
            <p:spPr bwMode="auto">
              <a:xfrm flipH="1">
                <a:off x="1672" y="362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4" name="Line 1922"/>
              <p:cNvSpPr>
                <a:spLocks noChangeShapeType="1"/>
              </p:cNvSpPr>
              <p:nvPr/>
            </p:nvSpPr>
            <p:spPr bwMode="auto">
              <a:xfrm flipH="1">
                <a:off x="1676" y="362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5" name="Line 1923"/>
              <p:cNvSpPr>
                <a:spLocks noChangeShapeType="1"/>
              </p:cNvSpPr>
              <p:nvPr/>
            </p:nvSpPr>
            <p:spPr bwMode="auto">
              <a:xfrm flipH="1">
                <a:off x="1680" y="362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6" name="Line 1924"/>
              <p:cNvSpPr>
                <a:spLocks noChangeShapeType="1"/>
              </p:cNvSpPr>
              <p:nvPr/>
            </p:nvSpPr>
            <p:spPr bwMode="auto">
              <a:xfrm flipH="1">
                <a:off x="1685" y="362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7" name="Line 1925"/>
              <p:cNvSpPr>
                <a:spLocks noChangeShapeType="1"/>
              </p:cNvSpPr>
              <p:nvPr/>
            </p:nvSpPr>
            <p:spPr bwMode="auto">
              <a:xfrm flipH="1">
                <a:off x="1690" y="361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8" name="Line 1926"/>
              <p:cNvSpPr>
                <a:spLocks noChangeShapeType="1"/>
              </p:cNvSpPr>
              <p:nvPr/>
            </p:nvSpPr>
            <p:spPr bwMode="auto">
              <a:xfrm flipH="1">
                <a:off x="1694" y="361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9" name="Line 1927"/>
              <p:cNvSpPr>
                <a:spLocks noChangeShapeType="1"/>
              </p:cNvSpPr>
              <p:nvPr/>
            </p:nvSpPr>
            <p:spPr bwMode="auto">
              <a:xfrm flipH="1">
                <a:off x="1698" y="361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0" name="Line 1928"/>
              <p:cNvSpPr>
                <a:spLocks noChangeShapeType="1"/>
              </p:cNvSpPr>
              <p:nvPr/>
            </p:nvSpPr>
            <p:spPr bwMode="auto">
              <a:xfrm flipH="1">
                <a:off x="1702" y="3608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1" name="Line 1929"/>
              <p:cNvSpPr>
                <a:spLocks noChangeShapeType="1"/>
              </p:cNvSpPr>
              <p:nvPr/>
            </p:nvSpPr>
            <p:spPr bwMode="auto">
              <a:xfrm flipH="1">
                <a:off x="1707" y="360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2" name="Line 1930"/>
              <p:cNvSpPr>
                <a:spLocks noChangeShapeType="1"/>
              </p:cNvSpPr>
              <p:nvPr/>
            </p:nvSpPr>
            <p:spPr bwMode="auto">
              <a:xfrm flipH="1">
                <a:off x="1712" y="3603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3" name="Line 1931"/>
              <p:cNvSpPr>
                <a:spLocks noChangeShapeType="1"/>
              </p:cNvSpPr>
              <p:nvPr/>
            </p:nvSpPr>
            <p:spPr bwMode="auto">
              <a:xfrm flipH="1">
                <a:off x="1716" y="360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4" name="Line 1932"/>
              <p:cNvSpPr>
                <a:spLocks noChangeShapeType="1"/>
              </p:cNvSpPr>
              <p:nvPr/>
            </p:nvSpPr>
            <p:spPr bwMode="auto">
              <a:xfrm flipH="1">
                <a:off x="1720" y="359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5" name="Line 1933"/>
              <p:cNvSpPr>
                <a:spLocks noChangeShapeType="1"/>
              </p:cNvSpPr>
              <p:nvPr/>
            </p:nvSpPr>
            <p:spPr bwMode="auto">
              <a:xfrm flipH="1">
                <a:off x="1724" y="359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6" name="Line 1934"/>
              <p:cNvSpPr>
                <a:spLocks noChangeShapeType="1"/>
              </p:cNvSpPr>
              <p:nvPr/>
            </p:nvSpPr>
            <p:spPr bwMode="auto">
              <a:xfrm flipH="1">
                <a:off x="1729" y="359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7" name="Line 1935"/>
              <p:cNvSpPr>
                <a:spLocks noChangeShapeType="1"/>
              </p:cNvSpPr>
              <p:nvPr/>
            </p:nvSpPr>
            <p:spPr bwMode="auto">
              <a:xfrm flipH="1">
                <a:off x="1734" y="358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8" name="Line 1936"/>
              <p:cNvSpPr>
                <a:spLocks noChangeShapeType="1"/>
              </p:cNvSpPr>
              <p:nvPr/>
            </p:nvSpPr>
            <p:spPr bwMode="auto">
              <a:xfrm flipH="1">
                <a:off x="1738" y="358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9" name="Line 1937"/>
              <p:cNvSpPr>
                <a:spLocks noChangeShapeType="1"/>
              </p:cNvSpPr>
              <p:nvPr/>
            </p:nvSpPr>
            <p:spPr bwMode="auto">
              <a:xfrm flipH="1">
                <a:off x="1742" y="358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0" name="Line 1938"/>
              <p:cNvSpPr>
                <a:spLocks noChangeShapeType="1"/>
              </p:cNvSpPr>
              <p:nvPr/>
            </p:nvSpPr>
            <p:spPr bwMode="auto">
              <a:xfrm flipH="1">
                <a:off x="1747" y="357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1" name="Line 1939"/>
              <p:cNvSpPr>
                <a:spLocks noChangeShapeType="1"/>
              </p:cNvSpPr>
              <p:nvPr/>
            </p:nvSpPr>
            <p:spPr bwMode="auto">
              <a:xfrm flipH="1">
                <a:off x="1751" y="357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2" name="Line 1940"/>
              <p:cNvSpPr>
                <a:spLocks noChangeShapeType="1"/>
              </p:cNvSpPr>
              <p:nvPr/>
            </p:nvSpPr>
            <p:spPr bwMode="auto">
              <a:xfrm flipH="1">
                <a:off x="1756" y="357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3" name="Line 1941"/>
              <p:cNvSpPr>
                <a:spLocks noChangeShapeType="1"/>
              </p:cNvSpPr>
              <p:nvPr/>
            </p:nvSpPr>
            <p:spPr bwMode="auto">
              <a:xfrm flipH="1">
                <a:off x="1760" y="357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4" name="Line 1942"/>
              <p:cNvSpPr>
                <a:spLocks noChangeShapeType="1"/>
              </p:cNvSpPr>
              <p:nvPr/>
            </p:nvSpPr>
            <p:spPr bwMode="auto">
              <a:xfrm flipH="1">
                <a:off x="1764" y="356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5" name="Line 1943"/>
              <p:cNvSpPr>
                <a:spLocks noChangeShapeType="1"/>
              </p:cNvSpPr>
              <p:nvPr/>
            </p:nvSpPr>
            <p:spPr bwMode="auto">
              <a:xfrm flipH="1">
                <a:off x="1769" y="356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6" name="Line 1944"/>
              <p:cNvSpPr>
                <a:spLocks noChangeShapeType="1"/>
              </p:cNvSpPr>
              <p:nvPr/>
            </p:nvSpPr>
            <p:spPr bwMode="auto">
              <a:xfrm flipH="1">
                <a:off x="1773" y="356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7" name="Line 1945"/>
              <p:cNvSpPr>
                <a:spLocks noChangeShapeType="1"/>
              </p:cNvSpPr>
              <p:nvPr/>
            </p:nvSpPr>
            <p:spPr bwMode="auto">
              <a:xfrm flipH="1">
                <a:off x="1778" y="356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8" name="Line 1946"/>
              <p:cNvSpPr>
                <a:spLocks noChangeShapeType="1"/>
              </p:cNvSpPr>
              <p:nvPr/>
            </p:nvSpPr>
            <p:spPr bwMode="auto">
              <a:xfrm flipH="1">
                <a:off x="1782" y="355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9" name="Line 1947"/>
              <p:cNvSpPr>
                <a:spLocks noChangeShapeType="1"/>
              </p:cNvSpPr>
              <p:nvPr/>
            </p:nvSpPr>
            <p:spPr bwMode="auto">
              <a:xfrm flipH="1">
                <a:off x="1786" y="355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0" name="Line 1948"/>
              <p:cNvSpPr>
                <a:spLocks noChangeShapeType="1"/>
              </p:cNvSpPr>
              <p:nvPr/>
            </p:nvSpPr>
            <p:spPr bwMode="auto">
              <a:xfrm flipH="1">
                <a:off x="1791" y="355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1" name="Line 1949"/>
              <p:cNvSpPr>
                <a:spLocks noChangeShapeType="1"/>
              </p:cNvSpPr>
              <p:nvPr/>
            </p:nvSpPr>
            <p:spPr bwMode="auto">
              <a:xfrm flipH="1">
                <a:off x="1796" y="354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2" name="Line 1950"/>
              <p:cNvSpPr>
                <a:spLocks noChangeShapeType="1"/>
              </p:cNvSpPr>
              <p:nvPr/>
            </p:nvSpPr>
            <p:spPr bwMode="auto">
              <a:xfrm flipH="1">
                <a:off x="1800" y="354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3" name="Line 1951"/>
              <p:cNvSpPr>
                <a:spLocks noChangeShapeType="1"/>
              </p:cNvSpPr>
              <p:nvPr/>
            </p:nvSpPr>
            <p:spPr bwMode="auto">
              <a:xfrm flipH="1">
                <a:off x="1804" y="354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4" name="Line 1952"/>
              <p:cNvSpPr>
                <a:spLocks noChangeShapeType="1"/>
              </p:cNvSpPr>
              <p:nvPr/>
            </p:nvSpPr>
            <p:spPr bwMode="auto">
              <a:xfrm flipH="1">
                <a:off x="1808" y="353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5" name="Line 1953"/>
              <p:cNvSpPr>
                <a:spLocks noChangeShapeType="1"/>
              </p:cNvSpPr>
              <p:nvPr/>
            </p:nvSpPr>
            <p:spPr bwMode="auto">
              <a:xfrm flipH="1">
                <a:off x="1813" y="353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6" name="Line 1954"/>
              <p:cNvSpPr>
                <a:spLocks noChangeShapeType="1"/>
              </p:cNvSpPr>
              <p:nvPr/>
            </p:nvSpPr>
            <p:spPr bwMode="auto">
              <a:xfrm flipH="1">
                <a:off x="1818" y="353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7" name="Line 1955"/>
              <p:cNvSpPr>
                <a:spLocks noChangeShapeType="1"/>
              </p:cNvSpPr>
              <p:nvPr/>
            </p:nvSpPr>
            <p:spPr bwMode="auto">
              <a:xfrm flipH="1">
                <a:off x="1822" y="353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8" name="Line 1956"/>
              <p:cNvSpPr>
                <a:spLocks noChangeShapeType="1"/>
              </p:cNvSpPr>
              <p:nvPr/>
            </p:nvSpPr>
            <p:spPr bwMode="auto">
              <a:xfrm flipH="1">
                <a:off x="1826" y="352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9" name="Line 1957"/>
              <p:cNvSpPr>
                <a:spLocks noChangeShapeType="1"/>
              </p:cNvSpPr>
              <p:nvPr/>
            </p:nvSpPr>
            <p:spPr bwMode="auto">
              <a:xfrm flipH="1">
                <a:off x="1831" y="352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0" name="Line 1958"/>
              <p:cNvSpPr>
                <a:spLocks noChangeShapeType="1"/>
              </p:cNvSpPr>
              <p:nvPr/>
            </p:nvSpPr>
            <p:spPr bwMode="auto">
              <a:xfrm flipH="1">
                <a:off x="1835" y="352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1" name="Line 1959"/>
              <p:cNvSpPr>
                <a:spLocks noChangeShapeType="1"/>
              </p:cNvSpPr>
              <p:nvPr/>
            </p:nvSpPr>
            <p:spPr bwMode="auto">
              <a:xfrm flipH="1">
                <a:off x="1840" y="352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2" name="Line 1960"/>
              <p:cNvSpPr>
                <a:spLocks noChangeShapeType="1"/>
              </p:cNvSpPr>
              <p:nvPr/>
            </p:nvSpPr>
            <p:spPr bwMode="auto">
              <a:xfrm flipH="1">
                <a:off x="1844" y="351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3" name="Line 1961"/>
              <p:cNvSpPr>
                <a:spLocks noChangeShapeType="1"/>
              </p:cNvSpPr>
              <p:nvPr/>
            </p:nvSpPr>
            <p:spPr bwMode="auto">
              <a:xfrm flipH="1">
                <a:off x="1848" y="351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4" name="Line 1962"/>
              <p:cNvSpPr>
                <a:spLocks noChangeShapeType="1"/>
              </p:cNvSpPr>
              <p:nvPr/>
            </p:nvSpPr>
            <p:spPr bwMode="auto">
              <a:xfrm flipH="1">
                <a:off x="1853" y="351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5" name="Line 1963"/>
              <p:cNvSpPr>
                <a:spLocks noChangeShapeType="1"/>
              </p:cNvSpPr>
              <p:nvPr/>
            </p:nvSpPr>
            <p:spPr bwMode="auto">
              <a:xfrm flipH="1">
                <a:off x="1858" y="350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6" name="Line 1964"/>
              <p:cNvSpPr>
                <a:spLocks noChangeShapeType="1"/>
              </p:cNvSpPr>
              <p:nvPr/>
            </p:nvSpPr>
            <p:spPr bwMode="auto">
              <a:xfrm flipH="1">
                <a:off x="1862" y="350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7" name="Line 1965"/>
              <p:cNvSpPr>
                <a:spLocks noChangeShapeType="1"/>
              </p:cNvSpPr>
              <p:nvPr/>
            </p:nvSpPr>
            <p:spPr bwMode="auto">
              <a:xfrm flipH="1">
                <a:off x="1866" y="350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8" name="Line 1966"/>
              <p:cNvSpPr>
                <a:spLocks noChangeShapeType="1"/>
              </p:cNvSpPr>
              <p:nvPr/>
            </p:nvSpPr>
            <p:spPr bwMode="auto">
              <a:xfrm flipH="1">
                <a:off x="1871" y="350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9" name="Line 1967"/>
              <p:cNvSpPr>
                <a:spLocks noChangeShapeType="1"/>
              </p:cNvSpPr>
              <p:nvPr/>
            </p:nvSpPr>
            <p:spPr bwMode="auto">
              <a:xfrm flipH="1">
                <a:off x="1875" y="349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0" name="Line 1968"/>
              <p:cNvSpPr>
                <a:spLocks noChangeShapeType="1"/>
              </p:cNvSpPr>
              <p:nvPr/>
            </p:nvSpPr>
            <p:spPr bwMode="auto">
              <a:xfrm flipH="1">
                <a:off x="1880" y="3495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1" name="Line 1969"/>
              <p:cNvSpPr>
                <a:spLocks noChangeShapeType="1"/>
              </p:cNvSpPr>
              <p:nvPr/>
            </p:nvSpPr>
            <p:spPr bwMode="auto">
              <a:xfrm flipH="1">
                <a:off x="1884" y="3491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2" name="Line 1970"/>
              <p:cNvSpPr>
                <a:spLocks noChangeShapeType="1"/>
              </p:cNvSpPr>
              <p:nvPr/>
            </p:nvSpPr>
            <p:spPr bwMode="auto">
              <a:xfrm flipH="1">
                <a:off x="1888" y="348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3" name="Line 1971"/>
              <p:cNvSpPr>
                <a:spLocks noChangeShapeType="1"/>
              </p:cNvSpPr>
              <p:nvPr/>
            </p:nvSpPr>
            <p:spPr bwMode="auto">
              <a:xfrm flipH="1">
                <a:off x="1893" y="348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4" name="Line 1972"/>
              <p:cNvSpPr>
                <a:spLocks noChangeShapeType="1"/>
              </p:cNvSpPr>
              <p:nvPr/>
            </p:nvSpPr>
            <p:spPr bwMode="auto">
              <a:xfrm flipH="1">
                <a:off x="1897" y="348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5" name="Line 1973"/>
              <p:cNvSpPr>
                <a:spLocks noChangeShapeType="1"/>
              </p:cNvSpPr>
              <p:nvPr/>
            </p:nvSpPr>
            <p:spPr bwMode="auto">
              <a:xfrm flipH="1">
                <a:off x="1902" y="348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6" name="Line 1974"/>
              <p:cNvSpPr>
                <a:spLocks noChangeShapeType="1"/>
              </p:cNvSpPr>
              <p:nvPr/>
            </p:nvSpPr>
            <p:spPr bwMode="auto">
              <a:xfrm flipH="1">
                <a:off x="1906" y="347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7" name="Line 1975"/>
              <p:cNvSpPr>
                <a:spLocks noChangeShapeType="1"/>
              </p:cNvSpPr>
              <p:nvPr/>
            </p:nvSpPr>
            <p:spPr bwMode="auto">
              <a:xfrm flipH="1">
                <a:off x="1911" y="3475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8" name="Line 1976"/>
              <p:cNvSpPr>
                <a:spLocks noChangeShapeType="1"/>
              </p:cNvSpPr>
              <p:nvPr/>
            </p:nvSpPr>
            <p:spPr bwMode="auto">
              <a:xfrm flipH="1">
                <a:off x="1915" y="347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9" name="Line 1977"/>
              <p:cNvSpPr>
                <a:spLocks noChangeShapeType="1"/>
              </p:cNvSpPr>
              <p:nvPr/>
            </p:nvSpPr>
            <p:spPr bwMode="auto">
              <a:xfrm flipH="1">
                <a:off x="1920" y="346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0" name="Line 1978"/>
              <p:cNvSpPr>
                <a:spLocks noChangeShapeType="1"/>
              </p:cNvSpPr>
              <p:nvPr/>
            </p:nvSpPr>
            <p:spPr bwMode="auto">
              <a:xfrm flipH="1">
                <a:off x="1924" y="346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1" name="Line 1979"/>
              <p:cNvSpPr>
                <a:spLocks noChangeShapeType="1"/>
              </p:cNvSpPr>
              <p:nvPr/>
            </p:nvSpPr>
            <p:spPr bwMode="auto">
              <a:xfrm flipH="1">
                <a:off x="1928" y="346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2" name="Line 1980"/>
              <p:cNvSpPr>
                <a:spLocks noChangeShapeType="1"/>
              </p:cNvSpPr>
              <p:nvPr/>
            </p:nvSpPr>
            <p:spPr bwMode="auto">
              <a:xfrm flipH="1">
                <a:off x="1933" y="346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3" name="Line 1981"/>
              <p:cNvSpPr>
                <a:spLocks noChangeShapeType="1"/>
              </p:cNvSpPr>
              <p:nvPr/>
            </p:nvSpPr>
            <p:spPr bwMode="auto">
              <a:xfrm flipH="1">
                <a:off x="1938" y="345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4" name="Line 1982"/>
              <p:cNvSpPr>
                <a:spLocks noChangeShapeType="1"/>
              </p:cNvSpPr>
              <p:nvPr/>
            </p:nvSpPr>
            <p:spPr bwMode="auto">
              <a:xfrm flipH="1">
                <a:off x="1942" y="345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5" name="Line 1983"/>
              <p:cNvSpPr>
                <a:spLocks noChangeShapeType="1"/>
              </p:cNvSpPr>
              <p:nvPr/>
            </p:nvSpPr>
            <p:spPr bwMode="auto">
              <a:xfrm flipH="1">
                <a:off x="1946" y="345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6" name="Line 1984"/>
              <p:cNvSpPr>
                <a:spLocks noChangeShapeType="1"/>
              </p:cNvSpPr>
              <p:nvPr/>
            </p:nvSpPr>
            <p:spPr bwMode="auto">
              <a:xfrm flipH="1">
                <a:off x="1951" y="345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7" name="Line 1985"/>
              <p:cNvSpPr>
                <a:spLocks noChangeShapeType="1"/>
              </p:cNvSpPr>
              <p:nvPr/>
            </p:nvSpPr>
            <p:spPr bwMode="auto">
              <a:xfrm flipH="1">
                <a:off x="1955" y="344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8" name="Line 1986"/>
              <p:cNvSpPr>
                <a:spLocks noChangeShapeType="1"/>
              </p:cNvSpPr>
              <p:nvPr/>
            </p:nvSpPr>
            <p:spPr bwMode="auto">
              <a:xfrm flipH="1">
                <a:off x="1960" y="344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9" name="Line 1987"/>
              <p:cNvSpPr>
                <a:spLocks noChangeShapeType="1"/>
              </p:cNvSpPr>
              <p:nvPr/>
            </p:nvSpPr>
            <p:spPr bwMode="auto">
              <a:xfrm flipH="1">
                <a:off x="1964" y="344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0" name="Line 1988"/>
              <p:cNvSpPr>
                <a:spLocks noChangeShapeType="1"/>
              </p:cNvSpPr>
              <p:nvPr/>
            </p:nvSpPr>
            <p:spPr bwMode="auto">
              <a:xfrm flipH="1">
                <a:off x="1969" y="343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1" name="Line 1989"/>
              <p:cNvSpPr>
                <a:spLocks noChangeShapeType="1"/>
              </p:cNvSpPr>
              <p:nvPr/>
            </p:nvSpPr>
            <p:spPr bwMode="auto">
              <a:xfrm flipH="1">
                <a:off x="1973" y="343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2" name="Line 1990"/>
              <p:cNvSpPr>
                <a:spLocks noChangeShapeType="1"/>
              </p:cNvSpPr>
              <p:nvPr/>
            </p:nvSpPr>
            <p:spPr bwMode="auto">
              <a:xfrm flipH="1">
                <a:off x="1978" y="343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3" name="Line 1991"/>
              <p:cNvSpPr>
                <a:spLocks noChangeShapeType="1"/>
              </p:cNvSpPr>
              <p:nvPr/>
            </p:nvSpPr>
            <p:spPr bwMode="auto">
              <a:xfrm flipH="1">
                <a:off x="1983" y="3430"/>
                <a:ext cx="3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4" name="Line 1992"/>
              <p:cNvSpPr>
                <a:spLocks noChangeShapeType="1"/>
              </p:cNvSpPr>
              <p:nvPr/>
            </p:nvSpPr>
            <p:spPr bwMode="auto">
              <a:xfrm flipH="1">
                <a:off x="1986" y="342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5" name="Line 1993"/>
              <p:cNvSpPr>
                <a:spLocks noChangeShapeType="1"/>
              </p:cNvSpPr>
              <p:nvPr/>
            </p:nvSpPr>
            <p:spPr bwMode="auto">
              <a:xfrm flipH="1">
                <a:off x="1991" y="342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6" name="Line 1994"/>
              <p:cNvSpPr>
                <a:spLocks noChangeShapeType="1"/>
              </p:cNvSpPr>
              <p:nvPr/>
            </p:nvSpPr>
            <p:spPr bwMode="auto">
              <a:xfrm flipH="1">
                <a:off x="1996" y="342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7" name="Line 1995"/>
              <p:cNvSpPr>
                <a:spLocks noChangeShapeType="1"/>
              </p:cNvSpPr>
              <p:nvPr/>
            </p:nvSpPr>
            <p:spPr bwMode="auto">
              <a:xfrm flipH="1">
                <a:off x="2001" y="341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8" name="Line 1996"/>
              <p:cNvSpPr>
                <a:spLocks noChangeShapeType="1"/>
              </p:cNvSpPr>
              <p:nvPr/>
            </p:nvSpPr>
            <p:spPr bwMode="auto">
              <a:xfrm flipH="1">
                <a:off x="2005" y="341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9" name="Line 1997"/>
              <p:cNvSpPr>
                <a:spLocks noChangeShapeType="1"/>
              </p:cNvSpPr>
              <p:nvPr/>
            </p:nvSpPr>
            <p:spPr bwMode="auto">
              <a:xfrm flipH="1">
                <a:off x="2009" y="341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0" name="Line 1998"/>
              <p:cNvSpPr>
                <a:spLocks noChangeShapeType="1"/>
              </p:cNvSpPr>
              <p:nvPr/>
            </p:nvSpPr>
            <p:spPr bwMode="auto">
              <a:xfrm flipH="1">
                <a:off x="2014" y="341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1" name="Line 1999"/>
              <p:cNvSpPr>
                <a:spLocks noChangeShapeType="1"/>
              </p:cNvSpPr>
              <p:nvPr/>
            </p:nvSpPr>
            <p:spPr bwMode="auto">
              <a:xfrm flipH="1">
                <a:off x="2019" y="340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2" name="Line 2000"/>
              <p:cNvSpPr>
                <a:spLocks noChangeShapeType="1"/>
              </p:cNvSpPr>
              <p:nvPr/>
            </p:nvSpPr>
            <p:spPr bwMode="auto">
              <a:xfrm flipH="1">
                <a:off x="2023" y="340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3" name="Line 2001"/>
              <p:cNvSpPr>
                <a:spLocks noChangeShapeType="1"/>
              </p:cNvSpPr>
              <p:nvPr/>
            </p:nvSpPr>
            <p:spPr bwMode="auto">
              <a:xfrm flipH="1">
                <a:off x="2027" y="340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4" name="Line 2002"/>
              <p:cNvSpPr>
                <a:spLocks noChangeShapeType="1"/>
              </p:cNvSpPr>
              <p:nvPr/>
            </p:nvSpPr>
            <p:spPr bwMode="auto">
              <a:xfrm flipH="1">
                <a:off x="2032" y="340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5" name="Line 2003"/>
              <p:cNvSpPr>
                <a:spLocks noChangeShapeType="1"/>
              </p:cNvSpPr>
              <p:nvPr/>
            </p:nvSpPr>
            <p:spPr bwMode="auto">
              <a:xfrm flipH="1">
                <a:off x="2036" y="339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6" name="Line 2004"/>
              <p:cNvSpPr>
                <a:spLocks noChangeShapeType="1"/>
              </p:cNvSpPr>
              <p:nvPr/>
            </p:nvSpPr>
            <p:spPr bwMode="auto">
              <a:xfrm flipH="1">
                <a:off x="2041" y="3395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7" name="Line 2005"/>
              <p:cNvSpPr>
                <a:spLocks noChangeShapeType="1"/>
              </p:cNvSpPr>
              <p:nvPr/>
            </p:nvSpPr>
            <p:spPr bwMode="auto">
              <a:xfrm flipH="1">
                <a:off x="2045" y="339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8" name="Line 2006"/>
              <p:cNvSpPr>
                <a:spLocks noChangeShapeType="1"/>
              </p:cNvSpPr>
              <p:nvPr/>
            </p:nvSpPr>
            <p:spPr bwMode="auto">
              <a:xfrm flipH="1">
                <a:off x="2050" y="338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9" name="Line 2007"/>
              <p:cNvSpPr>
                <a:spLocks noChangeShapeType="1"/>
              </p:cNvSpPr>
              <p:nvPr/>
            </p:nvSpPr>
            <p:spPr bwMode="auto">
              <a:xfrm flipH="1">
                <a:off x="2055" y="338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20" name="Line 2008"/>
              <p:cNvSpPr>
                <a:spLocks noChangeShapeType="1"/>
              </p:cNvSpPr>
              <p:nvPr/>
            </p:nvSpPr>
            <p:spPr bwMode="auto">
              <a:xfrm flipH="1">
                <a:off x="2059" y="338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21" name="Line 2009"/>
              <p:cNvSpPr>
                <a:spLocks noChangeShapeType="1"/>
              </p:cNvSpPr>
              <p:nvPr/>
            </p:nvSpPr>
            <p:spPr bwMode="auto">
              <a:xfrm flipH="1">
                <a:off x="2063" y="338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22" name="Line 2010"/>
              <p:cNvSpPr>
                <a:spLocks noChangeShapeType="1"/>
              </p:cNvSpPr>
              <p:nvPr/>
            </p:nvSpPr>
            <p:spPr bwMode="auto">
              <a:xfrm flipH="1">
                <a:off x="2068" y="337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23" name="Line 2011"/>
              <p:cNvSpPr>
                <a:spLocks noChangeShapeType="1"/>
              </p:cNvSpPr>
              <p:nvPr/>
            </p:nvSpPr>
            <p:spPr bwMode="auto">
              <a:xfrm flipH="1">
                <a:off x="2073" y="337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24" name="Line 2012"/>
              <p:cNvSpPr>
                <a:spLocks noChangeShapeType="1"/>
              </p:cNvSpPr>
              <p:nvPr/>
            </p:nvSpPr>
            <p:spPr bwMode="auto">
              <a:xfrm flipH="1">
                <a:off x="2077" y="337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25" name="Line 2013"/>
              <p:cNvSpPr>
                <a:spLocks noChangeShapeType="1"/>
              </p:cNvSpPr>
              <p:nvPr/>
            </p:nvSpPr>
            <p:spPr bwMode="auto">
              <a:xfrm flipH="1">
                <a:off x="2081" y="337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26" name="Line 2014"/>
              <p:cNvSpPr>
                <a:spLocks noChangeShapeType="1"/>
              </p:cNvSpPr>
              <p:nvPr/>
            </p:nvSpPr>
            <p:spPr bwMode="auto">
              <a:xfrm flipH="1">
                <a:off x="2086" y="336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27" name="Line 2015"/>
              <p:cNvSpPr>
                <a:spLocks noChangeShapeType="1"/>
              </p:cNvSpPr>
              <p:nvPr/>
            </p:nvSpPr>
            <p:spPr bwMode="auto">
              <a:xfrm flipH="1">
                <a:off x="2091" y="336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28" name="Line 2016"/>
              <p:cNvSpPr>
                <a:spLocks noChangeShapeType="1"/>
              </p:cNvSpPr>
              <p:nvPr/>
            </p:nvSpPr>
            <p:spPr bwMode="auto">
              <a:xfrm flipH="1">
                <a:off x="2095" y="3363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29" name="Line 2017"/>
              <p:cNvSpPr>
                <a:spLocks noChangeShapeType="1"/>
              </p:cNvSpPr>
              <p:nvPr/>
            </p:nvSpPr>
            <p:spPr bwMode="auto">
              <a:xfrm flipH="1">
                <a:off x="2099" y="336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30" name="Line 2018"/>
              <p:cNvSpPr>
                <a:spLocks noChangeShapeType="1"/>
              </p:cNvSpPr>
              <p:nvPr/>
            </p:nvSpPr>
            <p:spPr bwMode="auto">
              <a:xfrm flipH="1">
                <a:off x="2104" y="335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31" name="Line 2019"/>
              <p:cNvSpPr>
                <a:spLocks noChangeShapeType="1"/>
              </p:cNvSpPr>
              <p:nvPr/>
            </p:nvSpPr>
            <p:spPr bwMode="auto">
              <a:xfrm flipH="1">
                <a:off x="2109" y="335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32" name="Line 2020"/>
              <p:cNvSpPr>
                <a:spLocks noChangeShapeType="1"/>
              </p:cNvSpPr>
              <p:nvPr/>
            </p:nvSpPr>
            <p:spPr bwMode="auto">
              <a:xfrm flipH="1">
                <a:off x="2113" y="335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33" name="Line 2021"/>
              <p:cNvSpPr>
                <a:spLocks noChangeShapeType="1"/>
              </p:cNvSpPr>
              <p:nvPr/>
            </p:nvSpPr>
            <p:spPr bwMode="auto">
              <a:xfrm flipH="1">
                <a:off x="2117" y="334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34" name="Line 2022"/>
              <p:cNvSpPr>
                <a:spLocks noChangeShapeType="1"/>
              </p:cNvSpPr>
              <p:nvPr/>
            </p:nvSpPr>
            <p:spPr bwMode="auto">
              <a:xfrm flipH="1">
                <a:off x="2122" y="334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35" name="Line 2023"/>
              <p:cNvSpPr>
                <a:spLocks noChangeShapeType="1"/>
              </p:cNvSpPr>
              <p:nvPr/>
            </p:nvSpPr>
            <p:spPr bwMode="auto">
              <a:xfrm flipH="1">
                <a:off x="2127" y="334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36" name="Line 2024"/>
              <p:cNvSpPr>
                <a:spLocks noChangeShapeType="1"/>
              </p:cNvSpPr>
              <p:nvPr/>
            </p:nvSpPr>
            <p:spPr bwMode="auto">
              <a:xfrm flipH="1">
                <a:off x="2132" y="334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37" name="Line 2025"/>
              <p:cNvSpPr>
                <a:spLocks noChangeShapeType="1"/>
              </p:cNvSpPr>
              <p:nvPr/>
            </p:nvSpPr>
            <p:spPr bwMode="auto">
              <a:xfrm flipH="1">
                <a:off x="2136" y="333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38" name="Line 2026"/>
              <p:cNvSpPr>
                <a:spLocks noChangeShapeType="1"/>
              </p:cNvSpPr>
              <p:nvPr/>
            </p:nvSpPr>
            <p:spPr bwMode="auto">
              <a:xfrm flipH="1">
                <a:off x="2140" y="333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39" name="Line 2027"/>
              <p:cNvSpPr>
                <a:spLocks noChangeShapeType="1"/>
              </p:cNvSpPr>
              <p:nvPr/>
            </p:nvSpPr>
            <p:spPr bwMode="auto">
              <a:xfrm flipH="1">
                <a:off x="2145" y="333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0" name="Line 2028"/>
              <p:cNvSpPr>
                <a:spLocks noChangeShapeType="1"/>
              </p:cNvSpPr>
              <p:nvPr/>
            </p:nvSpPr>
            <p:spPr bwMode="auto">
              <a:xfrm flipH="1">
                <a:off x="2150" y="333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1" name="Line 2029"/>
              <p:cNvSpPr>
                <a:spLocks noChangeShapeType="1"/>
              </p:cNvSpPr>
              <p:nvPr/>
            </p:nvSpPr>
            <p:spPr bwMode="auto">
              <a:xfrm flipH="1">
                <a:off x="2154" y="332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2" name="Line 2030"/>
              <p:cNvSpPr>
                <a:spLocks noChangeShapeType="1"/>
              </p:cNvSpPr>
              <p:nvPr/>
            </p:nvSpPr>
            <p:spPr bwMode="auto">
              <a:xfrm flipH="1">
                <a:off x="2158" y="332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3" name="Line 2031"/>
              <p:cNvSpPr>
                <a:spLocks noChangeShapeType="1"/>
              </p:cNvSpPr>
              <p:nvPr/>
            </p:nvSpPr>
            <p:spPr bwMode="auto">
              <a:xfrm flipH="1">
                <a:off x="2163" y="332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4" name="Line 2032"/>
              <p:cNvSpPr>
                <a:spLocks noChangeShapeType="1"/>
              </p:cNvSpPr>
              <p:nvPr/>
            </p:nvSpPr>
            <p:spPr bwMode="auto">
              <a:xfrm flipH="1">
                <a:off x="2168" y="3319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5" name="Line 2033"/>
              <p:cNvSpPr>
                <a:spLocks noChangeShapeType="1"/>
              </p:cNvSpPr>
              <p:nvPr/>
            </p:nvSpPr>
            <p:spPr bwMode="auto">
              <a:xfrm flipH="1">
                <a:off x="2172" y="331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6" name="Line 2034"/>
              <p:cNvSpPr>
                <a:spLocks noChangeShapeType="1"/>
              </p:cNvSpPr>
              <p:nvPr/>
            </p:nvSpPr>
            <p:spPr bwMode="auto">
              <a:xfrm flipH="1">
                <a:off x="2177" y="3315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7" name="Line 2035"/>
              <p:cNvSpPr>
                <a:spLocks noChangeShapeType="1"/>
              </p:cNvSpPr>
              <p:nvPr/>
            </p:nvSpPr>
            <p:spPr bwMode="auto">
              <a:xfrm flipH="1">
                <a:off x="2181" y="331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8" name="Line 2036"/>
              <p:cNvSpPr>
                <a:spLocks noChangeShapeType="1"/>
              </p:cNvSpPr>
              <p:nvPr/>
            </p:nvSpPr>
            <p:spPr bwMode="auto">
              <a:xfrm flipH="1">
                <a:off x="2186" y="330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9" name="Line 2037"/>
              <p:cNvSpPr>
                <a:spLocks noChangeShapeType="1"/>
              </p:cNvSpPr>
              <p:nvPr/>
            </p:nvSpPr>
            <p:spPr bwMode="auto">
              <a:xfrm flipH="1">
                <a:off x="2190" y="330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0" name="Line 2038"/>
              <p:cNvSpPr>
                <a:spLocks noChangeShapeType="1"/>
              </p:cNvSpPr>
              <p:nvPr/>
            </p:nvSpPr>
            <p:spPr bwMode="auto">
              <a:xfrm flipH="1">
                <a:off x="2195" y="330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1" name="Line 2039"/>
              <p:cNvSpPr>
                <a:spLocks noChangeShapeType="1"/>
              </p:cNvSpPr>
              <p:nvPr/>
            </p:nvSpPr>
            <p:spPr bwMode="auto">
              <a:xfrm flipH="1">
                <a:off x="2200" y="330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2" name="Line 2040"/>
              <p:cNvSpPr>
                <a:spLocks noChangeShapeType="1"/>
              </p:cNvSpPr>
              <p:nvPr/>
            </p:nvSpPr>
            <p:spPr bwMode="auto">
              <a:xfrm flipH="1">
                <a:off x="2204" y="329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3" name="Line 2041"/>
              <p:cNvSpPr>
                <a:spLocks noChangeShapeType="1"/>
              </p:cNvSpPr>
              <p:nvPr/>
            </p:nvSpPr>
            <p:spPr bwMode="auto">
              <a:xfrm flipH="1">
                <a:off x="2209" y="329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4" name="Line 2042"/>
              <p:cNvSpPr>
                <a:spLocks noChangeShapeType="1"/>
              </p:cNvSpPr>
              <p:nvPr/>
            </p:nvSpPr>
            <p:spPr bwMode="auto">
              <a:xfrm flipH="1">
                <a:off x="2213" y="329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5" name="Line 2043"/>
              <p:cNvSpPr>
                <a:spLocks noChangeShapeType="1"/>
              </p:cNvSpPr>
              <p:nvPr/>
            </p:nvSpPr>
            <p:spPr bwMode="auto">
              <a:xfrm flipH="1">
                <a:off x="2218" y="329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6" name="Line 2044"/>
              <p:cNvSpPr>
                <a:spLocks noChangeShapeType="1"/>
              </p:cNvSpPr>
              <p:nvPr/>
            </p:nvSpPr>
            <p:spPr bwMode="auto">
              <a:xfrm flipH="1">
                <a:off x="2223" y="328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7" name="Line 2045"/>
              <p:cNvSpPr>
                <a:spLocks noChangeShapeType="1"/>
              </p:cNvSpPr>
              <p:nvPr/>
            </p:nvSpPr>
            <p:spPr bwMode="auto">
              <a:xfrm flipH="1">
                <a:off x="2227" y="328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8" name="Line 2046"/>
              <p:cNvSpPr>
                <a:spLocks noChangeShapeType="1"/>
              </p:cNvSpPr>
              <p:nvPr/>
            </p:nvSpPr>
            <p:spPr bwMode="auto">
              <a:xfrm flipH="1">
                <a:off x="2231" y="328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9" name="Line 2047"/>
              <p:cNvSpPr>
                <a:spLocks noChangeShapeType="1"/>
              </p:cNvSpPr>
              <p:nvPr/>
            </p:nvSpPr>
            <p:spPr bwMode="auto">
              <a:xfrm flipH="1">
                <a:off x="2236" y="328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0" name="Line 2048"/>
              <p:cNvSpPr>
                <a:spLocks noChangeShapeType="1"/>
              </p:cNvSpPr>
              <p:nvPr/>
            </p:nvSpPr>
            <p:spPr bwMode="auto">
              <a:xfrm flipH="1">
                <a:off x="2241" y="327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1" name="Line 2049"/>
              <p:cNvSpPr>
                <a:spLocks noChangeShapeType="1"/>
              </p:cNvSpPr>
              <p:nvPr/>
            </p:nvSpPr>
            <p:spPr bwMode="auto">
              <a:xfrm flipH="1">
                <a:off x="2245" y="327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2" name="Line 2050"/>
              <p:cNvSpPr>
                <a:spLocks noChangeShapeType="1"/>
              </p:cNvSpPr>
              <p:nvPr/>
            </p:nvSpPr>
            <p:spPr bwMode="auto">
              <a:xfrm flipH="1">
                <a:off x="2250" y="3272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3" name="Line 2051"/>
              <p:cNvSpPr>
                <a:spLocks noChangeShapeType="1"/>
              </p:cNvSpPr>
              <p:nvPr/>
            </p:nvSpPr>
            <p:spPr bwMode="auto">
              <a:xfrm flipH="1">
                <a:off x="2254" y="327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4" name="Line 2052"/>
              <p:cNvSpPr>
                <a:spLocks noChangeShapeType="1"/>
              </p:cNvSpPr>
              <p:nvPr/>
            </p:nvSpPr>
            <p:spPr bwMode="auto">
              <a:xfrm flipH="1">
                <a:off x="2259" y="326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5" name="Line 2053"/>
              <p:cNvSpPr>
                <a:spLocks noChangeShapeType="1"/>
              </p:cNvSpPr>
              <p:nvPr/>
            </p:nvSpPr>
            <p:spPr bwMode="auto">
              <a:xfrm flipH="1">
                <a:off x="2263" y="326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6" name="Line 2054"/>
              <p:cNvSpPr>
                <a:spLocks noChangeShapeType="1"/>
              </p:cNvSpPr>
              <p:nvPr/>
            </p:nvSpPr>
            <p:spPr bwMode="auto">
              <a:xfrm flipH="1">
                <a:off x="2268" y="326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7" name="Line 2055"/>
              <p:cNvSpPr>
                <a:spLocks noChangeShapeType="1"/>
              </p:cNvSpPr>
              <p:nvPr/>
            </p:nvSpPr>
            <p:spPr bwMode="auto">
              <a:xfrm flipH="1">
                <a:off x="2273" y="326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8" name="Line 2056"/>
              <p:cNvSpPr>
                <a:spLocks noChangeShapeType="1"/>
              </p:cNvSpPr>
              <p:nvPr/>
            </p:nvSpPr>
            <p:spPr bwMode="auto">
              <a:xfrm flipH="1">
                <a:off x="2278" y="325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9" name="Line 2057"/>
              <p:cNvSpPr>
                <a:spLocks noChangeShapeType="1"/>
              </p:cNvSpPr>
              <p:nvPr/>
            </p:nvSpPr>
            <p:spPr bwMode="auto">
              <a:xfrm flipH="1">
                <a:off x="2282" y="325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0" name="Line 2058"/>
              <p:cNvSpPr>
                <a:spLocks noChangeShapeType="1"/>
              </p:cNvSpPr>
              <p:nvPr/>
            </p:nvSpPr>
            <p:spPr bwMode="auto">
              <a:xfrm flipH="1">
                <a:off x="2286" y="325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1" name="Line 2059"/>
              <p:cNvSpPr>
                <a:spLocks noChangeShapeType="1"/>
              </p:cNvSpPr>
              <p:nvPr/>
            </p:nvSpPr>
            <p:spPr bwMode="auto">
              <a:xfrm flipH="1">
                <a:off x="2291" y="325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2" name="Line 2060"/>
              <p:cNvSpPr>
                <a:spLocks noChangeShapeType="1"/>
              </p:cNvSpPr>
              <p:nvPr/>
            </p:nvSpPr>
            <p:spPr bwMode="auto">
              <a:xfrm flipH="1">
                <a:off x="2296" y="324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3" name="Line 2061"/>
              <p:cNvSpPr>
                <a:spLocks noChangeShapeType="1"/>
              </p:cNvSpPr>
              <p:nvPr/>
            </p:nvSpPr>
            <p:spPr bwMode="auto">
              <a:xfrm flipH="1">
                <a:off x="2300" y="324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4" name="Line 2062"/>
              <p:cNvSpPr>
                <a:spLocks noChangeShapeType="1"/>
              </p:cNvSpPr>
              <p:nvPr/>
            </p:nvSpPr>
            <p:spPr bwMode="auto">
              <a:xfrm flipH="1">
                <a:off x="2305" y="324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5" name="Line 2063"/>
              <p:cNvSpPr>
                <a:spLocks noChangeShapeType="1"/>
              </p:cNvSpPr>
              <p:nvPr/>
            </p:nvSpPr>
            <p:spPr bwMode="auto">
              <a:xfrm flipH="1">
                <a:off x="2310" y="323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6" name="Line 2064"/>
              <p:cNvSpPr>
                <a:spLocks noChangeShapeType="1"/>
              </p:cNvSpPr>
              <p:nvPr/>
            </p:nvSpPr>
            <p:spPr bwMode="auto">
              <a:xfrm flipH="1">
                <a:off x="2314" y="323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7" name="Line 2065"/>
              <p:cNvSpPr>
                <a:spLocks noChangeShapeType="1"/>
              </p:cNvSpPr>
              <p:nvPr/>
            </p:nvSpPr>
            <p:spPr bwMode="auto">
              <a:xfrm flipH="1">
                <a:off x="2318" y="323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8" name="Line 2066"/>
              <p:cNvSpPr>
                <a:spLocks noChangeShapeType="1"/>
              </p:cNvSpPr>
              <p:nvPr/>
            </p:nvSpPr>
            <p:spPr bwMode="auto">
              <a:xfrm flipH="1">
                <a:off x="2323" y="323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9" name="Line 2067"/>
              <p:cNvSpPr>
                <a:spLocks noChangeShapeType="1"/>
              </p:cNvSpPr>
              <p:nvPr/>
            </p:nvSpPr>
            <p:spPr bwMode="auto">
              <a:xfrm flipH="1">
                <a:off x="2328" y="322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0" name="Line 2068"/>
              <p:cNvSpPr>
                <a:spLocks noChangeShapeType="1"/>
              </p:cNvSpPr>
              <p:nvPr/>
            </p:nvSpPr>
            <p:spPr bwMode="auto">
              <a:xfrm flipH="1">
                <a:off x="2333" y="322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1" name="Line 2069"/>
              <p:cNvSpPr>
                <a:spLocks noChangeShapeType="1"/>
              </p:cNvSpPr>
              <p:nvPr/>
            </p:nvSpPr>
            <p:spPr bwMode="auto">
              <a:xfrm flipH="1">
                <a:off x="2337" y="322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2" name="Line 2070"/>
              <p:cNvSpPr>
                <a:spLocks noChangeShapeType="1"/>
              </p:cNvSpPr>
              <p:nvPr/>
            </p:nvSpPr>
            <p:spPr bwMode="auto">
              <a:xfrm flipH="1">
                <a:off x="2342" y="322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3" name="Line 2071"/>
              <p:cNvSpPr>
                <a:spLocks noChangeShapeType="1"/>
              </p:cNvSpPr>
              <p:nvPr/>
            </p:nvSpPr>
            <p:spPr bwMode="auto">
              <a:xfrm flipH="1">
                <a:off x="2347" y="321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4" name="Line 2072"/>
              <p:cNvSpPr>
                <a:spLocks noChangeShapeType="1"/>
              </p:cNvSpPr>
              <p:nvPr/>
            </p:nvSpPr>
            <p:spPr bwMode="auto">
              <a:xfrm flipH="1">
                <a:off x="2351" y="321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5" name="Line 2073"/>
              <p:cNvSpPr>
                <a:spLocks noChangeShapeType="1"/>
              </p:cNvSpPr>
              <p:nvPr/>
            </p:nvSpPr>
            <p:spPr bwMode="auto">
              <a:xfrm flipH="1">
                <a:off x="2355" y="321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6" name="Line 2074"/>
              <p:cNvSpPr>
                <a:spLocks noChangeShapeType="1"/>
              </p:cNvSpPr>
              <p:nvPr/>
            </p:nvSpPr>
            <p:spPr bwMode="auto">
              <a:xfrm flipH="1">
                <a:off x="2360" y="321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7" name="Line 2075"/>
              <p:cNvSpPr>
                <a:spLocks noChangeShapeType="1"/>
              </p:cNvSpPr>
              <p:nvPr/>
            </p:nvSpPr>
            <p:spPr bwMode="auto">
              <a:xfrm flipH="1">
                <a:off x="2365" y="320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8" name="Line 2076"/>
              <p:cNvSpPr>
                <a:spLocks noChangeShapeType="1"/>
              </p:cNvSpPr>
              <p:nvPr/>
            </p:nvSpPr>
            <p:spPr bwMode="auto">
              <a:xfrm flipH="1">
                <a:off x="2369" y="320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9" name="Line 2077"/>
              <p:cNvSpPr>
                <a:spLocks noChangeShapeType="1"/>
              </p:cNvSpPr>
              <p:nvPr/>
            </p:nvSpPr>
            <p:spPr bwMode="auto">
              <a:xfrm flipH="1">
                <a:off x="2374" y="320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0" name="Line 2078"/>
              <p:cNvSpPr>
                <a:spLocks noChangeShapeType="1"/>
              </p:cNvSpPr>
              <p:nvPr/>
            </p:nvSpPr>
            <p:spPr bwMode="auto">
              <a:xfrm flipH="1">
                <a:off x="2379" y="320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1" name="Line 2079"/>
              <p:cNvSpPr>
                <a:spLocks noChangeShapeType="1"/>
              </p:cNvSpPr>
              <p:nvPr/>
            </p:nvSpPr>
            <p:spPr bwMode="auto">
              <a:xfrm flipH="1">
                <a:off x="2384" y="319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2" name="Line 2080"/>
              <p:cNvSpPr>
                <a:spLocks noChangeShapeType="1"/>
              </p:cNvSpPr>
              <p:nvPr/>
            </p:nvSpPr>
            <p:spPr bwMode="auto">
              <a:xfrm flipH="1">
                <a:off x="2388" y="319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3" name="Line 2081"/>
              <p:cNvSpPr>
                <a:spLocks noChangeShapeType="1"/>
              </p:cNvSpPr>
              <p:nvPr/>
            </p:nvSpPr>
            <p:spPr bwMode="auto">
              <a:xfrm flipH="1">
                <a:off x="2392" y="319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4" name="Line 2082"/>
              <p:cNvSpPr>
                <a:spLocks noChangeShapeType="1"/>
              </p:cNvSpPr>
              <p:nvPr/>
            </p:nvSpPr>
            <p:spPr bwMode="auto">
              <a:xfrm flipH="1">
                <a:off x="2397" y="319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5" name="Line 2083"/>
              <p:cNvSpPr>
                <a:spLocks noChangeShapeType="1"/>
              </p:cNvSpPr>
              <p:nvPr/>
            </p:nvSpPr>
            <p:spPr bwMode="auto">
              <a:xfrm flipH="1">
                <a:off x="2402" y="3188"/>
                <a:ext cx="4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6" name="Line 2084"/>
              <p:cNvSpPr>
                <a:spLocks noChangeShapeType="1"/>
              </p:cNvSpPr>
              <p:nvPr/>
            </p:nvSpPr>
            <p:spPr bwMode="auto">
              <a:xfrm flipH="1">
                <a:off x="2406" y="318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7" name="Line 2085"/>
              <p:cNvSpPr>
                <a:spLocks noChangeShapeType="1"/>
              </p:cNvSpPr>
              <p:nvPr/>
            </p:nvSpPr>
            <p:spPr bwMode="auto">
              <a:xfrm flipH="1">
                <a:off x="2411" y="318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8" name="Line 2086"/>
              <p:cNvSpPr>
                <a:spLocks noChangeShapeType="1"/>
              </p:cNvSpPr>
              <p:nvPr/>
            </p:nvSpPr>
            <p:spPr bwMode="auto">
              <a:xfrm flipH="1">
                <a:off x="2416" y="318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9" name="Line 2087"/>
              <p:cNvSpPr>
                <a:spLocks noChangeShapeType="1"/>
              </p:cNvSpPr>
              <p:nvPr/>
            </p:nvSpPr>
            <p:spPr bwMode="auto">
              <a:xfrm flipH="1">
                <a:off x="2420" y="317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0" name="Line 2088"/>
              <p:cNvSpPr>
                <a:spLocks noChangeShapeType="1"/>
              </p:cNvSpPr>
              <p:nvPr/>
            </p:nvSpPr>
            <p:spPr bwMode="auto">
              <a:xfrm flipH="1">
                <a:off x="2425" y="317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1" name="Line 2089"/>
              <p:cNvSpPr>
                <a:spLocks noChangeShapeType="1"/>
              </p:cNvSpPr>
              <p:nvPr/>
            </p:nvSpPr>
            <p:spPr bwMode="auto">
              <a:xfrm flipH="1">
                <a:off x="2430" y="3173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2" name="Line 2090"/>
              <p:cNvSpPr>
                <a:spLocks noChangeShapeType="1"/>
              </p:cNvSpPr>
              <p:nvPr/>
            </p:nvSpPr>
            <p:spPr bwMode="auto">
              <a:xfrm flipH="1">
                <a:off x="2435" y="3171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3" name="Line 2091"/>
              <p:cNvSpPr>
                <a:spLocks noChangeShapeType="1"/>
              </p:cNvSpPr>
              <p:nvPr/>
            </p:nvSpPr>
            <p:spPr bwMode="auto">
              <a:xfrm flipH="1">
                <a:off x="2439" y="316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4" name="Line 2092"/>
              <p:cNvSpPr>
                <a:spLocks noChangeShapeType="1"/>
              </p:cNvSpPr>
              <p:nvPr/>
            </p:nvSpPr>
            <p:spPr bwMode="auto">
              <a:xfrm flipH="1">
                <a:off x="2443" y="316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5" name="Line 2093"/>
              <p:cNvSpPr>
                <a:spLocks noChangeShapeType="1"/>
              </p:cNvSpPr>
              <p:nvPr/>
            </p:nvSpPr>
            <p:spPr bwMode="auto">
              <a:xfrm flipH="1">
                <a:off x="2448" y="316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6" name="Line 2094"/>
              <p:cNvSpPr>
                <a:spLocks noChangeShapeType="1"/>
              </p:cNvSpPr>
              <p:nvPr/>
            </p:nvSpPr>
            <p:spPr bwMode="auto">
              <a:xfrm flipH="1">
                <a:off x="2453" y="316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7" name="Line 2095"/>
              <p:cNvSpPr>
                <a:spLocks noChangeShapeType="1"/>
              </p:cNvSpPr>
              <p:nvPr/>
            </p:nvSpPr>
            <p:spPr bwMode="auto">
              <a:xfrm flipH="1">
                <a:off x="2457" y="315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8" name="Line 2096"/>
              <p:cNvSpPr>
                <a:spLocks noChangeShapeType="1"/>
              </p:cNvSpPr>
              <p:nvPr/>
            </p:nvSpPr>
            <p:spPr bwMode="auto">
              <a:xfrm flipH="1">
                <a:off x="2462" y="315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9" name="Line 2097"/>
              <p:cNvSpPr>
                <a:spLocks noChangeShapeType="1"/>
              </p:cNvSpPr>
              <p:nvPr/>
            </p:nvSpPr>
            <p:spPr bwMode="auto">
              <a:xfrm flipH="1">
                <a:off x="2467" y="3154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0" name="Line 2098"/>
              <p:cNvSpPr>
                <a:spLocks noChangeShapeType="1"/>
              </p:cNvSpPr>
              <p:nvPr/>
            </p:nvSpPr>
            <p:spPr bwMode="auto">
              <a:xfrm flipH="1">
                <a:off x="2471" y="315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1" name="Line 2099"/>
              <p:cNvSpPr>
                <a:spLocks noChangeShapeType="1"/>
              </p:cNvSpPr>
              <p:nvPr/>
            </p:nvSpPr>
            <p:spPr bwMode="auto">
              <a:xfrm flipH="1">
                <a:off x="2476" y="314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2" name="Line 2100"/>
              <p:cNvSpPr>
                <a:spLocks noChangeShapeType="1"/>
              </p:cNvSpPr>
              <p:nvPr/>
            </p:nvSpPr>
            <p:spPr bwMode="auto">
              <a:xfrm flipH="1">
                <a:off x="2481" y="314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3" name="Line 2101"/>
              <p:cNvSpPr>
                <a:spLocks noChangeShapeType="1"/>
              </p:cNvSpPr>
              <p:nvPr/>
            </p:nvSpPr>
            <p:spPr bwMode="auto">
              <a:xfrm flipH="1">
                <a:off x="2486" y="314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4" name="Line 2102"/>
              <p:cNvSpPr>
                <a:spLocks noChangeShapeType="1"/>
              </p:cNvSpPr>
              <p:nvPr/>
            </p:nvSpPr>
            <p:spPr bwMode="auto">
              <a:xfrm flipH="1">
                <a:off x="2490" y="314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5" name="Line 2103"/>
              <p:cNvSpPr>
                <a:spLocks noChangeShapeType="1"/>
              </p:cNvSpPr>
              <p:nvPr/>
            </p:nvSpPr>
            <p:spPr bwMode="auto">
              <a:xfrm flipH="1">
                <a:off x="2495" y="314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6" name="Line 2104"/>
              <p:cNvSpPr>
                <a:spLocks noChangeShapeType="1"/>
              </p:cNvSpPr>
              <p:nvPr/>
            </p:nvSpPr>
            <p:spPr bwMode="auto">
              <a:xfrm flipH="1">
                <a:off x="2500" y="313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7" name="Line 2105"/>
              <p:cNvSpPr>
                <a:spLocks noChangeShapeType="1"/>
              </p:cNvSpPr>
              <p:nvPr/>
            </p:nvSpPr>
            <p:spPr bwMode="auto">
              <a:xfrm flipH="1">
                <a:off x="2504" y="313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8" name="Line 2106"/>
              <p:cNvSpPr>
                <a:spLocks noChangeShapeType="1"/>
              </p:cNvSpPr>
              <p:nvPr/>
            </p:nvSpPr>
            <p:spPr bwMode="auto">
              <a:xfrm flipH="1">
                <a:off x="2509" y="313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9" name="Line 2107"/>
              <p:cNvSpPr>
                <a:spLocks noChangeShapeType="1"/>
              </p:cNvSpPr>
              <p:nvPr/>
            </p:nvSpPr>
            <p:spPr bwMode="auto">
              <a:xfrm flipH="1">
                <a:off x="2514" y="312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20" name="Line 2108"/>
              <p:cNvSpPr>
                <a:spLocks noChangeShapeType="1"/>
              </p:cNvSpPr>
              <p:nvPr/>
            </p:nvSpPr>
            <p:spPr bwMode="auto">
              <a:xfrm flipH="1">
                <a:off x="2518" y="312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7" name="Group 2310"/>
            <p:cNvGrpSpPr>
              <a:grpSpLocks/>
            </p:cNvGrpSpPr>
            <p:nvPr/>
          </p:nvGrpSpPr>
          <p:grpSpPr bwMode="auto">
            <a:xfrm>
              <a:off x="4003675" y="4316413"/>
              <a:ext cx="1538288" cy="647700"/>
              <a:chOff x="2522" y="2719"/>
              <a:chExt cx="969" cy="408"/>
            </a:xfrm>
          </p:grpSpPr>
          <p:sp>
            <p:nvSpPr>
              <p:cNvPr id="9821" name="Line 2110"/>
              <p:cNvSpPr>
                <a:spLocks noChangeShapeType="1"/>
              </p:cNvSpPr>
              <p:nvPr/>
            </p:nvSpPr>
            <p:spPr bwMode="auto">
              <a:xfrm flipH="1">
                <a:off x="2522" y="312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22" name="Line 2111"/>
              <p:cNvSpPr>
                <a:spLocks noChangeShapeType="1"/>
              </p:cNvSpPr>
              <p:nvPr/>
            </p:nvSpPr>
            <p:spPr bwMode="auto">
              <a:xfrm flipH="1">
                <a:off x="2527" y="312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23" name="Line 2112"/>
              <p:cNvSpPr>
                <a:spLocks noChangeShapeType="1"/>
              </p:cNvSpPr>
              <p:nvPr/>
            </p:nvSpPr>
            <p:spPr bwMode="auto">
              <a:xfrm flipH="1">
                <a:off x="2532" y="312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24" name="Line 2113"/>
              <p:cNvSpPr>
                <a:spLocks noChangeShapeType="1"/>
              </p:cNvSpPr>
              <p:nvPr/>
            </p:nvSpPr>
            <p:spPr bwMode="auto">
              <a:xfrm flipH="1">
                <a:off x="2537" y="311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25" name="Line 2114"/>
              <p:cNvSpPr>
                <a:spLocks noChangeShapeType="1"/>
              </p:cNvSpPr>
              <p:nvPr/>
            </p:nvSpPr>
            <p:spPr bwMode="auto">
              <a:xfrm flipH="1">
                <a:off x="2541" y="311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26" name="Line 2115"/>
              <p:cNvSpPr>
                <a:spLocks noChangeShapeType="1"/>
              </p:cNvSpPr>
              <p:nvPr/>
            </p:nvSpPr>
            <p:spPr bwMode="auto">
              <a:xfrm flipH="1">
                <a:off x="2546" y="311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27" name="Line 2116"/>
              <p:cNvSpPr>
                <a:spLocks noChangeShapeType="1"/>
              </p:cNvSpPr>
              <p:nvPr/>
            </p:nvSpPr>
            <p:spPr bwMode="auto">
              <a:xfrm flipH="1">
                <a:off x="2551" y="3111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28" name="Line 2117"/>
              <p:cNvSpPr>
                <a:spLocks noChangeShapeType="1"/>
              </p:cNvSpPr>
              <p:nvPr/>
            </p:nvSpPr>
            <p:spPr bwMode="auto">
              <a:xfrm flipH="1">
                <a:off x="2555" y="310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29" name="Line 2118"/>
              <p:cNvSpPr>
                <a:spLocks noChangeShapeType="1"/>
              </p:cNvSpPr>
              <p:nvPr/>
            </p:nvSpPr>
            <p:spPr bwMode="auto">
              <a:xfrm flipH="1">
                <a:off x="2560" y="310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0" name="Line 2119"/>
              <p:cNvSpPr>
                <a:spLocks noChangeShapeType="1"/>
              </p:cNvSpPr>
              <p:nvPr/>
            </p:nvSpPr>
            <p:spPr bwMode="auto">
              <a:xfrm flipH="1">
                <a:off x="2565" y="3104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1" name="Line 2120"/>
              <p:cNvSpPr>
                <a:spLocks noChangeShapeType="1"/>
              </p:cNvSpPr>
              <p:nvPr/>
            </p:nvSpPr>
            <p:spPr bwMode="auto">
              <a:xfrm flipH="1">
                <a:off x="2569" y="310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2" name="Line 2121"/>
              <p:cNvSpPr>
                <a:spLocks noChangeShapeType="1"/>
              </p:cNvSpPr>
              <p:nvPr/>
            </p:nvSpPr>
            <p:spPr bwMode="auto">
              <a:xfrm flipH="1">
                <a:off x="2574" y="309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3" name="Line 2122"/>
              <p:cNvSpPr>
                <a:spLocks noChangeShapeType="1"/>
              </p:cNvSpPr>
              <p:nvPr/>
            </p:nvSpPr>
            <p:spPr bwMode="auto">
              <a:xfrm flipH="1">
                <a:off x="2579" y="309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4" name="Line 2123"/>
              <p:cNvSpPr>
                <a:spLocks noChangeShapeType="1"/>
              </p:cNvSpPr>
              <p:nvPr/>
            </p:nvSpPr>
            <p:spPr bwMode="auto">
              <a:xfrm flipH="1">
                <a:off x="2584" y="309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5" name="Line 2124"/>
              <p:cNvSpPr>
                <a:spLocks noChangeShapeType="1"/>
              </p:cNvSpPr>
              <p:nvPr/>
            </p:nvSpPr>
            <p:spPr bwMode="auto">
              <a:xfrm flipH="1">
                <a:off x="2588" y="309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6" name="Line 2125"/>
              <p:cNvSpPr>
                <a:spLocks noChangeShapeType="1"/>
              </p:cNvSpPr>
              <p:nvPr/>
            </p:nvSpPr>
            <p:spPr bwMode="auto">
              <a:xfrm flipH="1">
                <a:off x="2593" y="308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7" name="Line 2126"/>
              <p:cNvSpPr>
                <a:spLocks noChangeShapeType="1"/>
              </p:cNvSpPr>
              <p:nvPr/>
            </p:nvSpPr>
            <p:spPr bwMode="auto">
              <a:xfrm flipH="1">
                <a:off x="2598" y="308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8" name="Line 2127"/>
              <p:cNvSpPr>
                <a:spLocks noChangeShapeType="1"/>
              </p:cNvSpPr>
              <p:nvPr/>
            </p:nvSpPr>
            <p:spPr bwMode="auto">
              <a:xfrm flipH="1">
                <a:off x="2602" y="308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9" name="Line 2128"/>
              <p:cNvSpPr>
                <a:spLocks noChangeShapeType="1"/>
              </p:cNvSpPr>
              <p:nvPr/>
            </p:nvSpPr>
            <p:spPr bwMode="auto">
              <a:xfrm flipH="1">
                <a:off x="2607" y="308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0" name="Line 2129"/>
              <p:cNvSpPr>
                <a:spLocks noChangeShapeType="1"/>
              </p:cNvSpPr>
              <p:nvPr/>
            </p:nvSpPr>
            <p:spPr bwMode="auto">
              <a:xfrm flipH="1">
                <a:off x="2612" y="307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1" name="Line 2130"/>
              <p:cNvSpPr>
                <a:spLocks noChangeShapeType="1"/>
              </p:cNvSpPr>
              <p:nvPr/>
            </p:nvSpPr>
            <p:spPr bwMode="auto">
              <a:xfrm flipH="1">
                <a:off x="2617" y="307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2" name="Line 2131"/>
              <p:cNvSpPr>
                <a:spLocks noChangeShapeType="1"/>
              </p:cNvSpPr>
              <p:nvPr/>
            </p:nvSpPr>
            <p:spPr bwMode="auto">
              <a:xfrm flipH="1">
                <a:off x="2621" y="307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3" name="Line 2132"/>
              <p:cNvSpPr>
                <a:spLocks noChangeShapeType="1"/>
              </p:cNvSpPr>
              <p:nvPr/>
            </p:nvSpPr>
            <p:spPr bwMode="auto">
              <a:xfrm flipH="1">
                <a:off x="2626" y="307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4" name="Line 2133"/>
              <p:cNvSpPr>
                <a:spLocks noChangeShapeType="1"/>
              </p:cNvSpPr>
              <p:nvPr/>
            </p:nvSpPr>
            <p:spPr bwMode="auto">
              <a:xfrm flipH="1">
                <a:off x="2631" y="307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5" name="Line 2134"/>
              <p:cNvSpPr>
                <a:spLocks noChangeShapeType="1"/>
              </p:cNvSpPr>
              <p:nvPr/>
            </p:nvSpPr>
            <p:spPr bwMode="auto">
              <a:xfrm flipH="1">
                <a:off x="2635" y="306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6" name="Line 2135"/>
              <p:cNvSpPr>
                <a:spLocks noChangeShapeType="1"/>
              </p:cNvSpPr>
              <p:nvPr/>
            </p:nvSpPr>
            <p:spPr bwMode="auto">
              <a:xfrm flipH="1">
                <a:off x="2640" y="306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7" name="Line 2136"/>
              <p:cNvSpPr>
                <a:spLocks noChangeShapeType="1"/>
              </p:cNvSpPr>
              <p:nvPr/>
            </p:nvSpPr>
            <p:spPr bwMode="auto">
              <a:xfrm flipH="1">
                <a:off x="2645" y="306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8" name="Line 2137"/>
              <p:cNvSpPr>
                <a:spLocks noChangeShapeType="1"/>
              </p:cNvSpPr>
              <p:nvPr/>
            </p:nvSpPr>
            <p:spPr bwMode="auto">
              <a:xfrm flipH="1">
                <a:off x="2650" y="306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9" name="Line 2138"/>
              <p:cNvSpPr>
                <a:spLocks noChangeShapeType="1"/>
              </p:cNvSpPr>
              <p:nvPr/>
            </p:nvSpPr>
            <p:spPr bwMode="auto">
              <a:xfrm flipH="1">
                <a:off x="2654" y="305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0" name="Line 2139"/>
              <p:cNvSpPr>
                <a:spLocks noChangeShapeType="1"/>
              </p:cNvSpPr>
              <p:nvPr/>
            </p:nvSpPr>
            <p:spPr bwMode="auto">
              <a:xfrm flipH="1">
                <a:off x="2659" y="305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1" name="Line 2140"/>
              <p:cNvSpPr>
                <a:spLocks noChangeShapeType="1"/>
              </p:cNvSpPr>
              <p:nvPr/>
            </p:nvSpPr>
            <p:spPr bwMode="auto">
              <a:xfrm flipH="1">
                <a:off x="2664" y="305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2" name="Line 2141"/>
              <p:cNvSpPr>
                <a:spLocks noChangeShapeType="1"/>
              </p:cNvSpPr>
              <p:nvPr/>
            </p:nvSpPr>
            <p:spPr bwMode="auto">
              <a:xfrm flipH="1">
                <a:off x="2668" y="305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3" name="Line 2142"/>
              <p:cNvSpPr>
                <a:spLocks noChangeShapeType="1"/>
              </p:cNvSpPr>
              <p:nvPr/>
            </p:nvSpPr>
            <p:spPr bwMode="auto">
              <a:xfrm flipH="1">
                <a:off x="2673" y="304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4" name="Line 2143"/>
              <p:cNvSpPr>
                <a:spLocks noChangeShapeType="1"/>
              </p:cNvSpPr>
              <p:nvPr/>
            </p:nvSpPr>
            <p:spPr bwMode="auto">
              <a:xfrm flipH="1">
                <a:off x="2678" y="304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5" name="Line 2144"/>
              <p:cNvSpPr>
                <a:spLocks noChangeShapeType="1"/>
              </p:cNvSpPr>
              <p:nvPr/>
            </p:nvSpPr>
            <p:spPr bwMode="auto">
              <a:xfrm flipH="1">
                <a:off x="2682" y="304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6" name="Line 2145"/>
              <p:cNvSpPr>
                <a:spLocks noChangeShapeType="1"/>
              </p:cNvSpPr>
              <p:nvPr/>
            </p:nvSpPr>
            <p:spPr bwMode="auto">
              <a:xfrm flipH="1">
                <a:off x="2687" y="304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7" name="Line 2146"/>
              <p:cNvSpPr>
                <a:spLocks noChangeShapeType="1"/>
              </p:cNvSpPr>
              <p:nvPr/>
            </p:nvSpPr>
            <p:spPr bwMode="auto">
              <a:xfrm flipH="1">
                <a:off x="2692" y="304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8" name="Line 2147"/>
              <p:cNvSpPr>
                <a:spLocks noChangeShapeType="1"/>
              </p:cNvSpPr>
              <p:nvPr/>
            </p:nvSpPr>
            <p:spPr bwMode="auto">
              <a:xfrm flipH="1">
                <a:off x="2697" y="303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9" name="Line 2148"/>
              <p:cNvSpPr>
                <a:spLocks noChangeShapeType="1"/>
              </p:cNvSpPr>
              <p:nvPr/>
            </p:nvSpPr>
            <p:spPr bwMode="auto">
              <a:xfrm flipH="1">
                <a:off x="2701" y="303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0" name="Line 2149"/>
              <p:cNvSpPr>
                <a:spLocks noChangeShapeType="1"/>
              </p:cNvSpPr>
              <p:nvPr/>
            </p:nvSpPr>
            <p:spPr bwMode="auto">
              <a:xfrm flipH="1">
                <a:off x="2706" y="303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1" name="Line 2150"/>
              <p:cNvSpPr>
                <a:spLocks noChangeShapeType="1"/>
              </p:cNvSpPr>
              <p:nvPr/>
            </p:nvSpPr>
            <p:spPr bwMode="auto">
              <a:xfrm flipH="1">
                <a:off x="2711" y="3031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2" name="Line 2151"/>
              <p:cNvSpPr>
                <a:spLocks noChangeShapeType="1"/>
              </p:cNvSpPr>
              <p:nvPr/>
            </p:nvSpPr>
            <p:spPr bwMode="auto">
              <a:xfrm flipH="1">
                <a:off x="2715" y="302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3" name="Line 2152"/>
              <p:cNvSpPr>
                <a:spLocks noChangeShapeType="1"/>
              </p:cNvSpPr>
              <p:nvPr/>
            </p:nvSpPr>
            <p:spPr bwMode="auto">
              <a:xfrm flipH="1">
                <a:off x="2720" y="302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4" name="Line 2153"/>
              <p:cNvSpPr>
                <a:spLocks noChangeShapeType="1"/>
              </p:cNvSpPr>
              <p:nvPr/>
            </p:nvSpPr>
            <p:spPr bwMode="auto">
              <a:xfrm flipH="1">
                <a:off x="2725" y="302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5" name="Line 2154"/>
              <p:cNvSpPr>
                <a:spLocks noChangeShapeType="1"/>
              </p:cNvSpPr>
              <p:nvPr/>
            </p:nvSpPr>
            <p:spPr bwMode="auto">
              <a:xfrm flipH="1">
                <a:off x="2730" y="302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6" name="Line 2155"/>
              <p:cNvSpPr>
                <a:spLocks noChangeShapeType="1"/>
              </p:cNvSpPr>
              <p:nvPr/>
            </p:nvSpPr>
            <p:spPr bwMode="auto">
              <a:xfrm flipH="1">
                <a:off x="2735" y="302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7" name="Line 2156"/>
              <p:cNvSpPr>
                <a:spLocks noChangeShapeType="1"/>
              </p:cNvSpPr>
              <p:nvPr/>
            </p:nvSpPr>
            <p:spPr bwMode="auto">
              <a:xfrm flipH="1">
                <a:off x="2740" y="301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8" name="Line 2157"/>
              <p:cNvSpPr>
                <a:spLocks noChangeShapeType="1"/>
              </p:cNvSpPr>
              <p:nvPr/>
            </p:nvSpPr>
            <p:spPr bwMode="auto">
              <a:xfrm flipH="1">
                <a:off x="2744" y="301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9" name="Line 2158"/>
              <p:cNvSpPr>
                <a:spLocks noChangeShapeType="1"/>
              </p:cNvSpPr>
              <p:nvPr/>
            </p:nvSpPr>
            <p:spPr bwMode="auto">
              <a:xfrm flipH="1">
                <a:off x="2749" y="301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0" name="Line 2159"/>
              <p:cNvSpPr>
                <a:spLocks noChangeShapeType="1"/>
              </p:cNvSpPr>
              <p:nvPr/>
            </p:nvSpPr>
            <p:spPr bwMode="auto">
              <a:xfrm flipH="1">
                <a:off x="2754" y="301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1" name="Line 2160"/>
              <p:cNvSpPr>
                <a:spLocks noChangeShapeType="1"/>
              </p:cNvSpPr>
              <p:nvPr/>
            </p:nvSpPr>
            <p:spPr bwMode="auto">
              <a:xfrm flipH="1">
                <a:off x="2759" y="300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2" name="Line 2161"/>
              <p:cNvSpPr>
                <a:spLocks noChangeShapeType="1"/>
              </p:cNvSpPr>
              <p:nvPr/>
            </p:nvSpPr>
            <p:spPr bwMode="auto">
              <a:xfrm flipH="1">
                <a:off x="2763" y="300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3" name="Line 2162"/>
              <p:cNvSpPr>
                <a:spLocks noChangeShapeType="1"/>
              </p:cNvSpPr>
              <p:nvPr/>
            </p:nvSpPr>
            <p:spPr bwMode="auto">
              <a:xfrm flipH="1">
                <a:off x="2768" y="300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4" name="Line 2163"/>
              <p:cNvSpPr>
                <a:spLocks noChangeShapeType="1"/>
              </p:cNvSpPr>
              <p:nvPr/>
            </p:nvSpPr>
            <p:spPr bwMode="auto">
              <a:xfrm flipH="1">
                <a:off x="2773" y="300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5" name="Line 2164"/>
              <p:cNvSpPr>
                <a:spLocks noChangeShapeType="1"/>
              </p:cNvSpPr>
              <p:nvPr/>
            </p:nvSpPr>
            <p:spPr bwMode="auto">
              <a:xfrm flipH="1">
                <a:off x="2777" y="299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6" name="Line 2165"/>
              <p:cNvSpPr>
                <a:spLocks noChangeShapeType="1"/>
              </p:cNvSpPr>
              <p:nvPr/>
            </p:nvSpPr>
            <p:spPr bwMode="auto">
              <a:xfrm flipH="1">
                <a:off x="2782" y="299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7" name="Line 2166"/>
              <p:cNvSpPr>
                <a:spLocks noChangeShapeType="1"/>
              </p:cNvSpPr>
              <p:nvPr/>
            </p:nvSpPr>
            <p:spPr bwMode="auto">
              <a:xfrm flipH="1">
                <a:off x="2787" y="299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8" name="Line 2167"/>
              <p:cNvSpPr>
                <a:spLocks noChangeShapeType="1"/>
              </p:cNvSpPr>
              <p:nvPr/>
            </p:nvSpPr>
            <p:spPr bwMode="auto">
              <a:xfrm flipH="1">
                <a:off x="2792" y="299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9" name="Line 2168"/>
              <p:cNvSpPr>
                <a:spLocks noChangeShapeType="1"/>
              </p:cNvSpPr>
              <p:nvPr/>
            </p:nvSpPr>
            <p:spPr bwMode="auto">
              <a:xfrm flipH="1">
                <a:off x="2796" y="2991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0" name="Line 2169"/>
              <p:cNvSpPr>
                <a:spLocks noChangeShapeType="1"/>
              </p:cNvSpPr>
              <p:nvPr/>
            </p:nvSpPr>
            <p:spPr bwMode="auto">
              <a:xfrm flipH="1">
                <a:off x="2801" y="298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1" name="Line 2170"/>
              <p:cNvSpPr>
                <a:spLocks noChangeShapeType="1"/>
              </p:cNvSpPr>
              <p:nvPr/>
            </p:nvSpPr>
            <p:spPr bwMode="auto">
              <a:xfrm flipH="1">
                <a:off x="2806" y="298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2" name="Line 2171"/>
              <p:cNvSpPr>
                <a:spLocks noChangeShapeType="1"/>
              </p:cNvSpPr>
              <p:nvPr/>
            </p:nvSpPr>
            <p:spPr bwMode="auto">
              <a:xfrm flipH="1">
                <a:off x="2811" y="298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3" name="Line 2172"/>
              <p:cNvSpPr>
                <a:spLocks noChangeShapeType="1"/>
              </p:cNvSpPr>
              <p:nvPr/>
            </p:nvSpPr>
            <p:spPr bwMode="auto">
              <a:xfrm flipH="1">
                <a:off x="2816" y="298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4" name="Line 2173"/>
              <p:cNvSpPr>
                <a:spLocks noChangeShapeType="1"/>
              </p:cNvSpPr>
              <p:nvPr/>
            </p:nvSpPr>
            <p:spPr bwMode="auto">
              <a:xfrm flipH="1">
                <a:off x="2821" y="297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5" name="Line 2174"/>
              <p:cNvSpPr>
                <a:spLocks noChangeShapeType="1"/>
              </p:cNvSpPr>
              <p:nvPr/>
            </p:nvSpPr>
            <p:spPr bwMode="auto">
              <a:xfrm flipH="1">
                <a:off x="2825" y="297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6" name="Line 2175"/>
              <p:cNvSpPr>
                <a:spLocks noChangeShapeType="1"/>
              </p:cNvSpPr>
              <p:nvPr/>
            </p:nvSpPr>
            <p:spPr bwMode="auto">
              <a:xfrm flipH="1">
                <a:off x="2830" y="297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7" name="Line 2176"/>
              <p:cNvSpPr>
                <a:spLocks noChangeShapeType="1"/>
              </p:cNvSpPr>
              <p:nvPr/>
            </p:nvSpPr>
            <p:spPr bwMode="auto">
              <a:xfrm flipH="1">
                <a:off x="2835" y="297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8" name="Line 2177"/>
              <p:cNvSpPr>
                <a:spLocks noChangeShapeType="1"/>
              </p:cNvSpPr>
              <p:nvPr/>
            </p:nvSpPr>
            <p:spPr bwMode="auto">
              <a:xfrm flipH="1">
                <a:off x="2839" y="297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9" name="Line 2178"/>
              <p:cNvSpPr>
                <a:spLocks noChangeShapeType="1"/>
              </p:cNvSpPr>
              <p:nvPr/>
            </p:nvSpPr>
            <p:spPr bwMode="auto">
              <a:xfrm flipH="1">
                <a:off x="2844" y="296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0" name="Line 2179"/>
              <p:cNvSpPr>
                <a:spLocks noChangeShapeType="1"/>
              </p:cNvSpPr>
              <p:nvPr/>
            </p:nvSpPr>
            <p:spPr bwMode="auto">
              <a:xfrm flipH="1">
                <a:off x="2849" y="296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1" name="Line 2180"/>
              <p:cNvSpPr>
                <a:spLocks noChangeShapeType="1"/>
              </p:cNvSpPr>
              <p:nvPr/>
            </p:nvSpPr>
            <p:spPr bwMode="auto">
              <a:xfrm flipH="1">
                <a:off x="2854" y="296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2" name="Line 2181"/>
              <p:cNvSpPr>
                <a:spLocks noChangeShapeType="1"/>
              </p:cNvSpPr>
              <p:nvPr/>
            </p:nvSpPr>
            <p:spPr bwMode="auto">
              <a:xfrm flipH="1">
                <a:off x="2859" y="296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3" name="Line 2182"/>
              <p:cNvSpPr>
                <a:spLocks noChangeShapeType="1"/>
              </p:cNvSpPr>
              <p:nvPr/>
            </p:nvSpPr>
            <p:spPr bwMode="auto">
              <a:xfrm flipH="1">
                <a:off x="2864" y="295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4" name="Line 2183"/>
              <p:cNvSpPr>
                <a:spLocks noChangeShapeType="1"/>
              </p:cNvSpPr>
              <p:nvPr/>
            </p:nvSpPr>
            <p:spPr bwMode="auto">
              <a:xfrm flipH="1">
                <a:off x="2868" y="2958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5" name="Line 2184"/>
              <p:cNvSpPr>
                <a:spLocks noChangeShapeType="1"/>
              </p:cNvSpPr>
              <p:nvPr/>
            </p:nvSpPr>
            <p:spPr bwMode="auto">
              <a:xfrm flipH="1">
                <a:off x="2873" y="295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6" name="Line 2185"/>
              <p:cNvSpPr>
                <a:spLocks noChangeShapeType="1"/>
              </p:cNvSpPr>
              <p:nvPr/>
            </p:nvSpPr>
            <p:spPr bwMode="auto">
              <a:xfrm flipH="1">
                <a:off x="2878" y="295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7" name="Line 2186"/>
              <p:cNvSpPr>
                <a:spLocks noChangeShapeType="1"/>
              </p:cNvSpPr>
              <p:nvPr/>
            </p:nvSpPr>
            <p:spPr bwMode="auto">
              <a:xfrm flipH="1">
                <a:off x="2883" y="295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8" name="Line 2187"/>
              <p:cNvSpPr>
                <a:spLocks noChangeShapeType="1"/>
              </p:cNvSpPr>
              <p:nvPr/>
            </p:nvSpPr>
            <p:spPr bwMode="auto">
              <a:xfrm flipH="1">
                <a:off x="2887" y="294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9" name="Line 2188"/>
              <p:cNvSpPr>
                <a:spLocks noChangeShapeType="1"/>
              </p:cNvSpPr>
              <p:nvPr/>
            </p:nvSpPr>
            <p:spPr bwMode="auto">
              <a:xfrm flipH="1">
                <a:off x="2892" y="294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0" name="Line 2189"/>
              <p:cNvSpPr>
                <a:spLocks noChangeShapeType="1"/>
              </p:cNvSpPr>
              <p:nvPr/>
            </p:nvSpPr>
            <p:spPr bwMode="auto">
              <a:xfrm flipH="1">
                <a:off x="2897" y="294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1" name="Line 2190"/>
              <p:cNvSpPr>
                <a:spLocks noChangeShapeType="1"/>
              </p:cNvSpPr>
              <p:nvPr/>
            </p:nvSpPr>
            <p:spPr bwMode="auto">
              <a:xfrm flipH="1">
                <a:off x="2902" y="294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2" name="Line 2191"/>
              <p:cNvSpPr>
                <a:spLocks noChangeShapeType="1"/>
              </p:cNvSpPr>
              <p:nvPr/>
            </p:nvSpPr>
            <p:spPr bwMode="auto">
              <a:xfrm flipH="1">
                <a:off x="2907" y="294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3" name="Line 2192"/>
              <p:cNvSpPr>
                <a:spLocks noChangeShapeType="1"/>
              </p:cNvSpPr>
              <p:nvPr/>
            </p:nvSpPr>
            <p:spPr bwMode="auto">
              <a:xfrm flipH="1">
                <a:off x="2912" y="293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4" name="Line 2193"/>
              <p:cNvSpPr>
                <a:spLocks noChangeShapeType="1"/>
              </p:cNvSpPr>
              <p:nvPr/>
            </p:nvSpPr>
            <p:spPr bwMode="auto">
              <a:xfrm flipH="1">
                <a:off x="2916" y="293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5" name="Line 2194"/>
              <p:cNvSpPr>
                <a:spLocks noChangeShapeType="1"/>
              </p:cNvSpPr>
              <p:nvPr/>
            </p:nvSpPr>
            <p:spPr bwMode="auto">
              <a:xfrm flipH="1">
                <a:off x="2921" y="293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6" name="Line 2195"/>
              <p:cNvSpPr>
                <a:spLocks noChangeShapeType="1"/>
              </p:cNvSpPr>
              <p:nvPr/>
            </p:nvSpPr>
            <p:spPr bwMode="auto">
              <a:xfrm flipH="1">
                <a:off x="2926" y="293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7" name="Line 2196"/>
              <p:cNvSpPr>
                <a:spLocks noChangeShapeType="1"/>
              </p:cNvSpPr>
              <p:nvPr/>
            </p:nvSpPr>
            <p:spPr bwMode="auto">
              <a:xfrm flipH="1">
                <a:off x="2930" y="2929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8" name="Line 2197"/>
              <p:cNvSpPr>
                <a:spLocks noChangeShapeType="1"/>
              </p:cNvSpPr>
              <p:nvPr/>
            </p:nvSpPr>
            <p:spPr bwMode="auto">
              <a:xfrm flipH="1">
                <a:off x="2936" y="292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9" name="Line 2198"/>
              <p:cNvSpPr>
                <a:spLocks noChangeShapeType="1"/>
              </p:cNvSpPr>
              <p:nvPr/>
            </p:nvSpPr>
            <p:spPr bwMode="auto">
              <a:xfrm flipH="1">
                <a:off x="2941" y="2925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0" name="Line 2199"/>
              <p:cNvSpPr>
                <a:spLocks noChangeShapeType="1"/>
              </p:cNvSpPr>
              <p:nvPr/>
            </p:nvSpPr>
            <p:spPr bwMode="auto">
              <a:xfrm flipH="1">
                <a:off x="2945" y="292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1" name="Line 2200"/>
              <p:cNvSpPr>
                <a:spLocks noChangeShapeType="1"/>
              </p:cNvSpPr>
              <p:nvPr/>
            </p:nvSpPr>
            <p:spPr bwMode="auto">
              <a:xfrm flipH="1">
                <a:off x="2950" y="292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2" name="Line 2201"/>
              <p:cNvSpPr>
                <a:spLocks noChangeShapeType="1"/>
              </p:cNvSpPr>
              <p:nvPr/>
            </p:nvSpPr>
            <p:spPr bwMode="auto">
              <a:xfrm flipH="1">
                <a:off x="2955" y="291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3" name="Line 2202"/>
              <p:cNvSpPr>
                <a:spLocks noChangeShapeType="1"/>
              </p:cNvSpPr>
              <p:nvPr/>
            </p:nvSpPr>
            <p:spPr bwMode="auto">
              <a:xfrm flipH="1">
                <a:off x="2959" y="291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4" name="Line 2203"/>
              <p:cNvSpPr>
                <a:spLocks noChangeShapeType="1"/>
              </p:cNvSpPr>
              <p:nvPr/>
            </p:nvSpPr>
            <p:spPr bwMode="auto">
              <a:xfrm flipH="1">
                <a:off x="2964" y="2914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5" name="Line 2204"/>
              <p:cNvSpPr>
                <a:spLocks noChangeShapeType="1"/>
              </p:cNvSpPr>
              <p:nvPr/>
            </p:nvSpPr>
            <p:spPr bwMode="auto">
              <a:xfrm flipH="1">
                <a:off x="2970" y="2913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6" name="Line 2205"/>
              <p:cNvSpPr>
                <a:spLocks noChangeShapeType="1"/>
              </p:cNvSpPr>
              <p:nvPr/>
            </p:nvSpPr>
            <p:spPr bwMode="auto">
              <a:xfrm flipH="1">
                <a:off x="2974" y="291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7" name="Line 2206"/>
              <p:cNvSpPr>
                <a:spLocks noChangeShapeType="1"/>
              </p:cNvSpPr>
              <p:nvPr/>
            </p:nvSpPr>
            <p:spPr bwMode="auto">
              <a:xfrm flipH="1">
                <a:off x="2979" y="290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8" name="Line 2207"/>
              <p:cNvSpPr>
                <a:spLocks noChangeShapeType="1"/>
              </p:cNvSpPr>
              <p:nvPr/>
            </p:nvSpPr>
            <p:spPr bwMode="auto">
              <a:xfrm flipH="1">
                <a:off x="2984" y="290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9" name="Line 2208"/>
              <p:cNvSpPr>
                <a:spLocks noChangeShapeType="1"/>
              </p:cNvSpPr>
              <p:nvPr/>
            </p:nvSpPr>
            <p:spPr bwMode="auto">
              <a:xfrm flipH="1">
                <a:off x="2989" y="2904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0" name="Line 2209"/>
              <p:cNvSpPr>
                <a:spLocks noChangeShapeType="1"/>
              </p:cNvSpPr>
              <p:nvPr/>
            </p:nvSpPr>
            <p:spPr bwMode="auto">
              <a:xfrm flipH="1">
                <a:off x="2993" y="2903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1" name="Line 2210"/>
              <p:cNvSpPr>
                <a:spLocks noChangeShapeType="1"/>
              </p:cNvSpPr>
              <p:nvPr/>
            </p:nvSpPr>
            <p:spPr bwMode="auto">
              <a:xfrm flipH="1">
                <a:off x="2999" y="290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2" name="Line 2211"/>
              <p:cNvSpPr>
                <a:spLocks noChangeShapeType="1"/>
              </p:cNvSpPr>
              <p:nvPr/>
            </p:nvSpPr>
            <p:spPr bwMode="auto">
              <a:xfrm flipH="1">
                <a:off x="3003" y="289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3" name="Line 2212"/>
              <p:cNvSpPr>
                <a:spLocks noChangeShapeType="1"/>
              </p:cNvSpPr>
              <p:nvPr/>
            </p:nvSpPr>
            <p:spPr bwMode="auto">
              <a:xfrm flipH="1">
                <a:off x="3008" y="289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4" name="Line 2213"/>
              <p:cNvSpPr>
                <a:spLocks noChangeShapeType="1"/>
              </p:cNvSpPr>
              <p:nvPr/>
            </p:nvSpPr>
            <p:spPr bwMode="auto">
              <a:xfrm flipH="1">
                <a:off x="3013" y="289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5" name="Line 2214"/>
              <p:cNvSpPr>
                <a:spLocks noChangeShapeType="1"/>
              </p:cNvSpPr>
              <p:nvPr/>
            </p:nvSpPr>
            <p:spPr bwMode="auto">
              <a:xfrm flipH="1">
                <a:off x="3018" y="289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6" name="Line 2215"/>
              <p:cNvSpPr>
                <a:spLocks noChangeShapeType="1"/>
              </p:cNvSpPr>
              <p:nvPr/>
            </p:nvSpPr>
            <p:spPr bwMode="auto">
              <a:xfrm flipH="1">
                <a:off x="3022" y="2890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7" name="Line 2216"/>
              <p:cNvSpPr>
                <a:spLocks noChangeShapeType="1"/>
              </p:cNvSpPr>
              <p:nvPr/>
            </p:nvSpPr>
            <p:spPr bwMode="auto">
              <a:xfrm flipH="1">
                <a:off x="3028" y="288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8" name="Line 2217"/>
              <p:cNvSpPr>
                <a:spLocks noChangeShapeType="1"/>
              </p:cNvSpPr>
              <p:nvPr/>
            </p:nvSpPr>
            <p:spPr bwMode="auto">
              <a:xfrm flipH="1">
                <a:off x="3032" y="288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9" name="Line 2218"/>
              <p:cNvSpPr>
                <a:spLocks noChangeShapeType="1"/>
              </p:cNvSpPr>
              <p:nvPr/>
            </p:nvSpPr>
            <p:spPr bwMode="auto">
              <a:xfrm flipH="1">
                <a:off x="3037" y="288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0" name="Line 2219"/>
              <p:cNvSpPr>
                <a:spLocks noChangeShapeType="1"/>
              </p:cNvSpPr>
              <p:nvPr/>
            </p:nvSpPr>
            <p:spPr bwMode="auto">
              <a:xfrm flipH="1">
                <a:off x="3042" y="288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1" name="Line 2220"/>
              <p:cNvSpPr>
                <a:spLocks noChangeShapeType="1"/>
              </p:cNvSpPr>
              <p:nvPr/>
            </p:nvSpPr>
            <p:spPr bwMode="auto">
              <a:xfrm flipH="1">
                <a:off x="3047" y="2880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2" name="Line 2221"/>
              <p:cNvSpPr>
                <a:spLocks noChangeShapeType="1"/>
              </p:cNvSpPr>
              <p:nvPr/>
            </p:nvSpPr>
            <p:spPr bwMode="auto">
              <a:xfrm flipH="1">
                <a:off x="3052" y="287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3" name="Line 2222"/>
              <p:cNvSpPr>
                <a:spLocks noChangeShapeType="1"/>
              </p:cNvSpPr>
              <p:nvPr/>
            </p:nvSpPr>
            <p:spPr bwMode="auto">
              <a:xfrm flipH="1">
                <a:off x="3057" y="2876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4" name="Line 2223"/>
              <p:cNvSpPr>
                <a:spLocks noChangeShapeType="1"/>
              </p:cNvSpPr>
              <p:nvPr/>
            </p:nvSpPr>
            <p:spPr bwMode="auto">
              <a:xfrm flipH="1">
                <a:off x="3061" y="287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5" name="Line 2224"/>
              <p:cNvSpPr>
                <a:spLocks noChangeShapeType="1"/>
              </p:cNvSpPr>
              <p:nvPr/>
            </p:nvSpPr>
            <p:spPr bwMode="auto">
              <a:xfrm flipH="1">
                <a:off x="3066" y="287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6" name="Line 2225"/>
              <p:cNvSpPr>
                <a:spLocks noChangeShapeType="1"/>
              </p:cNvSpPr>
              <p:nvPr/>
            </p:nvSpPr>
            <p:spPr bwMode="auto">
              <a:xfrm flipH="1">
                <a:off x="3071" y="287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7" name="Line 2226"/>
              <p:cNvSpPr>
                <a:spLocks noChangeShapeType="1"/>
              </p:cNvSpPr>
              <p:nvPr/>
            </p:nvSpPr>
            <p:spPr bwMode="auto">
              <a:xfrm flipH="1">
                <a:off x="3076" y="286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8" name="Line 2227"/>
              <p:cNvSpPr>
                <a:spLocks noChangeShapeType="1"/>
              </p:cNvSpPr>
              <p:nvPr/>
            </p:nvSpPr>
            <p:spPr bwMode="auto">
              <a:xfrm flipH="1">
                <a:off x="3081" y="286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9" name="Line 2228"/>
              <p:cNvSpPr>
                <a:spLocks noChangeShapeType="1"/>
              </p:cNvSpPr>
              <p:nvPr/>
            </p:nvSpPr>
            <p:spPr bwMode="auto">
              <a:xfrm flipH="1">
                <a:off x="3086" y="286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0" name="Line 2229"/>
              <p:cNvSpPr>
                <a:spLocks noChangeShapeType="1"/>
              </p:cNvSpPr>
              <p:nvPr/>
            </p:nvSpPr>
            <p:spPr bwMode="auto">
              <a:xfrm flipH="1">
                <a:off x="3091" y="2862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1" name="Line 2230"/>
              <p:cNvSpPr>
                <a:spLocks noChangeShapeType="1"/>
              </p:cNvSpPr>
              <p:nvPr/>
            </p:nvSpPr>
            <p:spPr bwMode="auto">
              <a:xfrm flipH="1">
                <a:off x="3095" y="2859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2" name="Line 2231"/>
              <p:cNvSpPr>
                <a:spLocks noChangeShapeType="1"/>
              </p:cNvSpPr>
              <p:nvPr/>
            </p:nvSpPr>
            <p:spPr bwMode="auto">
              <a:xfrm flipH="1">
                <a:off x="3101" y="2858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3" name="Line 2232"/>
              <p:cNvSpPr>
                <a:spLocks noChangeShapeType="1"/>
              </p:cNvSpPr>
              <p:nvPr/>
            </p:nvSpPr>
            <p:spPr bwMode="auto">
              <a:xfrm flipH="1">
                <a:off x="3105" y="285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4" name="Line 2233"/>
              <p:cNvSpPr>
                <a:spLocks noChangeShapeType="1"/>
              </p:cNvSpPr>
              <p:nvPr/>
            </p:nvSpPr>
            <p:spPr bwMode="auto">
              <a:xfrm flipH="1">
                <a:off x="3110" y="285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5" name="Line 2234"/>
              <p:cNvSpPr>
                <a:spLocks noChangeShapeType="1"/>
              </p:cNvSpPr>
              <p:nvPr/>
            </p:nvSpPr>
            <p:spPr bwMode="auto">
              <a:xfrm flipH="1">
                <a:off x="3115" y="285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6" name="Line 2235"/>
              <p:cNvSpPr>
                <a:spLocks noChangeShapeType="1"/>
              </p:cNvSpPr>
              <p:nvPr/>
            </p:nvSpPr>
            <p:spPr bwMode="auto">
              <a:xfrm flipH="1">
                <a:off x="3120" y="285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7" name="Line 2236"/>
              <p:cNvSpPr>
                <a:spLocks noChangeShapeType="1"/>
              </p:cNvSpPr>
              <p:nvPr/>
            </p:nvSpPr>
            <p:spPr bwMode="auto">
              <a:xfrm flipH="1">
                <a:off x="3125" y="284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8" name="Line 2237"/>
              <p:cNvSpPr>
                <a:spLocks noChangeShapeType="1"/>
              </p:cNvSpPr>
              <p:nvPr/>
            </p:nvSpPr>
            <p:spPr bwMode="auto">
              <a:xfrm flipH="1">
                <a:off x="3130" y="284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9" name="Line 2238"/>
              <p:cNvSpPr>
                <a:spLocks noChangeShapeType="1"/>
              </p:cNvSpPr>
              <p:nvPr/>
            </p:nvSpPr>
            <p:spPr bwMode="auto">
              <a:xfrm flipH="1">
                <a:off x="3134" y="284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0" name="Line 2239"/>
              <p:cNvSpPr>
                <a:spLocks noChangeShapeType="1"/>
              </p:cNvSpPr>
              <p:nvPr/>
            </p:nvSpPr>
            <p:spPr bwMode="auto">
              <a:xfrm flipH="1">
                <a:off x="3139" y="2842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1" name="Line 2240"/>
              <p:cNvSpPr>
                <a:spLocks noChangeShapeType="1"/>
              </p:cNvSpPr>
              <p:nvPr/>
            </p:nvSpPr>
            <p:spPr bwMode="auto">
              <a:xfrm flipH="1">
                <a:off x="3145" y="284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2" name="Line 2241"/>
              <p:cNvSpPr>
                <a:spLocks noChangeShapeType="1"/>
              </p:cNvSpPr>
              <p:nvPr/>
            </p:nvSpPr>
            <p:spPr bwMode="auto">
              <a:xfrm flipH="1">
                <a:off x="3149" y="283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3" name="Line 2242"/>
              <p:cNvSpPr>
                <a:spLocks noChangeShapeType="1"/>
              </p:cNvSpPr>
              <p:nvPr/>
            </p:nvSpPr>
            <p:spPr bwMode="auto">
              <a:xfrm flipH="1">
                <a:off x="3154" y="283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4" name="Line 2243"/>
              <p:cNvSpPr>
                <a:spLocks noChangeShapeType="1"/>
              </p:cNvSpPr>
              <p:nvPr/>
            </p:nvSpPr>
            <p:spPr bwMode="auto">
              <a:xfrm flipH="1">
                <a:off x="3159" y="283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5" name="Line 2244"/>
              <p:cNvSpPr>
                <a:spLocks noChangeShapeType="1"/>
              </p:cNvSpPr>
              <p:nvPr/>
            </p:nvSpPr>
            <p:spPr bwMode="auto">
              <a:xfrm flipH="1">
                <a:off x="3164" y="2833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6" name="Line 2245"/>
              <p:cNvSpPr>
                <a:spLocks noChangeShapeType="1"/>
              </p:cNvSpPr>
              <p:nvPr/>
            </p:nvSpPr>
            <p:spPr bwMode="auto">
              <a:xfrm flipH="1">
                <a:off x="3169" y="283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7" name="Line 2246"/>
              <p:cNvSpPr>
                <a:spLocks noChangeShapeType="1"/>
              </p:cNvSpPr>
              <p:nvPr/>
            </p:nvSpPr>
            <p:spPr bwMode="auto">
              <a:xfrm flipH="1">
                <a:off x="3174" y="2829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8" name="Line 2247"/>
              <p:cNvSpPr>
                <a:spLocks noChangeShapeType="1"/>
              </p:cNvSpPr>
              <p:nvPr/>
            </p:nvSpPr>
            <p:spPr bwMode="auto">
              <a:xfrm flipH="1">
                <a:off x="3178" y="2826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9" name="Line 2248"/>
              <p:cNvSpPr>
                <a:spLocks noChangeShapeType="1"/>
              </p:cNvSpPr>
              <p:nvPr/>
            </p:nvSpPr>
            <p:spPr bwMode="auto">
              <a:xfrm flipH="1">
                <a:off x="3184" y="282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0" name="Line 2249"/>
              <p:cNvSpPr>
                <a:spLocks noChangeShapeType="1"/>
              </p:cNvSpPr>
              <p:nvPr/>
            </p:nvSpPr>
            <p:spPr bwMode="auto">
              <a:xfrm flipH="1">
                <a:off x="3189" y="2823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1" name="Line 2250"/>
              <p:cNvSpPr>
                <a:spLocks noChangeShapeType="1"/>
              </p:cNvSpPr>
              <p:nvPr/>
            </p:nvSpPr>
            <p:spPr bwMode="auto">
              <a:xfrm flipH="1">
                <a:off x="3193" y="282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2" name="Line 2251"/>
              <p:cNvSpPr>
                <a:spLocks noChangeShapeType="1"/>
              </p:cNvSpPr>
              <p:nvPr/>
            </p:nvSpPr>
            <p:spPr bwMode="auto">
              <a:xfrm flipH="1">
                <a:off x="3198" y="2819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3" name="Line 2252"/>
              <p:cNvSpPr>
                <a:spLocks noChangeShapeType="1"/>
              </p:cNvSpPr>
              <p:nvPr/>
            </p:nvSpPr>
            <p:spPr bwMode="auto">
              <a:xfrm flipH="1">
                <a:off x="3204" y="281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4" name="Line 2253"/>
              <p:cNvSpPr>
                <a:spLocks noChangeShapeType="1"/>
              </p:cNvSpPr>
              <p:nvPr/>
            </p:nvSpPr>
            <p:spPr bwMode="auto">
              <a:xfrm flipH="1">
                <a:off x="3208" y="281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5" name="Line 2254"/>
              <p:cNvSpPr>
                <a:spLocks noChangeShapeType="1"/>
              </p:cNvSpPr>
              <p:nvPr/>
            </p:nvSpPr>
            <p:spPr bwMode="auto">
              <a:xfrm flipH="1">
                <a:off x="3213" y="281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6" name="Line 2255"/>
              <p:cNvSpPr>
                <a:spLocks noChangeShapeType="1"/>
              </p:cNvSpPr>
              <p:nvPr/>
            </p:nvSpPr>
            <p:spPr bwMode="auto">
              <a:xfrm flipH="1">
                <a:off x="3218" y="281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7" name="Line 2256"/>
              <p:cNvSpPr>
                <a:spLocks noChangeShapeType="1"/>
              </p:cNvSpPr>
              <p:nvPr/>
            </p:nvSpPr>
            <p:spPr bwMode="auto">
              <a:xfrm flipH="1">
                <a:off x="3223" y="281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8" name="Line 2257"/>
              <p:cNvSpPr>
                <a:spLocks noChangeShapeType="1"/>
              </p:cNvSpPr>
              <p:nvPr/>
            </p:nvSpPr>
            <p:spPr bwMode="auto">
              <a:xfrm flipH="1">
                <a:off x="3228" y="280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9" name="Line 2258"/>
              <p:cNvSpPr>
                <a:spLocks noChangeShapeType="1"/>
              </p:cNvSpPr>
              <p:nvPr/>
            </p:nvSpPr>
            <p:spPr bwMode="auto">
              <a:xfrm flipH="1">
                <a:off x="3233" y="280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0" name="Line 2259"/>
              <p:cNvSpPr>
                <a:spLocks noChangeShapeType="1"/>
              </p:cNvSpPr>
              <p:nvPr/>
            </p:nvSpPr>
            <p:spPr bwMode="auto">
              <a:xfrm flipH="1">
                <a:off x="3238" y="280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1" name="Line 2260"/>
              <p:cNvSpPr>
                <a:spLocks noChangeShapeType="1"/>
              </p:cNvSpPr>
              <p:nvPr/>
            </p:nvSpPr>
            <p:spPr bwMode="auto">
              <a:xfrm flipH="1">
                <a:off x="3243" y="280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2" name="Line 2261"/>
              <p:cNvSpPr>
                <a:spLocks noChangeShapeType="1"/>
              </p:cNvSpPr>
              <p:nvPr/>
            </p:nvSpPr>
            <p:spPr bwMode="auto">
              <a:xfrm flipH="1">
                <a:off x="3247" y="2801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3" name="Line 2262"/>
              <p:cNvSpPr>
                <a:spLocks noChangeShapeType="1"/>
              </p:cNvSpPr>
              <p:nvPr/>
            </p:nvSpPr>
            <p:spPr bwMode="auto">
              <a:xfrm flipH="1">
                <a:off x="3252" y="2799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4" name="Line 2263"/>
              <p:cNvSpPr>
                <a:spLocks noChangeShapeType="1"/>
              </p:cNvSpPr>
              <p:nvPr/>
            </p:nvSpPr>
            <p:spPr bwMode="auto">
              <a:xfrm flipH="1">
                <a:off x="3258" y="279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5" name="Line 2264"/>
              <p:cNvSpPr>
                <a:spLocks noChangeShapeType="1"/>
              </p:cNvSpPr>
              <p:nvPr/>
            </p:nvSpPr>
            <p:spPr bwMode="auto">
              <a:xfrm flipH="1">
                <a:off x="3262" y="279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6" name="Line 2265"/>
              <p:cNvSpPr>
                <a:spLocks noChangeShapeType="1"/>
              </p:cNvSpPr>
              <p:nvPr/>
            </p:nvSpPr>
            <p:spPr bwMode="auto">
              <a:xfrm flipH="1">
                <a:off x="3267" y="2793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7" name="Line 2266"/>
              <p:cNvSpPr>
                <a:spLocks noChangeShapeType="1"/>
              </p:cNvSpPr>
              <p:nvPr/>
            </p:nvSpPr>
            <p:spPr bwMode="auto">
              <a:xfrm flipH="1">
                <a:off x="3273" y="2791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8" name="Line 2267"/>
              <p:cNvSpPr>
                <a:spLocks noChangeShapeType="1"/>
              </p:cNvSpPr>
              <p:nvPr/>
            </p:nvSpPr>
            <p:spPr bwMode="auto">
              <a:xfrm flipH="1">
                <a:off x="3277" y="2790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9" name="Line 2268"/>
              <p:cNvSpPr>
                <a:spLocks noChangeShapeType="1"/>
              </p:cNvSpPr>
              <p:nvPr/>
            </p:nvSpPr>
            <p:spPr bwMode="auto">
              <a:xfrm flipH="1">
                <a:off x="3282" y="278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0" name="Line 2269"/>
              <p:cNvSpPr>
                <a:spLocks noChangeShapeType="1"/>
              </p:cNvSpPr>
              <p:nvPr/>
            </p:nvSpPr>
            <p:spPr bwMode="auto">
              <a:xfrm flipH="1">
                <a:off x="3287" y="278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1" name="Line 2270"/>
              <p:cNvSpPr>
                <a:spLocks noChangeShapeType="1"/>
              </p:cNvSpPr>
              <p:nvPr/>
            </p:nvSpPr>
            <p:spPr bwMode="auto">
              <a:xfrm flipH="1">
                <a:off x="3292" y="278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2" name="Line 2271"/>
              <p:cNvSpPr>
                <a:spLocks noChangeShapeType="1"/>
              </p:cNvSpPr>
              <p:nvPr/>
            </p:nvSpPr>
            <p:spPr bwMode="auto">
              <a:xfrm flipH="1">
                <a:off x="3297" y="278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3" name="Line 2272"/>
              <p:cNvSpPr>
                <a:spLocks noChangeShapeType="1"/>
              </p:cNvSpPr>
              <p:nvPr/>
            </p:nvSpPr>
            <p:spPr bwMode="auto">
              <a:xfrm flipH="1">
                <a:off x="3302" y="2781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4" name="Line 2273"/>
              <p:cNvSpPr>
                <a:spLocks noChangeShapeType="1"/>
              </p:cNvSpPr>
              <p:nvPr/>
            </p:nvSpPr>
            <p:spPr bwMode="auto">
              <a:xfrm flipH="1">
                <a:off x="3307" y="277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5" name="Line 2274"/>
              <p:cNvSpPr>
                <a:spLocks noChangeShapeType="1"/>
              </p:cNvSpPr>
              <p:nvPr/>
            </p:nvSpPr>
            <p:spPr bwMode="auto">
              <a:xfrm flipH="1">
                <a:off x="3312" y="277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6" name="Line 2275"/>
              <p:cNvSpPr>
                <a:spLocks noChangeShapeType="1"/>
              </p:cNvSpPr>
              <p:nvPr/>
            </p:nvSpPr>
            <p:spPr bwMode="auto">
              <a:xfrm flipH="1">
                <a:off x="3317" y="277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7" name="Line 2276"/>
              <p:cNvSpPr>
                <a:spLocks noChangeShapeType="1"/>
              </p:cNvSpPr>
              <p:nvPr/>
            </p:nvSpPr>
            <p:spPr bwMode="auto">
              <a:xfrm flipH="1">
                <a:off x="3322" y="277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8" name="Line 2277"/>
              <p:cNvSpPr>
                <a:spLocks noChangeShapeType="1"/>
              </p:cNvSpPr>
              <p:nvPr/>
            </p:nvSpPr>
            <p:spPr bwMode="auto">
              <a:xfrm flipH="1">
                <a:off x="3327" y="2771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9" name="Line 2278"/>
              <p:cNvSpPr>
                <a:spLocks noChangeShapeType="1"/>
              </p:cNvSpPr>
              <p:nvPr/>
            </p:nvSpPr>
            <p:spPr bwMode="auto">
              <a:xfrm flipH="1">
                <a:off x="3331" y="2770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0" name="Line 2279"/>
              <p:cNvSpPr>
                <a:spLocks noChangeShapeType="1"/>
              </p:cNvSpPr>
              <p:nvPr/>
            </p:nvSpPr>
            <p:spPr bwMode="auto">
              <a:xfrm flipH="1">
                <a:off x="3337" y="276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1" name="Line 2280"/>
              <p:cNvSpPr>
                <a:spLocks noChangeShapeType="1"/>
              </p:cNvSpPr>
              <p:nvPr/>
            </p:nvSpPr>
            <p:spPr bwMode="auto">
              <a:xfrm flipH="1">
                <a:off x="3342" y="2767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2" name="Line 2281"/>
              <p:cNvSpPr>
                <a:spLocks noChangeShapeType="1"/>
              </p:cNvSpPr>
              <p:nvPr/>
            </p:nvSpPr>
            <p:spPr bwMode="auto">
              <a:xfrm flipH="1">
                <a:off x="3346" y="2765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3" name="Line 2282"/>
              <p:cNvSpPr>
                <a:spLocks noChangeShapeType="1"/>
              </p:cNvSpPr>
              <p:nvPr/>
            </p:nvSpPr>
            <p:spPr bwMode="auto">
              <a:xfrm flipH="1">
                <a:off x="3352" y="276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4" name="Line 2283"/>
              <p:cNvSpPr>
                <a:spLocks noChangeShapeType="1"/>
              </p:cNvSpPr>
              <p:nvPr/>
            </p:nvSpPr>
            <p:spPr bwMode="auto">
              <a:xfrm flipH="1">
                <a:off x="3357" y="2761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5" name="Line 2284"/>
              <p:cNvSpPr>
                <a:spLocks noChangeShapeType="1"/>
              </p:cNvSpPr>
              <p:nvPr/>
            </p:nvSpPr>
            <p:spPr bwMode="auto">
              <a:xfrm flipH="1">
                <a:off x="3361" y="2760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6" name="Line 2285"/>
              <p:cNvSpPr>
                <a:spLocks noChangeShapeType="1"/>
              </p:cNvSpPr>
              <p:nvPr/>
            </p:nvSpPr>
            <p:spPr bwMode="auto">
              <a:xfrm flipH="1">
                <a:off x="3367" y="275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7" name="Line 2286"/>
              <p:cNvSpPr>
                <a:spLocks noChangeShapeType="1"/>
              </p:cNvSpPr>
              <p:nvPr/>
            </p:nvSpPr>
            <p:spPr bwMode="auto">
              <a:xfrm flipH="1">
                <a:off x="3371" y="275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8" name="Line 2287"/>
              <p:cNvSpPr>
                <a:spLocks noChangeShapeType="1"/>
              </p:cNvSpPr>
              <p:nvPr/>
            </p:nvSpPr>
            <p:spPr bwMode="auto">
              <a:xfrm flipH="1">
                <a:off x="3376" y="2754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9" name="Line 2288"/>
              <p:cNvSpPr>
                <a:spLocks noChangeShapeType="1"/>
              </p:cNvSpPr>
              <p:nvPr/>
            </p:nvSpPr>
            <p:spPr bwMode="auto">
              <a:xfrm flipH="1">
                <a:off x="3382" y="2753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0" name="Line 2289"/>
              <p:cNvSpPr>
                <a:spLocks noChangeShapeType="1"/>
              </p:cNvSpPr>
              <p:nvPr/>
            </p:nvSpPr>
            <p:spPr bwMode="auto">
              <a:xfrm flipH="1">
                <a:off x="3386" y="275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1" name="Line 2290"/>
              <p:cNvSpPr>
                <a:spLocks noChangeShapeType="1"/>
              </p:cNvSpPr>
              <p:nvPr/>
            </p:nvSpPr>
            <p:spPr bwMode="auto">
              <a:xfrm flipH="1">
                <a:off x="3391" y="2750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2" name="Line 2291"/>
              <p:cNvSpPr>
                <a:spLocks noChangeShapeType="1"/>
              </p:cNvSpPr>
              <p:nvPr/>
            </p:nvSpPr>
            <p:spPr bwMode="auto">
              <a:xfrm flipH="1">
                <a:off x="3397" y="274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3" name="Line 2292"/>
              <p:cNvSpPr>
                <a:spLocks noChangeShapeType="1"/>
              </p:cNvSpPr>
              <p:nvPr/>
            </p:nvSpPr>
            <p:spPr bwMode="auto">
              <a:xfrm flipH="1">
                <a:off x="3401" y="274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4" name="Line 2293"/>
              <p:cNvSpPr>
                <a:spLocks noChangeShapeType="1"/>
              </p:cNvSpPr>
              <p:nvPr/>
            </p:nvSpPr>
            <p:spPr bwMode="auto">
              <a:xfrm flipH="1">
                <a:off x="3406" y="274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5" name="Line 2294"/>
              <p:cNvSpPr>
                <a:spLocks noChangeShapeType="1"/>
              </p:cNvSpPr>
              <p:nvPr/>
            </p:nvSpPr>
            <p:spPr bwMode="auto">
              <a:xfrm flipH="1">
                <a:off x="3411" y="274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6" name="Line 2295"/>
              <p:cNvSpPr>
                <a:spLocks noChangeShapeType="1"/>
              </p:cNvSpPr>
              <p:nvPr/>
            </p:nvSpPr>
            <p:spPr bwMode="auto">
              <a:xfrm flipH="1">
                <a:off x="3416" y="2741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7" name="Line 2296"/>
              <p:cNvSpPr>
                <a:spLocks noChangeShapeType="1"/>
              </p:cNvSpPr>
              <p:nvPr/>
            </p:nvSpPr>
            <p:spPr bwMode="auto">
              <a:xfrm flipH="1">
                <a:off x="3422" y="273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8" name="Line 2297"/>
              <p:cNvSpPr>
                <a:spLocks noChangeShapeType="1"/>
              </p:cNvSpPr>
              <p:nvPr/>
            </p:nvSpPr>
            <p:spPr bwMode="auto">
              <a:xfrm flipH="1">
                <a:off x="3426" y="2738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9" name="Line 2298"/>
              <p:cNvSpPr>
                <a:spLocks noChangeShapeType="1"/>
              </p:cNvSpPr>
              <p:nvPr/>
            </p:nvSpPr>
            <p:spPr bwMode="auto">
              <a:xfrm flipH="1">
                <a:off x="3431" y="2736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0" name="Line 2299"/>
              <p:cNvSpPr>
                <a:spLocks noChangeShapeType="1"/>
              </p:cNvSpPr>
              <p:nvPr/>
            </p:nvSpPr>
            <p:spPr bwMode="auto">
              <a:xfrm flipH="1">
                <a:off x="3437" y="2735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1" name="Line 2300"/>
              <p:cNvSpPr>
                <a:spLocks noChangeShapeType="1"/>
              </p:cNvSpPr>
              <p:nvPr/>
            </p:nvSpPr>
            <p:spPr bwMode="auto">
              <a:xfrm flipH="1">
                <a:off x="3441" y="273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2" name="Line 2301"/>
              <p:cNvSpPr>
                <a:spLocks noChangeShapeType="1"/>
              </p:cNvSpPr>
              <p:nvPr/>
            </p:nvSpPr>
            <p:spPr bwMode="auto">
              <a:xfrm flipH="1">
                <a:off x="3446" y="273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3" name="Line 2302"/>
              <p:cNvSpPr>
                <a:spLocks noChangeShapeType="1"/>
              </p:cNvSpPr>
              <p:nvPr/>
            </p:nvSpPr>
            <p:spPr bwMode="auto">
              <a:xfrm flipH="1">
                <a:off x="3451" y="2730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4" name="Line 2303"/>
              <p:cNvSpPr>
                <a:spLocks noChangeShapeType="1"/>
              </p:cNvSpPr>
              <p:nvPr/>
            </p:nvSpPr>
            <p:spPr bwMode="auto">
              <a:xfrm flipH="1">
                <a:off x="3456" y="2728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5" name="Line 2304"/>
              <p:cNvSpPr>
                <a:spLocks noChangeShapeType="1"/>
              </p:cNvSpPr>
              <p:nvPr/>
            </p:nvSpPr>
            <p:spPr bwMode="auto">
              <a:xfrm flipH="1">
                <a:off x="3462" y="2727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6" name="Line 2305"/>
              <p:cNvSpPr>
                <a:spLocks noChangeShapeType="1"/>
              </p:cNvSpPr>
              <p:nvPr/>
            </p:nvSpPr>
            <p:spPr bwMode="auto">
              <a:xfrm flipH="1">
                <a:off x="3466" y="272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7" name="Line 2306"/>
              <p:cNvSpPr>
                <a:spLocks noChangeShapeType="1"/>
              </p:cNvSpPr>
              <p:nvPr/>
            </p:nvSpPr>
            <p:spPr bwMode="auto">
              <a:xfrm flipH="1">
                <a:off x="3471" y="2724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8" name="Line 2307"/>
              <p:cNvSpPr>
                <a:spLocks noChangeShapeType="1"/>
              </p:cNvSpPr>
              <p:nvPr/>
            </p:nvSpPr>
            <p:spPr bwMode="auto">
              <a:xfrm flipH="1">
                <a:off x="3477" y="272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9" name="Line 2308"/>
              <p:cNvSpPr>
                <a:spLocks noChangeShapeType="1"/>
              </p:cNvSpPr>
              <p:nvPr/>
            </p:nvSpPr>
            <p:spPr bwMode="auto">
              <a:xfrm flipH="1">
                <a:off x="3481" y="2720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20" name="Line 2309"/>
              <p:cNvSpPr>
                <a:spLocks noChangeShapeType="1"/>
              </p:cNvSpPr>
              <p:nvPr/>
            </p:nvSpPr>
            <p:spPr bwMode="auto">
              <a:xfrm flipH="1">
                <a:off x="3487" y="2719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696" name="Line 2311"/>
            <p:cNvSpPr>
              <a:spLocks noChangeShapeType="1"/>
            </p:cNvSpPr>
            <p:nvPr/>
          </p:nvSpPr>
          <p:spPr bwMode="auto">
            <a:xfrm flipH="1">
              <a:off x="5541963" y="431323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7" name="Line 2312"/>
            <p:cNvSpPr>
              <a:spLocks noChangeShapeType="1"/>
            </p:cNvSpPr>
            <p:nvPr/>
          </p:nvSpPr>
          <p:spPr bwMode="auto">
            <a:xfrm flipH="1">
              <a:off x="5549900" y="431165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8" name="Line 2313"/>
            <p:cNvSpPr>
              <a:spLocks noChangeShapeType="1"/>
            </p:cNvSpPr>
            <p:nvPr/>
          </p:nvSpPr>
          <p:spPr bwMode="auto">
            <a:xfrm flipH="1">
              <a:off x="5559425" y="4308475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9" name="Line 2314"/>
            <p:cNvSpPr>
              <a:spLocks noChangeShapeType="1"/>
            </p:cNvSpPr>
            <p:nvPr/>
          </p:nvSpPr>
          <p:spPr bwMode="auto">
            <a:xfrm flipH="1">
              <a:off x="5565775" y="430688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0" name="Line 2315"/>
            <p:cNvSpPr>
              <a:spLocks noChangeShapeType="1"/>
            </p:cNvSpPr>
            <p:nvPr/>
          </p:nvSpPr>
          <p:spPr bwMode="auto">
            <a:xfrm flipH="1">
              <a:off x="5575300" y="430371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1" name="Line 2316"/>
            <p:cNvSpPr>
              <a:spLocks noChangeShapeType="1"/>
            </p:cNvSpPr>
            <p:nvPr/>
          </p:nvSpPr>
          <p:spPr bwMode="auto">
            <a:xfrm flipH="1">
              <a:off x="5583238" y="4300538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2" name="Line 2317"/>
            <p:cNvSpPr>
              <a:spLocks noChangeShapeType="1"/>
            </p:cNvSpPr>
            <p:nvPr/>
          </p:nvSpPr>
          <p:spPr bwMode="auto">
            <a:xfrm flipH="1">
              <a:off x="5589588" y="429895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3" name="Line 2318"/>
            <p:cNvSpPr>
              <a:spLocks noChangeShapeType="1"/>
            </p:cNvSpPr>
            <p:nvPr/>
          </p:nvSpPr>
          <p:spPr bwMode="auto">
            <a:xfrm flipH="1">
              <a:off x="5599113" y="429577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4" name="Line 2319"/>
            <p:cNvSpPr>
              <a:spLocks noChangeShapeType="1"/>
            </p:cNvSpPr>
            <p:nvPr/>
          </p:nvSpPr>
          <p:spPr bwMode="auto">
            <a:xfrm flipH="1">
              <a:off x="5607050" y="42941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5" name="Line 2320"/>
            <p:cNvSpPr>
              <a:spLocks noChangeShapeType="1"/>
            </p:cNvSpPr>
            <p:nvPr/>
          </p:nvSpPr>
          <p:spPr bwMode="auto">
            <a:xfrm flipH="1">
              <a:off x="5614988" y="429101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6" name="Line 2321"/>
            <p:cNvSpPr>
              <a:spLocks noChangeShapeType="1"/>
            </p:cNvSpPr>
            <p:nvPr/>
          </p:nvSpPr>
          <p:spPr bwMode="auto">
            <a:xfrm flipH="1">
              <a:off x="5622925" y="42894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7" name="Line 2322"/>
            <p:cNvSpPr>
              <a:spLocks noChangeShapeType="1"/>
            </p:cNvSpPr>
            <p:nvPr/>
          </p:nvSpPr>
          <p:spPr bwMode="auto">
            <a:xfrm flipH="1">
              <a:off x="5630863" y="42862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8" name="Line 2323"/>
            <p:cNvSpPr>
              <a:spLocks noChangeShapeType="1"/>
            </p:cNvSpPr>
            <p:nvPr/>
          </p:nvSpPr>
          <p:spPr bwMode="auto">
            <a:xfrm flipH="1">
              <a:off x="5638800" y="428466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9" name="Line 2324"/>
            <p:cNvSpPr>
              <a:spLocks noChangeShapeType="1"/>
            </p:cNvSpPr>
            <p:nvPr/>
          </p:nvSpPr>
          <p:spPr bwMode="auto">
            <a:xfrm flipH="1">
              <a:off x="5646738" y="42830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10" name="Line 2325"/>
            <p:cNvSpPr>
              <a:spLocks noChangeShapeType="1"/>
            </p:cNvSpPr>
            <p:nvPr/>
          </p:nvSpPr>
          <p:spPr bwMode="auto">
            <a:xfrm flipH="1">
              <a:off x="5654675" y="427990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11" name="Line 2326"/>
            <p:cNvSpPr>
              <a:spLocks noChangeShapeType="1"/>
            </p:cNvSpPr>
            <p:nvPr/>
          </p:nvSpPr>
          <p:spPr bwMode="auto">
            <a:xfrm flipH="1">
              <a:off x="5662613" y="42783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12" name="Line 2327"/>
            <p:cNvSpPr>
              <a:spLocks noChangeShapeType="1"/>
            </p:cNvSpPr>
            <p:nvPr/>
          </p:nvSpPr>
          <p:spPr bwMode="auto">
            <a:xfrm flipH="1">
              <a:off x="5670550" y="427513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13" name="Line 2328"/>
            <p:cNvSpPr>
              <a:spLocks noChangeShapeType="1"/>
            </p:cNvSpPr>
            <p:nvPr/>
          </p:nvSpPr>
          <p:spPr bwMode="auto">
            <a:xfrm flipH="1">
              <a:off x="5678488" y="4271963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14" name="Line 2329"/>
            <p:cNvSpPr>
              <a:spLocks noChangeShapeType="1"/>
            </p:cNvSpPr>
            <p:nvPr/>
          </p:nvSpPr>
          <p:spPr bwMode="auto">
            <a:xfrm flipH="1">
              <a:off x="5688013" y="4270375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15" name="Line 2330"/>
            <p:cNvSpPr>
              <a:spLocks noChangeShapeType="1"/>
            </p:cNvSpPr>
            <p:nvPr/>
          </p:nvSpPr>
          <p:spPr bwMode="auto">
            <a:xfrm flipH="1">
              <a:off x="5694363" y="42687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16" name="Line 2331"/>
            <p:cNvSpPr>
              <a:spLocks noChangeShapeType="1"/>
            </p:cNvSpPr>
            <p:nvPr/>
          </p:nvSpPr>
          <p:spPr bwMode="auto">
            <a:xfrm flipH="1">
              <a:off x="5702300" y="4265613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17" name="Line 2332"/>
            <p:cNvSpPr>
              <a:spLocks noChangeShapeType="1"/>
            </p:cNvSpPr>
            <p:nvPr/>
          </p:nvSpPr>
          <p:spPr bwMode="auto">
            <a:xfrm flipH="1">
              <a:off x="5710238" y="42640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18" name="Line 2333"/>
            <p:cNvSpPr>
              <a:spLocks noChangeShapeType="1"/>
            </p:cNvSpPr>
            <p:nvPr/>
          </p:nvSpPr>
          <p:spPr bwMode="auto">
            <a:xfrm flipH="1">
              <a:off x="5718175" y="4260850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19" name="Line 2334"/>
            <p:cNvSpPr>
              <a:spLocks noChangeShapeType="1"/>
            </p:cNvSpPr>
            <p:nvPr/>
          </p:nvSpPr>
          <p:spPr bwMode="auto">
            <a:xfrm flipH="1">
              <a:off x="5727700" y="4259263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0" name="Line 2335"/>
            <p:cNvSpPr>
              <a:spLocks noChangeShapeType="1"/>
            </p:cNvSpPr>
            <p:nvPr/>
          </p:nvSpPr>
          <p:spPr bwMode="auto">
            <a:xfrm flipH="1">
              <a:off x="5734050" y="4256088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1" name="Line 2336"/>
            <p:cNvSpPr>
              <a:spLocks noChangeShapeType="1"/>
            </p:cNvSpPr>
            <p:nvPr/>
          </p:nvSpPr>
          <p:spPr bwMode="auto">
            <a:xfrm flipH="1">
              <a:off x="5743575" y="42545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2" name="Line 2337"/>
            <p:cNvSpPr>
              <a:spLocks noChangeShapeType="1"/>
            </p:cNvSpPr>
            <p:nvPr/>
          </p:nvSpPr>
          <p:spPr bwMode="auto">
            <a:xfrm flipH="1">
              <a:off x="5751513" y="42529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3" name="Line 2338"/>
            <p:cNvSpPr>
              <a:spLocks noChangeShapeType="1"/>
            </p:cNvSpPr>
            <p:nvPr/>
          </p:nvSpPr>
          <p:spPr bwMode="auto">
            <a:xfrm flipH="1">
              <a:off x="5759450" y="424973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4" name="Line 2339"/>
            <p:cNvSpPr>
              <a:spLocks noChangeShapeType="1"/>
            </p:cNvSpPr>
            <p:nvPr/>
          </p:nvSpPr>
          <p:spPr bwMode="auto">
            <a:xfrm flipH="1">
              <a:off x="5767388" y="42481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5" name="Line 2340"/>
            <p:cNvSpPr>
              <a:spLocks noChangeShapeType="1"/>
            </p:cNvSpPr>
            <p:nvPr/>
          </p:nvSpPr>
          <p:spPr bwMode="auto">
            <a:xfrm flipH="1">
              <a:off x="5775325" y="424656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6" name="Line 2341"/>
            <p:cNvSpPr>
              <a:spLocks noChangeShapeType="1"/>
            </p:cNvSpPr>
            <p:nvPr/>
          </p:nvSpPr>
          <p:spPr bwMode="auto">
            <a:xfrm flipH="1">
              <a:off x="5783263" y="424338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7" name="Line 2342"/>
            <p:cNvSpPr>
              <a:spLocks noChangeShapeType="1"/>
            </p:cNvSpPr>
            <p:nvPr/>
          </p:nvSpPr>
          <p:spPr bwMode="auto">
            <a:xfrm flipH="1">
              <a:off x="5791200" y="42418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8" name="Line 2343"/>
            <p:cNvSpPr>
              <a:spLocks noChangeShapeType="1"/>
            </p:cNvSpPr>
            <p:nvPr/>
          </p:nvSpPr>
          <p:spPr bwMode="auto">
            <a:xfrm flipH="1">
              <a:off x="5799138" y="4238625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9" name="Line 2344"/>
            <p:cNvSpPr>
              <a:spLocks noChangeShapeType="1"/>
            </p:cNvSpPr>
            <p:nvPr/>
          </p:nvSpPr>
          <p:spPr bwMode="auto">
            <a:xfrm flipH="1">
              <a:off x="5808663" y="4237038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0" name="Line 2345"/>
            <p:cNvSpPr>
              <a:spLocks noChangeShapeType="1"/>
            </p:cNvSpPr>
            <p:nvPr/>
          </p:nvSpPr>
          <p:spPr bwMode="auto">
            <a:xfrm flipH="1">
              <a:off x="5815013" y="42354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1" name="Line 2346"/>
            <p:cNvSpPr>
              <a:spLocks noChangeShapeType="1"/>
            </p:cNvSpPr>
            <p:nvPr/>
          </p:nvSpPr>
          <p:spPr bwMode="auto">
            <a:xfrm flipH="1">
              <a:off x="5822950" y="4232275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2" name="Line 2347"/>
            <p:cNvSpPr>
              <a:spLocks noChangeShapeType="1"/>
            </p:cNvSpPr>
            <p:nvPr/>
          </p:nvSpPr>
          <p:spPr bwMode="auto">
            <a:xfrm flipH="1">
              <a:off x="5832475" y="4230688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3" name="Line 2348"/>
            <p:cNvSpPr>
              <a:spLocks noChangeShapeType="1"/>
            </p:cNvSpPr>
            <p:nvPr/>
          </p:nvSpPr>
          <p:spPr bwMode="auto">
            <a:xfrm flipH="1">
              <a:off x="5838825" y="422910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4" name="Line 2349"/>
            <p:cNvSpPr>
              <a:spLocks noChangeShapeType="1"/>
            </p:cNvSpPr>
            <p:nvPr/>
          </p:nvSpPr>
          <p:spPr bwMode="auto">
            <a:xfrm flipH="1">
              <a:off x="5848350" y="4225925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5" name="Line 2350"/>
            <p:cNvSpPr>
              <a:spLocks noChangeShapeType="1"/>
            </p:cNvSpPr>
            <p:nvPr/>
          </p:nvSpPr>
          <p:spPr bwMode="auto">
            <a:xfrm flipH="1">
              <a:off x="5854700" y="422592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6" name="Line 2351"/>
            <p:cNvSpPr>
              <a:spLocks noChangeShapeType="1"/>
            </p:cNvSpPr>
            <p:nvPr/>
          </p:nvSpPr>
          <p:spPr bwMode="auto">
            <a:xfrm flipH="1">
              <a:off x="5864225" y="42227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7" name="Line 2352"/>
            <p:cNvSpPr>
              <a:spLocks noChangeShapeType="1"/>
            </p:cNvSpPr>
            <p:nvPr/>
          </p:nvSpPr>
          <p:spPr bwMode="auto">
            <a:xfrm flipH="1">
              <a:off x="5872163" y="421957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8" name="Line 2353"/>
            <p:cNvSpPr>
              <a:spLocks noChangeShapeType="1"/>
            </p:cNvSpPr>
            <p:nvPr/>
          </p:nvSpPr>
          <p:spPr bwMode="auto">
            <a:xfrm flipH="1">
              <a:off x="5880100" y="42195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9" name="Line 2354"/>
            <p:cNvSpPr>
              <a:spLocks noChangeShapeType="1"/>
            </p:cNvSpPr>
            <p:nvPr/>
          </p:nvSpPr>
          <p:spPr bwMode="auto">
            <a:xfrm flipH="1">
              <a:off x="5888038" y="421640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0" name="Line 2355"/>
            <p:cNvSpPr>
              <a:spLocks noChangeShapeType="1"/>
            </p:cNvSpPr>
            <p:nvPr/>
          </p:nvSpPr>
          <p:spPr bwMode="auto">
            <a:xfrm flipH="1">
              <a:off x="5895975" y="42148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1" name="Line 2356"/>
            <p:cNvSpPr>
              <a:spLocks noChangeShapeType="1"/>
            </p:cNvSpPr>
            <p:nvPr/>
          </p:nvSpPr>
          <p:spPr bwMode="auto">
            <a:xfrm flipH="1">
              <a:off x="5903913" y="421322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2" name="Line 2357"/>
            <p:cNvSpPr>
              <a:spLocks noChangeShapeType="1"/>
            </p:cNvSpPr>
            <p:nvPr/>
          </p:nvSpPr>
          <p:spPr bwMode="auto">
            <a:xfrm flipH="1">
              <a:off x="5913438" y="42100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3" name="Line 2358"/>
            <p:cNvSpPr>
              <a:spLocks noChangeShapeType="1"/>
            </p:cNvSpPr>
            <p:nvPr/>
          </p:nvSpPr>
          <p:spPr bwMode="auto">
            <a:xfrm flipH="1">
              <a:off x="5921375" y="420846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4" name="Line 2359"/>
            <p:cNvSpPr>
              <a:spLocks noChangeShapeType="1"/>
            </p:cNvSpPr>
            <p:nvPr/>
          </p:nvSpPr>
          <p:spPr bwMode="auto">
            <a:xfrm flipH="1">
              <a:off x="5929313" y="42068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5" name="Line 2360"/>
            <p:cNvSpPr>
              <a:spLocks noChangeShapeType="1"/>
            </p:cNvSpPr>
            <p:nvPr/>
          </p:nvSpPr>
          <p:spPr bwMode="auto">
            <a:xfrm flipH="1">
              <a:off x="5937250" y="420370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6" name="Line 2361"/>
            <p:cNvSpPr>
              <a:spLocks noChangeShapeType="1"/>
            </p:cNvSpPr>
            <p:nvPr/>
          </p:nvSpPr>
          <p:spPr bwMode="auto">
            <a:xfrm flipH="1">
              <a:off x="5945188" y="42021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7" name="Line 2362"/>
            <p:cNvSpPr>
              <a:spLocks noChangeShapeType="1"/>
            </p:cNvSpPr>
            <p:nvPr/>
          </p:nvSpPr>
          <p:spPr bwMode="auto">
            <a:xfrm flipH="1">
              <a:off x="5953125" y="42005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8" name="Line 2363"/>
            <p:cNvSpPr>
              <a:spLocks noChangeShapeType="1"/>
            </p:cNvSpPr>
            <p:nvPr/>
          </p:nvSpPr>
          <p:spPr bwMode="auto">
            <a:xfrm flipH="1">
              <a:off x="5961063" y="419893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9" name="Line 2364"/>
            <p:cNvSpPr>
              <a:spLocks noChangeShapeType="1"/>
            </p:cNvSpPr>
            <p:nvPr/>
          </p:nvSpPr>
          <p:spPr bwMode="auto">
            <a:xfrm flipH="1">
              <a:off x="5970588" y="4197350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50" name="Line 2365"/>
            <p:cNvSpPr>
              <a:spLocks noChangeShapeType="1"/>
            </p:cNvSpPr>
            <p:nvPr/>
          </p:nvSpPr>
          <p:spPr bwMode="auto">
            <a:xfrm flipH="1">
              <a:off x="5976938" y="419576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51" name="Line 2366"/>
            <p:cNvSpPr>
              <a:spLocks noChangeShapeType="1"/>
            </p:cNvSpPr>
            <p:nvPr/>
          </p:nvSpPr>
          <p:spPr bwMode="auto">
            <a:xfrm flipH="1">
              <a:off x="5986463" y="419258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52" name="Line 2367"/>
            <p:cNvSpPr>
              <a:spLocks noChangeShapeType="1"/>
            </p:cNvSpPr>
            <p:nvPr/>
          </p:nvSpPr>
          <p:spPr bwMode="auto">
            <a:xfrm flipH="1">
              <a:off x="5994400" y="41910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53" name="Line 2368"/>
            <p:cNvSpPr>
              <a:spLocks noChangeShapeType="1"/>
            </p:cNvSpPr>
            <p:nvPr/>
          </p:nvSpPr>
          <p:spPr bwMode="auto">
            <a:xfrm flipH="1">
              <a:off x="6002338" y="41894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54" name="Line 2369"/>
            <p:cNvSpPr>
              <a:spLocks noChangeShapeType="1"/>
            </p:cNvSpPr>
            <p:nvPr/>
          </p:nvSpPr>
          <p:spPr bwMode="auto">
            <a:xfrm flipH="1">
              <a:off x="6010275" y="41878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55" name="Line 2370"/>
            <p:cNvSpPr>
              <a:spLocks noChangeShapeType="1"/>
            </p:cNvSpPr>
            <p:nvPr/>
          </p:nvSpPr>
          <p:spPr bwMode="auto">
            <a:xfrm flipH="1">
              <a:off x="6018213" y="4184650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56" name="Line 2371"/>
            <p:cNvSpPr>
              <a:spLocks noChangeShapeType="1"/>
            </p:cNvSpPr>
            <p:nvPr/>
          </p:nvSpPr>
          <p:spPr bwMode="auto">
            <a:xfrm flipH="1">
              <a:off x="6026150" y="41846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57" name="Line 2372"/>
            <p:cNvSpPr>
              <a:spLocks noChangeShapeType="1"/>
            </p:cNvSpPr>
            <p:nvPr/>
          </p:nvSpPr>
          <p:spPr bwMode="auto">
            <a:xfrm flipH="1">
              <a:off x="6034088" y="418147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58" name="Line 2373"/>
            <p:cNvSpPr>
              <a:spLocks noChangeShapeType="1"/>
            </p:cNvSpPr>
            <p:nvPr/>
          </p:nvSpPr>
          <p:spPr bwMode="auto">
            <a:xfrm flipH="1">
              <a:off x="6042025" y="417988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59" name="Line 2374"/>
            <p:cNvSpPr>
              <a:spLocks noChangeShapeType="1"/>
            </p:cNvSpPr>
            <p:nvPr/>
          </p:nvSpPr>
          <p:spPr bwMode="auto">
            <a:xfrm flipH="1">
              <a:off x="6051550" y="41783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60" name="Line 2375"/>
            <p:cNvSpPr>
              <a:spLocks noChangeShapeType="1"/>
            </p:cNvSpPr>
            <p:nvPr/>
          </p:nvSpPr>
          <p:spPr bwMode="auto">
            <a:xfrm flipH="1">
              <a:off x="6059488" y="41767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61" name="Line 2376"/>
            <p:cNvSpPr>
              <a:spLocks noChangeShapeType="1"/>
            </p:cNvSpPr>
            <p:nvPr/>
          </p:nvSpPr>
          <p:spPr bwMode="auto">
            <a:xfrm flipH="1">
              <a:off x="6067425" y="41751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62" name="Line 2377"/>
            <p:cNvSpPr>
              <a:spLocks noChangeShapeType="1"/>
            </p:cNvSpPr>
            <p:nvPr/>
          </p:nvSpPr>
          <p:spPr bwMode="auto">
            <a:xfrm flipH="1">
              <a:off x="6075363" y="41735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63" name="Line 2378"/>
            <p:cNvSpPr>
              <a:spLocks noChangeShapeType="1"/>
            </p:cNvSpPr>
            <p:nvPr/>
          </p:nvSpPr>
          <p:spPr bwMode="auto">
            <a:xfrm flipH="1">
              <a:off x="6083300" y="417195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64" name="Line 2379"/>
            <p:cNvSpPr>
              <a:spLocks noChangeShapeType="1"/>
            </p:cNvSpPr>
            <p:nvPr/>
          </p:nvSpPr>
          <p:spPr bwMode="auto">
            <a:xfrm flipH="1">
              <a:off x="6092825" y="4168775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65" name="Line 2380"/>
            <p:cNvSpPr>
              <a:spLocks noChangeShapeType="1"/>
            </p:cNvSpPr>
            <p:nvPr/>
          </p:nvSpPr>
          <p:spPr bwMode="auto">
            <a:xfrm flipH="1">
              <a:off x="6099175" y="416718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66" name="Line 2381"/>
            <p:cNvSpPr>
              <a:spLocks noChangeShapeType="1"/>
            </p:cNvSpPr>
            <p:nvPr/>
          </p:nvSpPr>
          <p:spPr bwMode="auto">
            <a:xfrm flipH="1">
              <a:off x="6108700" y="4167188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67" name="Line 2382"/>
            <p:cNvSpPr>
              <a:spLocks noChangeShapeType="1"/>
            </p:cNvSpPr>
            <p:nvPr/>
          </p:nvSpPr>
          <p:spPr bwMode="auto">
            <a:xfrm flipH="1">
              <a:off x="6115050" y="4164013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68" name="Line 2383"/>
            <p:cNvSpPr>
              <a:spLocks noChangeShapeType="1"/>
            </p:cNvSpPr>
            <p:nvPr/>
          </p:nvSpPr>
          <p:spPr bwMode="auto">
            <a:xfrm flipH="1">
              <a:off x="6124575" y="41624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69" name="Line 2384"/>
            <p:cNvSpPr>
              <a:spLocks noChangeShapeType="1"/>
            </p:cNvSpPr>
            <p:nvPr/>
          </p:nvSpPr>
          <p:spPr bwMode="auto">
            <a:xfrm flipH="1">
              <a:off x="6132513" y="41624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70" name="Line 2385"/>
            <p:cNvSpPr>
              <a:spLocks noChangeShapeType="1"/>
            </p:cNvSpPr>
            <p:nvPr/>
          </p:nvSpPr>
          <p:spPr bwMode="auto">
            <a:xfrm flipH="1">
              <a:off x="6140450" y="4159250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71" name="Line 2386"/>
            <p:cNvSpPr>
              <a:spLocks noChangeShapeType="1"/>
            </p:cNvSpPr>
            <p:nvPr/>
          </p:nvSpPr>
          <p:spPr bwMode="auto">
            <a:xfrm flipH="1">
              <a:off x="6149975" y="4157663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72" name="Line 2387"/>
            <p:cNvSpPr>
              <a:spLocks noChangeShapeType="1"/>
            </p:cNvSpPr>
            <p:nvPr/>
          </p:nvSpPr>
          <p:spPr bwMode="auto">
            <a:xfrm flipH="1">
              <a:off x="6156325" y="415607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73" name="Line 2388"/>
            <p:cNvSpPr>
              <a:spLocks noChangeShapeType="1"/>
            </p:cNvSpPr>
            <p:nvPr/>
          </p:nvSpPr>
          <p:spPr bwMode="auto">
            <a:xfrm flipH="1">
              <a:off x="6165850" y="41544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74" name="Line 2389"/>
            <p:cNvSpPr>
              <a:spLocks noChangeShapeType="1"/>
            </p:cNvSpPr>
            <p:nvPr/>
          </p:nvSpPr>
          <p:spPr bwMode="auto">
            <a:xfrm flipH="1">
              <a:off x="6173788" y="41529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75" name="Line 2390"/>
            <p:cNvSpPr>
              <a:spLocks noChangeShapeType="1"/>
            </p:cNvSpPr>
            <p:nvPr/>
          </p:nvSpPr>
          <p:spPr bwMode="auto">
            <a:xfrm flipH="1">
              <a:off x="6181725" y="415131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76" name="Line 2391"/>
            <p:cNvSpPr>
              <a:spLocks noChangeShapeType="1"/>
            </p:cNvSpPr>
            <p:nvPr/>
          </p:nvSpPr>
          <p:spPr bwMode="auto">
            <a:xfrm flipH="1">
              <a:off x="6191250" y="4149725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77" name="Line 2392"/>
            <p:cNvSpPr>
              <a:spLocks noChangeShapeType="1"/>
            </p:cNvSpPr>
            <p:nvPr/>
          </p:nvSpPr>
          <p:spPr bwMode="auto">
            <a:xfrm flipH="1">
              <a:off x="6197600" y="414813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78" name="Line 2393"/>
            <p:cNvSpPr>
              <a:spLocks noChangeShapeType="1"/>
            </p:cNvSpPr>
            <p:nvPr/>
          </p:nvSpPr>
          <p:spPr bwMode="auto">
            <a:xfrm flipH="1">
              <a:off x="6207125" y="4146550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79" name="Line 2394"/>
            <p:cNvSpPr>
              <a:spLocks noChangeShapeType="1"/>
            </p:cNvSpPr>
            <p:nvPr/>
          </p:nvSpPr>
          <p:spPr bwMode="auto">
            <a:xfrm flipH="1">
              <a:off x="6213475" y="414496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80" name="Line 2395"/>
            <p:cNvSpPr>
              <a:spLocks noChangeShapeType="1"/>
            </p:cNvSpPr>
            <p:nvPr/>
          </p:nvSpPr>
          <p:spPr bwMode="auto">
            <a:xfrm flipH="1">
              <a:off x="6223000" y="414496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81" name="Line 2396"/>
            <p:cNvSpPr>
              <a:spLocks noChangeShapeType="1"/>
            </p:cNvSpPr>
            <p:nvPr/>
          </p:nvSpPr>
          <p:spPr bwMode="auto">
            <a:xfrm flipH="1">
              <a:off x="6230938" y="414178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82" name="Line 2397"/>
            <p:cNvSpPr>
              <a:spLocks noChangeShapeType="1"/>
            </p:cNvSpPr>
            <p:nvPr/>
          </p:nvSpPr>
          <p:spPr bwMode="auto">
            <a:xfrm flipH="1">
              <a:off x="6238875" y="414020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83" name="Line 2398"/>
            <p:cNvSpPr>
              <a:spLocks noChangeShapeType="1"/>
            </p:cNvSpPr>
            <p:nvPr/>
          </p:nvSpPr>
          <p:spPr bwMode="auto">
            <a:xfrm flipH="1">
              <a:off x="6248400" y="4138613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84" name="Line 2399"/>
            <p:cNvSpPr>
              <a:spLocks noChangeShapeType="1"/>
            </p:cNvSpPr>
            <p:nvPr/>
          </p:nvSpPr>
          <p:spPr bwMode="auto">
            <a:xfrm flipH="1">
              <a:off x="6254750" y="413861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85" name="Line 2400"/>
            <p:cNvSpPr>
              <a:spLocks noChangeShapeType="1"/>
            </p:cNvSpPr>
            <p:nvPr/>
          </p:nvSpPr>
          <p:spPr bwMode="auto">
            <a:xfrm flipH="1">
              <a:off x="6264275" y="41370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86" name="Line 2401"/>
            <p:cNvSpPr>
              <a:spLocks noChangeShapeType="1"/>
            </p:cNvSpPr>
            <p:nvPr/>
          </p:nvSpPr>
          <p:spPr bwMode="auto">
            <a:xfrm flipH="1">
              <a:off x="6272213" y="41354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87" name="Line 2402"/>
            <p:cNvSpPr>
              <a:spLocks noChangeShapeType="1"/>
            </p:cNvSpPr>
            <p:nvPr/>
          </p:nvSpPr>
          <p:spPr bwMode="auto">
            <a:xfrm flipH="1">
              <a:off x="6280150" y="4132263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88" name="Line 2403"/>
            <p:cNvSpPr>
              <a:spLocks noChangeShapeType="1"/>
            </p:cNvSpPr>
            <p:nvPr/>
          </p:nvSpPr>
          <p:spPr bwMode="auto">
            <a:xfrm flipH="1">
              <a:off x="6289675" y="4132263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89" name="Line 2404"/>
            <p:cNvSpPr>
              <a:spLocks noChangeShapeType="1"/>
            </p:cNvSpPr>
            <p:nvPr/>
          </p:nvSpPr>
          <p:spPr bwMode="auto">
            <a:xfrm flipH="1">
              <a:off x="6296025" y="413067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90" name="Line 2405"/>
            <p:cNvSpPr>
              <a:spLocks noChangeShapeType="1"/>
            </p:cNvSpPr>
            <p:nvPr/>
          </p:nvSpPr>
          <p:spPr bwMode="auto">
            <a:xfrm flipH="1">
              <a:off x="6305550" y="41290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91" name="Line 2406"/>
            <p:cNvSpPr>
              <a:spLocks noChangeShapeType="1"/>
            </p:cNvSpPr>
            <p:nvPr/>
          </p:nvSpPr>
          <p:spPr bwMode="auto">
            <a:xfrm flipH="1">
              <a:off x="6313488" y="41275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92" name="Line 2407"/>
            <p:cNvSpPr>
              <a:spLocks noChangeShapeType="1"/>
            </p:cNvSpPr>
            <p:nvPr/>
          </p:nvSpPr>
          <p:spPr bwMode="auto">
            <a:xfrm flipH="1">
              <a:off x="6321425" y="41275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93" name="Line 2408"/>
            <p:cNvSpPr>
              <a:spLocks noChangeShapeType="1"/>
            </p:cNvSpPr>
            <p:nvPr/>
          </p:nvSpPr>
          <p:spPr bwMode="auto">
            <a:xfrm flipH="1">
              <a:off x="6329363" y="412591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94" name="Line 2409"/>
            <p:cNvSpPr>
              <a:spLocks noChangeShapeType="1"/>
            </p:cNvSpPr>
            <p:nvPr/>
          </p:nvSpPr>
          <p:spPr bwMode="auto">
            <a:xfrm flipH="1">
              <a:off x="6338888" y="41243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95" name="Line 2410"/>
            <p:cNvSpPr>
              <a:spLocks noChangeShapeType="1"/>
            </p:cNvSpPr>
            <p:nvPr/>
          </p:nvSpPr>
          <p:spPr bwMode="auto">
            <a:xfrm flipH="1">
              <a:off x="6346825" y="41227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96" name="Line 2411"/>
            <p:cNvSpPr>
              <a:spLocks noChangeShapeType="1"/>
            </p:cNvSpPr>
            <p:nvPr/>
          </p:nvSpPr>
          <p:spPr bwMode="auto">
            <a:xfrm flipH="1">
              <a:off x="6354763" y="41211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97" name="Line 2412"/>
            <p:cNvSpPr>
              <a:spLocks noChangeShapeType="1"/>
            </p:cNvSpPr>
            <p:nvPr/>
          </p:nvSpPr>
          <p:spPr bwMode="auto">
            <a:xfrm flipH="1">
              <a:off x="6362700" y="41211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98" name="Line 2413"/>
            <p:cNvSpPr>
              <a:spLocks noChangeShapeType="1"/>
            </p:cNvSpPr>
            <p:nvPr/>
          </p:nvSpPr>
          <p:spPr bwMode="auto">
            <a:xfrm flipH="1">
              <a:off x="6370638" y="411956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99" name="Line 2414"/>
            <p:cNvSpPr>
              <a:spLocks noChangeShapeType="1"/>
            </p:cNvSpPr>
            <p:nvPr/>
          </p:nvSpPr>
          <p:spPr bwMode="auto">
            <a:xfrm flipH="1">
              <a:off x="6380163" y="41179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00" name="Line 2415"/>
            <p:cNvSpPr>
              <a:spLocks noChangeShapeType="1"/>
            </p:cNvSpPr>
            <p:nvPr/>
          </p:nvSpPr>
          <p:spPr bwMode="auto">
            <a:xfrm flipH="1">
              <a:off x="6388100" y="41163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01" name="Line 2416"/>
            <p:cNvSpPr>
              <a:spLocks noChangeShapeType="1"/>
            </p:cNvSpPr>
            <p:nvPr/>
          </p:nvSpPr>
          <p:spPr bwMode="auto">
            <a:xfrm flipH="1">
              <a:off x="6396038" y="411480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02" name="Line 2417"/>
            <p:cNvSpPr>
              <a:spLocks noChangeShapeType="1"/>
            </p:cNvSpPr>
            <p:nvPr/>
          </p:nvSpPr>
          <p:spPr bwMode="auto">
            <a:xfrm flipH="1">
              <a:off x="6405563" y="4114800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03" name="Line 2418"/>
            <p:cNvSpPr>
              <a:spLocks noChangeShapeType="1"/>
            </p:cNvSpPr>
            <p:nvPr/>
          </p:nvSpPr>
          <p:spPr bwMode="auto">
            <a:xfrm flipH="1">
              <a:off x="6411913" y="411321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04" name="Line 2419"/>
            <p:cNvSpPr>
              <a:spLocks noChangeShapeType="1"/>
            </p:cNvSpPr>
            <p:nvPr/>
          </p:nvSpPr>
          <p:spPr bwMode="auto">
            <a:xfrm flipH="1">
              <a:off x="6421438" y="41116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05" name="Line 2420"/>
            <p:cNvSpPr>
              <a:spLocks noChangeShapeType="1"/>
            </p:cNvSpPr>
            <p:nvPr/>
          </p:nvSpPr>
          <p:spPr bwMode="auto">
            <a:xfrm flipH="1">
              <a:off x="6429375" y="41100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06" name="Line 2421"/>
            <p:cNvSpPr>
              <a:spLocks noChangeShapeType="1"/>
            </p:cNvSpPr>
            <p:nvPr/>
          </p:nvSpPr>
          <p:spPr bwMode="auto">
            <a:xfrm flipH="1">
              <a:off x="6437313" y="41100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07" name="Line 2422"/>
            <p:cNvSpPr>
              <a:spLocks noChangeShapeType="1"/>
            </p:cNvSpPr>
            <p:nvPr/>
          </p:nvSpPr>
          <p:spPr bwMode="auto">
            <a:xfrm flipH="1">
              <a:off x="6445250" y="41084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08" name="Line 2423"/>
            <p:cNvSpPr>
              <a:spLocks noChangeShapeType="1"/>
            </p:cNvSpPr>
            <p:nvPr/>
          </p:nvSpPr>
          <p:spPr bwMode="auto">
            <a:xfrm flipH="1">
              <a:off x="6453188" y="410686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09" name="Line 2424"/>
            <p:cNvSpPr>
              <a:spLocks noChangeShapeType="1"/>
            </p:cNvSpPr>
            <p:nvPr/>
          </p:nvSpPr>
          <p:spPr bwMode="auto">
            <a:xfrm flipH="1">
              <a:off x="6462713" y="41052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0" name="Line 2425"/>
            <p:cNvSpPr>
              <a:spLocks noChangeShapeType="1"/>
            </p:cNvSpPr>
            <p:nvPr/>
          </p:nvSpPr>
          <p:spPr bwMode="auto">
            <a:xfrm flipH="1">
              <a:off x="6470650" y="41052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1" name="Line 2426"/>
            <p:cNvSpPr>
              <a:spLocks noChangeShapeType="1"/>
            </p:cNvSpPr>
            <p:nvPr/>
          </p:nvSpPr>
          <p:spPr bwMode="auto">
            <a:xfrm flipH="1">
              <a:off x="6478588" y="41036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2" name="Line 2427"/>
            <p:cNvSpPr>
              <a:spLocks noChangeShapeType="1"/>
            </p:cNvSpPr>
            <p:nvPr/>
          </p:nvSpPr>
          <p:spPr bwMode="auto">
            <a:xfrm flipH="1">
              <a:off x="6486525" y="410368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3" name="Line 2428"/>
            <p:cNvSpPr>
              <a:spLocks noChangeShapeType="1"/>
            </p:cNvSpPr>
            <p:nvPr/>
          </p:nvSpPr>
          <p:spPr bwMode="auto">
            <a:xfrm flipH="1">
              <a:off x="6496050" y="4102100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4" name="Line 2429"/>
            <p:cNvSpPr>
              <a:spLocks noChangeShapeType="1"/>
            </p:cNvSpPr>
            <p:nvPr/>
          </p:nvSpPr>
          <p:spPr bwMode="auto">
            <a:xfrm flipH="1">
              <a:off x="6502400" y="410051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5" name="Line 2430"/>
            <p:cNvSpPr>
              <a:spLocks noChangeShapeType="1"/>
            </p:cNvSpPr>
            <p:nvPr/>
          </p:nvSpPr>
          <p:spPr bwMode="auto">
            <a:xfrm flipH="1">
              <a:off x="6511925" y="41005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6" name="Line 2431"/>
            <p:cNvSpPr>
              <a:spLocks noChangeShapeType="1"/>
            </p:cNvSpPr>
            <p:nvPr/>
          </p:nvSpPr>
          <p:spPr bwMode="auto">
            <a:xfrm flipH="1">
              <a:off x="6519863" y="40989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7" name="Line 2432"/>
            <p:cNvSpPr>
              <a:spLocks noChangeShapeType="1"/>
            </p:cNvSpPr>
            <p:nvPr/>
          </p:nvSpPr>
          <p:spPr bwMode="auto">
            <a:xfrm flipH="1">
              <a:off x="6527800" y="409733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8" name="Line 2433"/>
            <p:cNvSpPr>
              <a:spLocks noChangeShapeType="1"/>
            </p:cNvSpPr>
            <p:nvPr/>
          </p:nvSpPr>
          <p:spPr bwMode="auto">
            <a:xfrm flipH="1">
              <a:off x="6537325" y="40973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9" name="Line 2434"/>
            <p:cNvSpPr>
              <a:spLocks noChangeShapeType="1"/>
            </p:cNvSpPr>
            <p:nvPr/>
          </p:nvSpPr>
          <p:spPr bwMode="auto">
            <a:xfrm flipH="1">
              <a:off x="6545263" y="40973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20" name="Line 2435"/>
            <p:cNvSpPr>
              <a:spLocks noChangeShapeType="1"/>
            </p:cNvSpPr>
            <p:nvPr/>
          </p:nvSpPr>
          <p:spPr bwMode="auto">
            <a:xfrm flipH="1">
              <a:off x="6553200" y="40957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8" name="Group 10220"/>
          <p:cNvGrpSpPr/>
          <p:nvPr/>
        </p:nvGrpSpPr>
        <p:grpSpPr>
          <a:xfrm>
            <a:off x="2600325" y="4446588"/>
            <a:ext cx="4097338" cy="1436688"/>
            <a:chOff x="2600325" y="4446588"/>
            <a:chExt cx="4097338" cy="1436688"/>
          </a:xfrm>
        </p:grpSpPr>
        <p:grpSp>
          <p:nvGrpSpPr>
            <p:cNvPr id="29" name="Group 2639"/>
            <p:cNvGrpSpPr>
              <a:grpSpLocks/>
            </p:cNvGrpSpPr>
            <p:nvPr/>
          </p:nvGrpSpPr>
          <p:grpSpPr bwMode="auto">
            <a:xfrm>
              <a:off x="2600325" y="5110163"/>
              <a:ext cx="1565275" cy="773113"/>
              <a:chOff x="1638" y="3219"/>
              <a:chExt cx="986" cy="487"/>
            </a:xfrm>
          </p:grpSpPr>
          <p:sp>
            <p:nvSpPr>
              <p:cNvPr id="10525" name="Line 2439"/>
              <p:cNvSpPr>
                <a:spLocks noChangeShapeType="1"/>
              </p:cNvSpPr>
              <p:nvPr/>
            </p:nvSpPr>
            <p:spPr bwMode="auto">
              <a:xfrm flipH="1">
                <a:off x="1638" y="370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6" name="Line 2440"/>
              <p:cNvSpPr>
                <a:spLocks noChangeShapeType="1"/>
              </p:cNvSpPr>
              <p:nvPr/>
            </p:nvSpPr>
            <p:spPr bwMode="auto">
              <a:xfrm flipH="1">
                <a:off x="1643" y="370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7" name="Line 2441"/>
              <p:cNvSpPr>
                <a:spLocks noChangeShapeType="1"/>
              </p:cNvSpPr>
              <p:nvPr/>
            </p:nvSpPr>
            <p:spPr bwMode="auto">
              <a:xfrm flipH="1">
                <a:off x="1647" y="369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8" name="Line 2442"/>
              <p:cNvSpPr>
                <a:spLocks noChangeShapeType="1"/>
              </p:cNvSpPr>
              <p:nvPr/>
            </p:nvSpPr>
            <p:spPr bwMode="auto">
              <a:xfrm flipH="1">
                <a:off x="1652" y="369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9" name="Line 2443"/>
              <p:cNvSpPr>
                <a:spLocks noChangeShapeType="1"/>
              </p:cNvSpPr>
              <p:nvPr/>
            </p:nvSpPr>
            <p:spPr bwMode="auto">
              <a:xfrm flipH="1">
                <a:off x="1657" y="3691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0" name="Line 2444"/>
              <p:cNvSpPr>
                <a:spLocks noChangeShapeType="1"/>
              </p:cNvSpPr>
              <p:nvPr/>
            </p:nvSpPr>
            <p:spPr bwMode="auto">
              <a:xfrm flipH="1">
                <a:off x="1662" y="3689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1" name="Line 2445"/>
              <p:cNvSpPr>
                <a:spLocks noChangeShapeType="1"/>
              </p:cNvSpPr>
              <p:nvPr/>
            </p:nvSpPr>
            <p:spPr bwMode="auto">
              <a:xfrm flipH="1">
                <a:off x="1666" y="368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2" name="Line 2446"/>
              <p:cNvSpPr>
                <a:spLocks noChangeShapeType="1"/>
              </p:cNvSpPr>
              <p:nvPr/>
            </p:nvSpPr>
            <p:spPr bwMode="auto">
              <a:xfrm flipH="1">
                <a:off x="1671" y="368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3" name="Line 2447"/>
              <p:cNvSpPr>
                <a:spLocks noChangeShapeType="1"/>
              </p:cNvSpPr>
              <p:nvPr/>
            </p:nvSpPr>
            <p:spPr bwMode="auto">
              <a:xfrm flipH="1">
                <a:off x="1676" y="368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4" name="Line 2448"/>
              <p:cNvSpPr>
                <a:spLocks noChangeShapeType="1"/>
              </p:cNvSpPr>
              <p:nvPr/>
            </p:nvSpPr>
            <p:spPr bwMode="auto">
              <a:xfrm flipH="1">
                <a:off x="1681" y="3677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5" name="Line 2449"/>
              <p:cNvSpPr>
                <a:spLocks noChangeShapeType="1"/>
              </p:cNvSpPr>
              <p:nvPr/>
            </p:nvSpPr>
            <p:spPr bwMode="auto">
              <a:xfrm flipH="1">
                <a:off x="1686" y="367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6" name="Line 2450"/>
              <p:cNvSpPr>
                <a:spLocks noChangeShapeType="1"/>
              </p:cNvSpPr>
              <p:nvPr/>
            </p:nvSpPr>
            <p:spPr bwMode="auto">
              <a:xfrm flipH="1">
                <a:off x="1691" y="3673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7" name="Line 2451"/>
              <p:cNvSpPr>
                <a:spLocks noChangeShapeType="1"/>
              </p:cNvSpPr>
              <p:nvPr/>
            </p:nvSpPr>
            <p:spPr bwMode="auto">
              <a:xfrm flipH="1">
                <a:off x="1695" y="367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8" name="Line 2452"/>
              <p:cNvSpPr>
                <a:spLocks noChangeShapeType="1"/>
              </p:cNvSpPr>
              <p:nvPr/>
            </p:nvSpPr>
            <p:spPr bwMode="auto">
              <a:xfrm flipH="1">
                <a:off x="1700" y="3667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9" name="Line 2453"/>
              <p:cNvSpPr>
                <a:spLocks noChangeShapeType="1"/>
              </p:cNvSpPr>
              <p:nvPr/>
            </p:nvSpPr>
            <p:spPr bwMode="auto">
              <a:xfrm flipH="1">
                <a:off x="1704" y="366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0" name="Line 2454"/>
              <p:cNvSpPr>
                <a:spLocks noChangeShapeType="1"/>
              </p:cNvSpPr>
              <p:nvPr/>
            </p:nvSpPr>
            <p:spPr bwMode="auto">
              <a:xfrm flipH="1">
                <a:off x="1709" y="366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1" name="Line 2455"/>
              <p:cNvSpPr>
                <a:spLocks noChangeShapeType="1"/>
              </p:cNvSpPr>
              <p:nvPr/>
            </p:nvSpPr>
            <p:spPr bwMode="auto">
              <a:xfrm flipH="1">
                <a:off x="1714" y="365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2" name="Line 2456"/>
              <p:cNvSpPr>
                <a:spLocks noChangeShapeType="1"/>
              </p:cNvSpPr>
              <p:nvPr/>
            </p:nvSpPr>
            <p:spPr bwMode="auto">
              <a:xfrm flipH="1">
                <a:off x="1719" y="365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3" name="Line 2457"/>
              <p:cNvSpPr>
                <a:spLocks noChangeShapeType="1"/>
              </p:cNvSpPr>
              <p:nvPr/>
            </p:nvSpPr>
            <p:spPr bwMode="auto">
              <a:xfrm flipH="1">
                <a:off x="1723" y="365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4" name="Line 2458"/>
              <p:cNvSpPr>
                <a:spLocks noChangeShapeType="1"/>
              </p:cNvSpPr>
              <p:nvPr/>
            </p:nvSpPr>
            <p:spPr bwMode="auto">
              <a:xfrm flipH="1">
                <a:off x="1728" y="365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5" name="Line 2459"/>
              <p:cNvSpPr>
                <a:spLocks noChangeShapeType="1"/>
              </p:cNvSpPr>
              <p:nvPr/>
            </p:nvSpPr>
            <p:spPr bwMode="auto">
              <a:xfrm flipH="1">
                <a:off x="1733" y="364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6" name="Line 2460"/>
              <p:cNvSpPr>
                <a:spLocks noChangeShapeType="1"/>
              </p:cNvSpPr>
              <p:nvPr/>
            </p:nvSpPr>
            <p:spPr bwMode="auto">
              <a:xfrm flipH="1">
                <a:off x="1738" y="364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7" name="Line 2461"/>
              <p:cNvSpPr>
                <a:spLocks noChangeShapeType="1"/>
              </p:cNvSpPr>
              <p:nvPr/>
            </p:nvSpPr>
            <p:spPr bwMode="auto">
              <a:xfrm flipH="1">
                <a:off x="1743" y="364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8" name="Line 2462"/>
              <p:cNvSpPr>
                <a:spLocks noChangeShapeType="1"/>
              </p:cNvSpPr>
              <p:nvPr/>
            </p:nvSpPr>
            <p:spPr bwMode="auto">
              <a:xfrm flipH="1">
                <a:off x="1748" y="364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9" name="Line 2463"/>
              <p:cNvSpPr>
                <a:spLocks noChangeShapeType="1"/>
              </p:cNvSpPr>
              <p:nvPr/>
            </p:nvSpPr>
            <p:spPr bwMode="auto">
              <a:xfrm flipH="1">
                <a:off x="1752" y="363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0" name="Line 2464"/>
              <p:cNvSpPr>
                <a:spLocks noChangeShapeType="1"/>
              </p:cNvSpPr>
              <p:nvPr/>
            </p:nvSpPr>
            <p:spPr bwMode="auto">
              <a:xfrm flipH="1">
                <a:off x="1757" y="363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1" name="Line 2465"/>
              <p:cNvSpPr>
                <a:spLocks noChangeShapeType="1"/>
              </p:cNvSpPr>
              <p:nvPr/>
            </p:nvSpPr>
            <p:spPr bwMode="auto">
              <a:xfrm flipH="1">
                <a:off x="1762" y="363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2" name="Line 2466"/>
              <p:cNvSpPr>
                <a:spLocks noChangeShapeType="1"/>
              </p:cNvSpPr>
              <p:nvPr/>
            </p:nvSpPr>
            <p:spPr bwMode="auto">
              <a:xfrm flipH="1">
                <a:off x="1767" y="362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3" name="Line 2467"/>
              <p:cNvSpPr>
                <a:spLocks noChangeShapeType="1"/>
              </p:cNvSpPr>
              <p:nvPr/>
            </p:nvSpPr>
            <p:spPr bwMode="auto">
              <a:xfrm flipH="1">
                <a:off x="1772" y="362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4" name="Line 2468"/>
              <p:cNvSpPr>
                <a:spLocks noChangeShapeType="1"/>
              </p:cNvSpPr>
              <p:nvPr/>
            </p:nvSpPr>
            <p:spPr bwMode="auto">
              <a:xfrm flipH="1">
                <a:off x="1777" y="362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5" name="Line 2469"/>
              <p:cNvSpPr>
                <a:spLocks noChangeShapeType="1"/>
              </p:cNvSpPr>
              <p:nvPr/>
            </p:nvSpPr>
            <p:spPr bwMode="auto">
              <a:xfrm flipH="1">
                <a:off x="1782" y="362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6" name="Line 2470"/>
              <p:cNvSpPr>
                <a:spLocks noChangeShapeType="1"/>
              </p:cNvSpPr>
              <p:nvPr/>
            </p:nvSpPr>
            <p:spPr bwMode="auto">
              <a:xfrm flipH="1">
                <a:off x="1787" y="361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7" name="Line 2471"/>
              <p:cNvSpPr>
                <a:spLocks noChangeShapeType="1"/>
              </p:cNvSpPr>
              <p:nvPr/>
            </p:nvSpPr>
            <p:spPr bwMode="auto">
              <a:xfrm flipH="1">
                <a:off x="1791" y="361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8" name="Line 2472"/>
              <p:cNvSpPr>
                <a:spLocks noChangeShapeType="1"/>
              </p:cNvSpPr>
              <p:nvPr/>
            </p:nvSpPr>
            <p:spPr bwMode="auto">
              <a:xfrm flipH="1">
                <a:off x="1796" y="3614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9" name="Line 2473"/>
              <p:cNvSpPr>
                <a:spLocks noChangeShapeType="1"/>
              </p:cNvSpPr>
              <p:nvPr/>
            </p:nvSpPr>
            <p:spPr bwMode="auto">
              <a:xfrm flipH="1">
                <a:off x="1800" y="361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0" name="Line 2474"/>
              <p:cNvSpPr>
                <a:spLocks noChangeShapeType="1"/>
              </p:cNvSpPr>
              <p:nvPr/>
            </p:nvSpPr>
            <p:spPr bwMode="auto">
              <a:xfrm flipH="1">
                <a:off x="1805" y="360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1" name="Line 2475"/>
              <p:cNvSpPr>
                <a:spLocks noChangeShapeType="1"/>
              </p:cNvSpPr>
              <p:nvPr/>
            </p:nvSpPr>
            <p:spPr bwMode="auto">
              <a:xfrm flipH="1">
                <a:off x="1810" y="3605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2" name="Line 2476"/>
              <p:cNvSpPr>
                <a:spLocks noChangeShapeType="1"/>
              </p:cNvSpPr>
              <p:nvPr/>
            </p:nvSpPr>
            <p:spPr bwMode="auto">
              <a:xfrm flipH="1">
                <a:off x="1815" y="360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3" name="Line 2477"/>
              <p:cNvSpPr>
                <a:spLocks noChangeShapeType="1"/>
              </p:cNvSpPr>
              <p:nvPr/>
            </p:nvSpPr>
            <p:spPr bwMode="auto">
              <a:xfrm flipH="1">
                <a:off x="1820" y="360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4" name="Line 2478"/>
              <p:cNvSpPr>
                <a:spLocks noChangeShapeType="1"/>
              </p:cNvSpPr>
              <p:nvPr/>
            </p:nvSpPr>
            <p:spPr bwMode="auto">
              <a:xfrm flipH="1">
                <a:off x="1825" y="359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5" name="Line 2479"/>
              <p:cNvSpPr>
                <a:spLocks noChangeShapeType="1"/>
              </p:cNvSpPr>
              <p:nvPr/>
            </p:nvSpPr>
            <p:spPr bwMode="auto">
              <a:xfrm flipH="1">
                <a:off x="1830" y="359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6" name="Line 2480"/>
              <p:cNvSpPr>
                <a:spLocks noChangeShapeType="1"/>
              </p:cNvSpPr>
              <p:nvPr/>
            </p:nvSpPr>
            <p:spPr bwMode="auto">
              <a:xfrm flipH="1">
                <a:off x="1834" y="3592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7" name="Line 2481"/>
              <p:cNvSpPr>
                <a:spLocks noChangeShapeType="1"/>
              </p:cNvSpPr>
              <p:nvPr/>
            </p:nvSpPr>
            <p:spPr bwMode="auto">
              <a:xfrm flipH="1">
                <a:off x="1839" y="359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8" name="Line 2482"/>
              <p:cNvSpPr>
                <a:spLocks noChangeShapeType="1"/>
              </p:cNvSpPr>
              <p:nvPr/>
            </p:nvSpPr>
            <p:spPr bwMode="auto">
              <a:xfrm flipH="1">
                <a:off x="1844" y="358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9" name="Line 2483"/>
              <p:cNvSpPr>
                <a:spLocks noChangeShapeType="1"/>
              </p:cNvSpPr>
              <p:nvPr/>
            </p:nvSpPr>
            <p:spPr bwMode="auto">
              <a:xfrm flipH="1">
                <a:off x="1849" y="358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0" name="Line 2484"/>
              <p:cNvSpPr>
                <a:spLocks noChangeShapeType="1"/>
              </p:cNvSpPr>
              <p:nvPr/>
            </p:nvSpPr>
            <p:spPr bwMode="auto">
              <a:xfrm flipH="1">
                <a:off x="1854" y="358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1" name="Line 2485"/>
              <p:cNvSpPr>
                <a:spLocks noChangeShapeType="1"/>
              </p:cNvSpPr>
              <p:nvPr/>
            </p:nvSpPr>
            <p:spPr bwMode="auto">
              <a:xfrm flipH="1">
                <a:off x="1859" y="3579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2" name="Line 2486"/>
              <p:cNvSpPr>
                <a:spLocks noChangeShapeType="1"/>
              </p:cNvSpPr>
              <p:nvPr/>
            </p:nvSpPr>
            <p:spPr bwMode="auto">
              <a:xfrm flipH="1">
                <a:off x="1864" y="357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3" name="Line 2487"/>
              <p:cNvSpPr>
                <a:spLocks noChangeShapeType="1"/>
              </p:cNvSpPr>
              <p:nvPr/>
            </p:nvSpPr>
            <p:spPr bwMode="auto">
              <a:xfrm flipH="1">
                <a:off x="1869" y="357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4" name="Line 2488"/>
              <p:cNvSpPr>
                <a:spLocks noChangeShapeType="1"/>
              </p:cNvSpPr>
              <p:nvPr/>
            </p:nvSpPr>
            <p:spPr bwMode="auto">
              <a:xfrm flipH="1">
                <a:off x="1874" y="3572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5" name="Line 2489"/>
              <p:cNvSpPr>
                <a:spLocks noChangeShapeType="1"/>
              </p:cNvSpPr>
              <p:nvPr/>
            </p:nvSpPr>
            <p:spPr bwMode="auto">
              <a:xfrm flipH="1">
                <a:off x="1878" y="356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6" name="Line 2490"/>
              <p:cNvSpPr>
                <a:spLocks noChangeShapeType="1"/>
              </p:cNvSpPr>
              <p:nvPr/>
            </p:nvSpPr>
            <p:spPr bwMode="auto">
              <a:xfrm flipH="1">
                <a:off x="1883" y="356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7" name="Line 2491"/>
              <p:cNvSpPr>
                <a:spLocks noChangeShapeType="1"/>
              </p:cNvSpPr>
              <p:nvPr/>
            </p:nvSpPr>
            <p:spPr bwMode="auto">
              <a:xfrm flipH="1">
                <a:off x="1887" y="356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8" name="Line 2492"/>
              <p:cNvSpPr>
                <a:spLocks noChangeShapeType="1"/>
              </p:cNvSpPr>
              <p:nvPr/>
            </p:nvSpPr>
            <p:spPr bwMode="auto">
              <a:xfrm flipH="1">
                <a:off x="1892" y="356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9" name="Line 2493"/>
              <p:cNvSpPr>
                <a:spLocks noChangeShapeType="1"/>
              </p:cNvSpPr>
              <p:nvPr/>
            </p:nvSpPr>
            <p:spPr bwMode="auto">
              <a:xfrm flipH="1">
                <a:off x="1897" y="355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0" name="Line 2494"/>
              <p:cNvSpPr>
                <a:spLocks noChangeShapeType="1"/>
              </p:cNvSpPr>
              <p:nvPr/>
            </p:nvSpPr>
            <p:spPr bwMode="auto">
              <a:xfrm flipH="1">
                <a:off x="1902" y="355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1" name="Line 2495"/>
              <p:cNvSpPr>
                <a:spLocks noChangeShapeType="1"/>
              </p:cNvSpPr>
              <p:nvPr/>
            </p:nvSpPr>
            <p:spPr bwMode="auto">
              <a:xfrm flipH="1">
                <a:off x="1907" y="355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2" name="Line 2496"/>
              <p:cNvSpPr>
                <a:spLocks noChangeShapeType="1"/>
              </p:cNvSpPr>
              <p:nvPr/>
            </p:nvSpPr>
            <p:spPr bwMode="auto">
              <a:xfrm flipH="1">
                <a:off x="1912" y="355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3" name="Line 2497"/>
              <p:cNvSpPr>
                <a:spLocks noChangeShapeType="1"/>
              </p:cNvSpPr>
              <p:nvPr/>
            </p:nvSpPr>
            <p:spPr bwMode="auto">
              <a:xfrm flipH="1">
                <a:off x="1917" y="354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4" name="Line 2498"/>
              <p:cNvSpPr>
                <a:spLocks noChangeShapeType="1"/>
              </p:cNvSpPr>
              <p:nvPr/>
            </p:nvSpPr>
            <p:spPr bwMode="auto">
              <a:xfrm flipH="1">
                <a:off x="1922" y="354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5" name="Line 2499"/>
              <p:cNvSpPr>
                <a:spLocks noChangeShapeType="1"/>
              </p:cNvSpPr>
              <p:nvPr/>
            </p:nvSpPr>
            <p:spPr bwMode="auto">
              <a:xfrm flipH="1">
                <a:off x="1927" y="354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6" name="Line 2500"/>
              <p:cNvSpPr>
                <a:spLocks noChangeShapeType="1"/>
              </p:cNvSpPr>
              <p:nvPr/>
            </p:nvSpPr>
            <p:spPr bwMode="auto">
              <a:xfrm flipH="1">
                <a:off x="1932" y="354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7" name="Line 2501"/>
              <p:cNvSpPr>
                <a:spLocks noChangeShapeType="1"/>
              </p:cNvSpPr>
              <p:nvPr/>
            </p:nvSpPr>
            <p:spPr bwMode="auto">
              <a:xfrm flipH="1">
                <a:off x="1937" y="353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8" name="Line 2502"/>
              <p:cNvSpPr>
                <a:spLocks noChangeShapeType="1"/>
              </p:cNvSpPr>
              <p:nvPr/>
            </p:nvSpPr>
            <p:spPr bwMode="auto">
              <a:xfrm flipH="1">
                <a:off x="1942" y="3536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9" name="Line 2503"/>
              <p:cNvSpPr>
                <a:spLocks noChangeShapeType="1"/>
              </p:cNvSpPr>
              <p:nvPr/>
            </p:nvSpPr>
            <p:spPr bwMode="auto">
              <a:xfrm flipH="1">
                <a:off x="1946" y="353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0" name="Line 2504"/>
              <p:cNvSpPr>
                <a:spLocks noChangeShapeType="1"/>
              </p:cNvSpPr>
              <p:nvPr/>
            </p:nvSpPr>
            <p:spPr bwMode="auto">
              <a:xfrm flipH="1">
                <a:off x="1951" y="353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1" name="Line 2505"/>
              <p:cNvSpPr>
                <a:spLocks noChangeShapeType="1"/>
              </p:cNvSpPr>
              <p:nvPr/>
            </p:nvSpPr>
            <p:spPr bwMode="auto">
              <a:xfrm flipH="1">
                <a:off x="1956" y="352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2" name="Line 2506"/>
              <p:cNvSpPr>
                <a:spLocks noChangeShapeType="1"/>
              </p:cNvSpPr>
              <p:nvPr/>
            </p:nvSpPr>
            <p:spPr bwMode="auto">
              <a:xfrm flipH="1">
                <a:off x="1961" y="3526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3" name="Line 2507"/>
              <p:cNvSpPr>
                <a:spLocks noChangeShapeType="1"/>
              </p:cNvSpPr>
              <p:nvPr/>
            </p:nvSpPr>
            <p:spPr bwMode="auto">
              <a:xfrm flipH="1">
                <a:off x="1965" y="352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4" name="Line 2508"/>
              <p:cNvSpPr>
                <a:spLocks noChangeShapeType="1"/>
              </p:cNvSpPr>
              <p:nvPr/>
            </p:nvSpPr>
            <p:spPr bwMode="auto">
              <a:xfrm flipH="1">
                <a:off x="1970" y="352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5" name="Line 2509"/>
              <p:cNvSpPr>
                <a:spLocks noChangeShapeType="1"/>
              </p:cNvSpPr>
              <p:nvPr/>
            </p:nvSpPr>
            <p:spPr bwMode="auto">
              <a:xfrm flipH="1">
                <a:off x="1975" y="351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6" name="Line 2510"/>
              <p:cNvSpPr>
                <a:spLocks noChangeShapeType="1"/>
              </p:cNvSpPr>
              <p:nvPr/>
            </p:nvSpPr>
            <p:spPr bwMode="auto">
              <a:xfrm flipH="1">
                <a:off x="1980" y="351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7" name="Line 2511"/>
              <p:cNvSpPr>
                <a:spLocks noChangeShapeType="1"/>
              </p:cNvSpPr>
              <p:nvPr/>
            </p:nvSpPr>
            <p:spPr bwMode="auto">
              <a:xfrm flipH="1">
                <a:off x="1985" y="351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8" name="Line 2512"/>
              <p:cNvSpPr>
                <a:spLocks noChangeShapeType="1"/>
              </p:cNvSpPr>
              <p:nvPr/>
            </p:nvSpPr>
            <p:spPr bwMode="auto">
              <a:xfrm flipH="1">
                <a:off x="1990" y="351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9" name="Line 2513"/>
              <p:cNvSpPr>
                <a:spLocks noChangeShapeType="1"/>
              </p:cNvSpPr>
              <p:nvPr/>
            </p:nvSpPr>
            <p:spPr bwMode="auto">
              <a:xfrm flipH="1">
                <a:off x="1995" y="350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0" name="Line 2514"/>
              <p:cNvSpPr>
                <a:spLocks noChangeShapeType="1"/>
              </p:cNvSpPr>
              <p:nvPr/>
            </p:nvSpPr>
            <p:spPr bwMode="auto">
              <a:xfrm flipH="1">
                <a:off x="2000" y="350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1" name="Line 2515"/>
              <p:cNvSpPr>
                <a:spLocks noChangeShapeType="1"/>
              </p:cNvSpPr>
              <p:nvPr/>
            </p:nvSpPr>
            <p:spPr bwMode="auto">
              <a:xfrm flipH="1">
                <a:off x="2005" y="350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2" name="Line 2516"/>
              <p:cNvSpPr>
                <a:spLocks noChangeShapeType="1"/>
              </p:cNvSpPr>
              <p:nvPr/>
            </p:nvSpPr>
            <p:spPr bwMode="auto">
              <a:xfrm flipH="1">
                <a:off x="2010" y="350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3" name="Line 2517"/>
              <p:cNvSpPr>
                <a:spLocks noChangeShapeType="1"/>
              </p:cNvSpPr>
              <p:nvPr/>
            </p:nvSpPr>
            <p:spPr bwMode="auto">
              <a:xfrm flipH="1">
                <a:off x="2015" y="349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4" name="Line 2518"/>
              <p:cNvSpPr>
                <a:spLocks noChangeShapeType="1"/>
              </p:cNvSpPr>
              <p:nvPr/>
            </p:nvSpPr>
            <p:spPr bwMode="auto">
              <a:xfrm flipH="1">
                <a:off x="2020" y="349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5" name="Line 2519"/>
              <p:cNvSpPr>
                <a:spLocks noChangeShapeType="1"/>
              </p:cNvSpPr>
              <p:nvPr/>
            </p:nvSpPr>
            <p:spPr bwMode="auto">
              <a:xfrm flipH="1">
                <a:off x="2025" y="3493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6" name="Line 2520"/>
              <p:cNvSpPr>
                <a:spLocks noChangeShapeType="1"/>
              </p:cNvSpPr>
              <p:nvPr/>
            </p:nvSpPr>
            <p:spPr bwMode="auto">
              <a:xfrm flipH="1">
                <a:off x="2029" y="349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7" name="Line 2521"/>
              <p:cNvSpPr>
                <a:spLocks noChangeShapeType="1"/>
              </p:cNvSpPr>
              <p:nvPr/>
            </p:nvSpPr>
            <p:spPr bwMode="auto">
              <a:xfrm flipH="1">
                <a:off x="2034" y="348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8" name="Line 2522"/>
              <p:cNvSpPr>
                <a:spLocks noChangeShapeType="1"/>
              </p:cNvSpPr>
              <p:nvPr/>
            </p:nvSpPr>
            <p:spPr bwMode="auto">
              <a:xfrm flipH="1">
                <a:off x="2039" y="348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9" name="Line 2523"/>
              <p:cNvSpPr>
                <a:spLocks noChangeShapeType="1"/>
              </p:cNvSpPr>
              <p:nvPr/>
            </p:nvSpPr>
            <p:spPr bwMode="auto">
              <a:xfrm flipH="1">
                <a:off x="2044" y="348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0" name="Line 2524"/>
              <p:cNvSpPr>
                <a:spLocks noChangeShapeType="1"/>
              </p:cNvSpPr>
              <p:nvPr/>
            </p:nvSpPr>
            <p:spPr bwMode="auto">
              <a:xfrm flipH="1">
                <a:off x="2049" y="348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1" name="Line 2525"/>
              <p:cNvSpPr>
                <a:spLocks noChangeShapeType="1"/>
              </p:cNvSpPr>
              <p:nvPr/>
            </p:nvSpPr>
            <p:spPr bwMode="auto">
              <a:xfrm flipH="1">
                <a:off x="2054" y="347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2" name="Line 2526"/>
              <p:cNvSpPr>
                <a:spLocks noChangeShapeType="1"/>
              </p:cNvSpPr>
              <p:nvPr/>
            </p:nvSpPr>
            <p:spPr bwMode="auto">
              <a:xfrm flipH="1">
                <a:off x="2059" y="347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3" name="Line 2527"/>
              <p:cNvSpPr>
                <a:spLocks noChangeShapeType="1"/>
              </p:cNvSpPr>
              <p:nvPr/>
            </p:nvSpPr>
            <p:spPr bwMode="auto">
              <a:xfrm flipH="1">
                <a:off x="2064" y="347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4" name="Line 2528"/>
              <p:cNvSpPr>
                <a:spLocks noChangeShapeType="1"/>
              </p:cNvSpPr>
              <p:nvPr/>
            </p:nvSpPr>
            <p:spPr bwMode="auto">
              <a:xfrm flipH="1">
                <a:off x="2069" y="3470"/>
                <a:ext cx="5" cy="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5" name="Line 2529"/>
              <p:cNvSpPr>
                <a:spLocks noChangeShapeType="1"/>
              </p:cNvSpPr>
              <p:nvPr/>
            </p:nvSpPr>
            <p:spPr bwMode="auto">
              <a:xfrm flipH="1">
                <a:off x="2074" y="346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6" name="Line 2530"/>
              <p:cNvSpPr>
                <a:spLocks noChangeShapeType="1"/>
              </p:cNvSpPr>
              <p:nvPr/>
            </p:nvSpPr>
            <p:spPr bwMode="auto">
              <a:xfrm flipH="1">
                <a:off x="2079" y="346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7" name="Line 2531"/>
              <p:cNvSpPr>
                <a:spLocks noChangeShapeType="1"/>
              </p:cNvSpPr>
              <p:nvPr/>
            </p:nvSpPr>
            <p:spPr bwMode="auto">
              <a:xfrm flipH="1">
                <a:off x="2084" y="346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8" name="Line 2532"/>
              <p:cNvSpPr>
                <a:spLocks noChangeShapeType="1"/>
              </p:cNvSpPr>
              <p:nvPr/>
            </p:nvSpPr>
            <p:spPr bwMode="auto">
              <a:xfrm flipH="1">
                <a:off x="2089" y="3461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9" name="Line 2533"/>
              <p:cNvSpPr>
                <a:spLocks noChangeShapeType="1"/>
              </p:cNvSpPr>
              <p:nvPr/>
            </p:nvSpPr>
            <p:spPr bwMode="auto">
              <a:xfrm flipH="1">
                <a:off x="2093" y="345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0" name="Line 2534"/>
              <p:cNvSpPr>
                <a:spLocks noChangeShapeType="1"/>
              </p:cNvSpPr>
              <p:nvPr/>
            </p:nvSpPr>
            <p:spPr bwMode="auto">
              <a:xfrm flipH="1">
                <a:off x="2098" y="345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1" name="Line 2535"/>
              <p:cNvSpPr>
                <a:spLocks noChangeShapeType="1"/>
              </p:cNvSpPr>
              <p:nvPr/>
            </p:nvSpPr>
            <p:spPr bwMode="auto">
              <a:xfrm flipH="1">
                <a:off x="2103" y="345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2" name="Line 2536"/>
              <p:cNvSpPr>
                <a:spLocks noChangeShapeType="1"/>
              </p:cNvSpPr>
              <p:nvPr/>
            </p:nvSpPr>
            <p:spPr bwMode="auto">
              <a:xfrm flipH="1">
                <a:off x="2108" y="345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3" name="Line 2537"/>
              <p:cNvSpPr>
                <a:spLocks noChangeShapeType="1"/>
              </p:cNvSpPr>
              <p:nvPr/>
            </p:nvSpPr>
            <p:spPr bwMode="auto">
              <a:xfrm flipH="1">
                <a:off x="2113" y="344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4" name="Line 2538"/>
              <p:cNvSpPr>
                <a:spLocks noChangeShapeType="1"/>
              </p:cNvSpPr>
              <p:nvPr/>
            </p:nvSpPr>
            <p:spPr bwMode="auto">
              <a:xfrm flipH="1">
                <a:off x="2118" y="344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5" name="Line 2539"/>
              <p:cNvSpPr>
                <a:spLocks noChangeShapeType="1"/>
              </p:cNvSpPr>
              <p:nvPr/>
            </p:nvSpPr>
            <p:spPr bwMode="auto">
              <a:xfrm flipH="1">
                <a:off x="2123" y="344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6" name="Line 2540"/>
              <p:cNvSpPr>
                <a:spLocks noChangeShapeType="1"/>
              </p:cNvSpPr>
              <p:nvPr/>
            </p:nvSpPr>
            <p:spPr bwMode="auto">
              <a:xfrm flipH="1">
                <a:off x="2128" y="344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7" name="Line 2541"/>
              <p:cNvSpPr>
                <a:spLocks noChangeShapeType="1"/>
              </p:cNvSpPr>
              <p:nvPr/>
            </p:nvSpPr>
            <p:spPr bwMode="auto">
              <a:xfrm flipH="1">
                <a:off x="2133" y="343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8" name="Line 2542"/>
              <p:cNvSpPr>
                <a:spLocks noChangeShapeType="1"/>
              </p:cNvSpPr>
              <p:nvPr/>
            </p:nvSpPr>
            <p:spPr bwMode="auto">
              <a:xfrm flipH="1">
                <a:off x="2138" y="343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9" name="Line 2543"/>
              <p:cNvSpPr>
                <a:spLocks noChangeShapeType="1"/>
              </p:cNvSpPr>
              <p:nvPr/>
            </p:nvSpPr>
            <p:spPr bwMode="auto">
              <a:xfrm flipH="1">
                <a:off x="2143" y="343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0" name="Line 2544"/>
              <p:cNvSpPr>
                <a:spLocks noChangeShapeType="1"/>
              </p:cNvSpPr>
              <p:nvPr/>
            </p:nvSpPr>
            <p:spPr bwMode="auto">
              <a:xfrm flipH="1">
                <a:off x="2148" y="343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1" name="Line 2545"/>
              <p:cNvSpPr>
                <a:spLocks noChangeShapeType="1"/>
              </p:cNvSpPr>
              <p:nvPr/>
            </p:nvSpPr>
            <p:spPr bwMode="auto">
              <a:xfrm flipH="1">
                <a:off x="2153" y="343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2" name="Line 2546"/>
              <p:cNvSpPr>
                <a:spLocks noChangeShapeType="1"/>
              </p:cNvSpPr>
              <p:nvPr/>
            </p:nvSpPr>
            <p:spPr bwMode="auto">
              <a:xfrm flipH="1">
                <a:off x="2157" y="342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3" name="Line 2547"/>
              <p:cNvSpPr>
                <a:spLocks noChangeShapeType="1"/>
              </p:cNvSpPr>
              <p:nvPr/>
            </p:nvSpPr>
            <p:spPr bwMode="auto">
              <a:xfrm flipH="1">
                <a:off x="2162" y="342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4" name="Line 2548"/>
              <p:cNvSpPr>
                <a:spLocks noChangeShapeType="1"/>
              </p:cNvSpPr>
              <p:nvPr/>
            </p:nvSpPr>
            <p:spPr bwMode="auto">
              <a:xfrm flipH="1">
                <a:off x="2167" y="342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5" name="Line 2549"/>
              <p:cNvSpPr>
                <a:spLocks noChangeShapeType="1"/>
              </p:cNvSpPr>
              <p:nvPr/>
            </p:nvSpPr>
            <p:spPr bwMode="auto">
              <a:xfrm flipH="1">
                <a:off x="2172" y="342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6" name="Line 2550"/>
              <p:cNvSpPr>
                <a:spLocks noChangeShapeType="1"/>
              </p:cNvSpPr>
              <p:nvPr/>
            </p:nvSpPr>
            <p:spPr bwMode="auto">
              <a:xfrm flipH="1">
                <a:off x="2177" y="341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7" name="Line 2551"/>
              <p:cNvSpPr>
                <a:spLocks noChangeShapeType="1"/>
              </p:cNvSpPr>
              <p:nvPr/>
            </p:nvSpPr>
            <p:spPr bwMode="auto">
              <a:xfrm flipH="1">
                <a:off x="2182" y="341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8" name="Line 2552"/>
              <p:cNvSpPr>
                <a:spLocks noChangeShapeType="1"/>
              </p:cNvSpPr>
              <p:nvPr/>
            </p:nvSpPr>
            <p:spPr bwMode="auto">
              <a:xfrm flipH="1">
                <a:off x="2187" y="341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9" name="Line 2553"/>
              <p:cNvSpPr>
                <a:spLocks noChangeShapeType="1"/>
              </p:cNvSpPr>
              <p:nvPr/>
            </p:nvSpPr>
            <p:spPr bwMode="auto">
              <a:xfrm flipH="1">
                <a:off x="2192" y="341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0" name="Line 2554"/>
              <p:cNvSpPr>
                <a:spLocks noChangeShapeType="1"/>
              </p:cNvSpPr>
              <p:nvPr/>
            </p:nvSpPr>
            <p:spPr bwMode="auto">
              <a:xfrm flipH="1">
                <a:off x="2197" y="340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1" name="Line 2555"/>
              <p:cNvSpPr>
                <a:spLocks noChangeShapeType="1"/>
              </p:cNvSpPr>
              <p:nvPr/>
            </p:nvSpPr>
            <p:spPr bwMode="auto">
              <a:xfrm flipH="1">
                <a:off x="2202" y="3406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2" name="Line 2556"/>
              <p:cNvSpPr>
                <a:spLocks noChangeShapeType="1"/>
              </p:cNvSpPr>
              <p:nvPr/>
            </p:nvSpPr>
            <p:spPr bwMode="auto">
              <a:xfrm flipH="1">
                <a:off x="2207" y="340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3" name="Line 2557"/>
              <p:cNvSpPr>
                <a:spLocks noChangeShapeType="1"/>
              </p:cNvSpPr>
              <p:nvPr/>
            </p:nvSpPr>
            <p:spPr bwMode="auto">
              <a:xfrm flipH="1">
                <a:off x="2212" y="340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4" name="Line 2558"/>
              <p:cNvSpPr>
                <a:spLocks noChangeShapeType="1"/>
              </p:cNvSpPr>
              <p:nvPr/>
            </p:nvSpPr>
            <p:spPr bwMode="auto">
              <a:xfrm flipH="1">
                <a:off x="2217" y="3398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5" name="Line 2559"/>
              <p:cNvSpPr>
                <a:spLocks noChangeShapeType="1"/>
              </p:cNvSpPr>
              <p:nvPr/>
            </p:nvSpPr>
            <p:spPr bwMode="auto">
              <a:xfrm flipH="1">
                <a:off x="2221" y="339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6" name="Line 2560"/>
              <p:cNvSpPr>
                <a:spLocks noChangeShapeType="1"/>
              </p:cNvSpPr>
              <p:nvPr/>
            </p:nvSpPr>
            <p:spPr bwMode="auto">
              <a:xfrm flipH="1">
                <a:off x="2226" y="339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7" name="Line 2561"/>
              <p:cNvSpPr>
                <a:spLocks noChangeShapeType="1"/>
              </p:cNvSpPr>
              <p:nvPr/>
            </p:nvSpPr>
            <p:spPr bwMode="auto">
              <a:xfrm flipH="1">
                <a:off x="2231" y="339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8" name="Line 2562"/>
              <p:cNvSpPr>
                <a:spLocks noChangeShapeType="1"/>
              </p:cNvSpPr>
              <p:nvPr/>
            </p:nvSpPr>
            <p:spPr bwMode="auto">
              <a:xfrm flipH="1">
                <a:off x="2236" y="338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9" name="Line 2563"/>
              <p:cNvSpPr>
                <a:spLocks noChangeShapeType="1"/>
              </p:cNvSpPr>
              <p:nvPr/>
            </p:nvSpPr>
            <p:spPr bwMode="auto">
              <a:xfrm flipH="1">
                <a:off x="2241" y="3386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0" name="Line 2564"/>
              <p:cNvSpPr>
                <a:spLocks noChangeShapeType="1"/>
              </p:cNvSpPr>
              <p:nvPr/>
            </p:nvSpPr>
            <p:spPr bwMode="auto">
              <a:xfrm flipH="1">
                <a:off x="2247" y="338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1" name="Line 2565"/>
              <p:cNvSpPr>
                <a:spLocks noChangeShapeType="1"/>
              </p:cNvSpPr>
              <p:nvPr/>
            </p:nvSpPr>
            <p:spPr bwMode="auto">
              <a:xfrm flipH="1">
                <a:off x="2252" y="338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2" name="Line 2566"/>
              <p:cNvSpPr>
                <a:spLocks noChangeShapeType="1"/>
              </p:cNvSpPr>
              <p:nvPr/>
            </p:nvSpPr>
            <p:spPr bwMode="auto">
              <a:xfrm flipH="1">
                <a:off x="2257" y="338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3" name="Line 2567"/>
              <p:cNvSpPr>
                <a:spLocks noChangeShapeType="1"/>
              </p:cNvSpPr>
              <p:nvPr/>
            </p:nvSpPr>
            <p:spPr bwMode="auto">
              <a:xfrm flipH="1">
                <a:off x="2262" y="337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4" name="Line 2568"/>
              <p:cNvSpPr>
                <a:spLocks noChangeShapeType="1"/>
              </p:cNvSpPr>
              <p:nvPr/>
            </p:nvSpPr>
            <p:spPr bwMode="auto">
              <a:xfrm flipH="1">
                <a:off x="2267" y="337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5" name="Line 2569"/>
              <p:cNvSpPr>
                <a:spLocks noChangeShapeType="1"/>
              </p:cNvSpPr>
              <p:nvPr/>
            </p:nvSpPr>
            <p:spPr bwMode="auto">
              <a:xfrm flipH="1">
                <a:off x="2272" y="3372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6" name="Line 2570"/>
              <p:cNvSpPr>
                <a:spLocks noChangeShapeType="1"/>
              </p:cNvSpPr>
              <p:nvPr/>
            </p:nvSpPr>
            <p:spPr bwMode="auto">
              <a:xfrm flipH="1">
                <a:off x="2276" y="337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7" name="Line 2571"/>
              <p:cNvSpPr>
                <a:spLocks noChangeShapeType="1"/>
              </p:cNvSpPr>
              <p:nvPr/>
            </p:nvSpPr>
            <p:spPr bwMode="auto">
              <a:xfrm flipH="1">
                <a:off x="2281" y="336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8" name="Line 2572"/>
              <p:cNvSpPr>
                <a:spLocks noChangeShapeType="1"/>
              </p:cNvSpPr>
              <p:nvPr/>
            </p:nvSpPr>
            <p:spPr bwMode="auto">
              <a:xfrm flipH="1">
                <a:off x="2286" y="336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9" name="Line 2573"/>
              <p:cNvSpPr>
                <a:spLocks noChangeShapeType="1"/>
              </p:cNvSpPr>
              <p:nvPr/>
            </p:nvSpPr>
            <p:spPr bwMode="auto">
              <a:xfrm flipH="1">
                <a:off x="2291" y="336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0" name="Line 2574"/>
              <p:cNvSpPr>
                <a:spLocks noChangeShapeType="1"/>
              </p:cNvSpPr>
              <p:nvPr/>
            </p:nvSpPr>
            <p:spPr bwMode="auto">
              <a:xfrm flipH="1">
                <a:off x="2296" y="336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1" name="Line 2575"/>
              <p:cNvSpPr>
                <a:spLocks noChangeShapeType="1"/>
              </p:cNvSpPr>
              <p:nvPr/>
            </p:nvSpPr>
            <p:spPr bwMode="auto">
              <a:xfrm flipH="1">
                <a:off x="2301" y="335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2" name="Line 2576"/>
              <p:cNvSpPr>
                <a:spLocks noChangeShapeType="1"/>
              </p:cNvSpPr>
              <p:nvPr/>
            </p:nvSpPr>
            <p:spPr bwMode="auto">
              <a:xfrm flipH="1">
                <a:off x="2306" y="335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3" name="Line 2577"/>
              <p:cNvSpPr>
                <a:spLocks noChangeShapeType="1"/>
              </p:cNvSpPr>
              <p:nvPr/>
            </p:nvSpPr>
            <p:spPr bwMode="auto">
              <a:xfrm flipH="1">
                <a:off x="2311" y="3353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4" name="Line 2578"/>
              <p:cNvSpPr>
                <a:spLocks noChangeShapeType="1"/>
              </p:cNvSpPr>
              <p:nvPr/>
            </p:nvSpPr>
            <p:spPr bwMode="auto">
              <a:xfrm flipH="1">
                <a:off x="2316" y="3352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5" name="Line 2579"/>
              <p:cNvSpPr>
                <a:spLocks noChangeShapeType="1"/>
              </p:cNvSpPr>
              <p:nvPr/>
            </p:nvSpPr>
            <p:spPr bwMode="auto">
              <a:xfrm flipH="1">
                <a:off x="2322" y="334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6" name="Line 2580"/>
              <p:cNvSpPr>
                <a:spLocks noChangeShapeType="1"/>
              </p:cNvSpPr>
              <p:nvPr/>
            </p:nvSpPr>
            <p:spPr bwMode="auto">
              <a:xfrm flipH="1">
                <a:off x="2327" y="334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7" name="Line 2581"/>
              <p:cNvSpPr>
                <a:spLocks noChangeShapeType="1"/>
              </p:cNvSpPr>
              <p:nvPr/>
            </p:nvSpPr>
            <p:spPr bwMode="auto">
              <a:xfrm flipH="1">
                <a:off x="2331" y="334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8" name="Line 2582"/>
              <p:cNvSpPr>
                <a:spLocks noChangeShapeType="1"/>
              </p:cNvSpPr>
              <p:nvPr/>
            </p:nvSpPr>
            <p:spPr bwMode="auto">
              <a:xfrm flipH="1">
                <a:off x="2336" y="334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9" name="Line 2583"/>
              <p:cNvSpPr>
                <a:spLocks noChangeShapeType="1"/>
              </p:cNvSpPr>
              <p:nvPr/>
            </p:nvSpPr>
            <p:spPr bwMode="auto">
              <a:xfrm flipH="1">
                <a:off x="2341" y="334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0" name="Line 2584"/>
              <p:cNvSpPr>
                <a:spLocks noChangeShapeType="1"/>
              </p:cNvSpPr>
              <p:nvPr/>
            </p:nvSpPr>
            <p:spPr bwMode="auto">
              <a:xfrm flipH="1">
                <a:off x="2346" y="333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1" name="Line 2585"/>
              <p:cNvSpPr>
                <a:spLocks noChangeShapeType="1"/>
              </p:cNvSpPr>
              <p:nvPr/>
            </p:nvSpPr>
            <p:spPr bwMode="auto">
              <a:xfrm flipH="1">
                <a:off x="2351" y="333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2" name="Line 2586"/>
              <p:cNvSpPr>
                <a:spLocks noChangeShapeType="1"/>
              </p:cNvSpPr>
              <p:nvPr/>
            </p:nvSpPr>
            <p:spPr bwMode="auto">
              <a:xfrm flipH="1">
                <a:off x="2356" y="333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3" name="Line 2587"/>
              <p:cNvSpPr>
                <a:spLocks noChangeShapeType="1"/>
              </p:cNvSpPr>
              <p:nvPr/>
            </p:nvSpPr>
            <p:spPr bwMode="auto">
              <a:xfrm flipH="1">
                <a:off x="2361" y="333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4" name="Line 2588"/>
              <p:cNvSpPr>
                <a:spLocks noChangeShapeType="1"/>
              </p:cNvSpPr>
              <p:nvPr/>
            </p:nvSpPr>
            <p:spPr bwMode="auto">
              <a:xfrm flipH="1">
                <a:off x="2366" y="3329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5" name="Line 2589"/>
              <p:cNvSpPr>
                <a:spLocks noChangeShapeType="1"/>
              </p:cNvSpPr>
              <p:nvPr/>
            </p:nvSpPr>
            <p:spPr bwMode="auto">
              <a:xfrm flipH="1">
                <a:off x="2372" y="332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6" name="Line 2590"/>
              <p:cNvSpPr>
                <a:spLocks noChangeShapeType="1"/>
              </p:cNvSpPr>
              <p:nvPr/>
            </p:nvSpPr>
            <p:spPr bwMode="auto">
              <a:xfrm flipH="1">
                <a:off x="2377" y="3324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7" name="Line 2591"/>
              <p:cNvSpPr>
                <a:spLocks noChangeShapeType="1"/>
              </p:cNvSpPr>
              <p:nvPr/>
            </p:nvSpPr>
            <p:spPr bwMode="auto">
              <a:xfrm flipH="1">
                <a:off x="2381" y="332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8" name="Line 2592"/>
              <p:cNvSpPr>
                <a:spLocks noChangeShapeType="1"/>
              </p:cNvSpPr>
              <p:nvPr/>
            </p:nvSpPr>
            <p:spPr bwMode="auto">
              <a:xfrm flipH="1">
                <a:off x="2386" y="332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9" name="Line 2593"/>
              <p:cNvSpPr>
                <a:spLocks noChangeShapeType="1"/>
              </p:cNvSpPr>
              <p:nvPr/>
            </p:nvSpPr>
            <p:spPr bwMode="auto">
              <a:xfrm flipH="1">
                <a:off x="2391" y="331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0" name="Line 2594"/>
              <p:cNvSpPr>
                <a:spLocks noChangeShapeType="1"/>
              </p:cNvSpPr>
              <p:nvPr/>
            </p:nvSpPr>
            <p:spPr bwMode="auto">
              <a:xfrm flipH="1">
                <a:off x="2396" y="331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1" name="Line 2595"/>
              <p:cNvSpPr>
                <a:spLocks noChangeShapeType="1"/>
              </p:cNvSpPr>
              <p:nvPr/>
            </p:nvSpPr>
            <p:spPr bwMode="auto">
              <a:xfrm flipH="1">
                <a:off x="2401" y="331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2" name="Line 2596"/>
              <p:cNvSpPr>
                <a:spLocks noChangeShapeType="1"/>
              </p:cNvSpPr>
              <p:nvPr/>
            </p:nvSpPr>
            <p:spPr bwMode="auto">
              <a:xfrm flipH="1">
                <a:off x="2406" y="331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3" name="Line 2597"/>
              <p:cNvSpPr>
                <a:spLocks noChangeShapeType="1"/>
              </p:cNvSpPr>
              <p:nvPr/>
            </p:nvSpPr>
            <p:spPr bwMode="auto">
              <a:xfrm flipH="1">
                <a:off x="2411" y="3308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4" name="Line 2598"/>
              <p:cNvSpPr>
                <a:spLocks noChangeShapeType="1"/>
              </p:cNvSpPr>
              <p:nvPr/>
            </p:nvSpPr>
            <p:spPr bwMode="auto">
              <a:xfrm flipH="1">
                <a:off x="2417" y="330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5" name="Line 2599"/>
              <p:cNvSpPr>
                <a:spLocks noChangeShapeType="1"/>
              </p:cNvSpPr>
              <p:nvPr/>
            </p:nvSpPr>
            <p:spPr bwMode="auto">
              <a:xfrm flipH="1">
                <a:off x="2422" y="330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6" name="Line 2600"/>
              <p:cNvSpPr>
                <a:spLocks noChangeShapeType="1"/>
              </p:cNvSpPr>
              <p:nvPr/>
            </p:nvSpPr>
            <p:spPr bwMode="auto">
              <a:xfrm flipH="1">
                <a:off x="2427" y="330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7" name="Line 2601"/>
              <p:cNvSpPr>
                <a:spLocks noChangeShapeType="1"/>
              </p:cNvSpPr>
              <p:nvPr/>
            </p:nvSpPr>
            <p:spPr bwMode="auto">
              <a:xfrm flipH="1">
                <a:off x="2432" y="3299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8" name="Line 2602"/>
              <p:cNvSpPr>
                <a:spLocks noChangeShapeType="1"/>
              </p:cNvSpPr>
              <p:nvPr/>
            </p:nvSpPr>
            <p:spPr bwMode="auto">
              <a:xfrm flipH="1">
                <a:off x="2436" y="329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9" name="Line 2603"/>
              <p:cNvSpPr>
                <a:spLocks noChangeShapeType="1"/>
              </p:cNvSpPr>
              <p:nvPr/>
            </p:nvSpPr>
            <p:spPr bwMode="auto">
              <a:xfrm flipH="1">
                <a:off x="2441" y="329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0" name="Line 2604"/>
              <p:cNvSpPr>
                <a:spLocks noChangeShapeType="1"/>
              </p:cNvSpPr>
              <p:nvPr/>
            </p:nvSpPr>
            <p:spPr bwMode="auto">
              <a:xfrm flipH="1">
                <a:off x="2446" y="329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1" name="Line 2605"/>
              <p:cNvSpPr>
                <a:spLocks noChangeShapeType="1"/>
              </p:cNvSpPr>
              <p:nvPr/>
            </p:nvSpPr>
            <p:spPr bwMode="auto">
              <a:xfrm flipH="1">
                <a:off x="2451" y="3290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2" name="Line 2606"/>
              <p:cNvSpPr>
                <a:spLocks noChangeShapeType="1"/>
              </p:cNvSpPr>
              <p:nvPr/>
            </p:nvSpPr>
            <p:spPr bwMode="auto">
              <a:xfrm flipH="1">
                <a:off x="2457" y="328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3" name="Line 2607"/>
              <p:cNvSpPr>
                <a:spLocks noChangeShapeType="1"/>
              </p:cNvSpPr>
              <p:nvPr/>
            </p:nvSpPr>
            <p:spPr bwMode="auto">
              <a:xfrm flipH="1">
                <a:off x="2462" y="328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4" name="Line 2608"/>
              <p:cNvSpPr>
                <a:spLocks noChangeShapeType="1"/>
              </p:cNvSpPr>
              <p:nvPr/>
            </p:nvSpPr>
            <p:spPr bwMode="auto">
              <a:xfrm flipH="1">
                <a:off x="2467" y="328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5" name="Line 2609"/>
              <p:cNvSpPr>
                <a:spLocks noChangeShapeType="1"/>
              </p:cNvSpPr>
              <p:nvPr/>
            </p:nvSpPr>
            <p:spPr bwMode="auto">
              <a:xfrm flipH="1">
                <a:off x="2472" y="328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6" name="Line 2610"/>
              <p:cNvSpPr>
                <a:spLocks noChangeShapeType="1"/>
              </p:cNvSpPr>
              <p:nvPr/>
            </p:nvSpPr>
            <p:spPr bwMode="auto">
              <a:xfrm flipH="1">
                <a:off x="2477" y="328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7" name="Line 2611"/>
              <p:cNvSpPr>
                <a:spLocks noChangeShapeType="1"/>
              </p:cNvSpPr>
              <p:nvPr/>
            </p:nvSpPr>
            <p:spPr bwMode="auto">
              <a:xfrm flipH="1">
                <a:off x="2482" y="3277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8" name="Line 2612"/>
              <p:cNvSpPr>
                <a:spLocks noChangeShapeType="1"/>
              </p:cNvSpPr>
              <p:nvPr/>
            </p:nvSpPr>
            <p:spPr bwMode="auto">
              <a:xfrm flipH="1">
                <a:off x="2487" y="327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9" name="Line 2613"/>
              <p:cNvSpPr>
                <a:spLocks noChangeShapeType="1"/>
              </p:cNvSpPr>
              <p:nvPr/>
            </p:nvSpPr>
            <p:spPr bwMode="auto">
              <a:xfrm flipH="1">
                <a:off x="2492" y="327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0" name="Line 2614"/>
              <p:cNvSpPr>
                <a:spLocks noChangeShapeType="1"/>
              </p:cNvSpPr>
              <p:nvPr/>
            </p:nvSpPr>
            <p:spPr bwMode="auto">
              <a:xfrm flipH="1">
                <a:off x="2497" y="327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1" name="Line 2615"/>
              <p:cNvSpPr>
                <a:spLocks noChangeShapeType="1"/>
              </p:cNvSpPr>
              <p:nvPr/>
            </p:nvSpPr>
            <p:spPr bwMode="auto">
              <a:xfrm flipH="1">
                <a:off x="2502" y="326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2" name="Line 2616"/>
              <p:cNvSpPr>
                <a:spLocks noChangeShapeType="1"/>
              </p:cNvSpPr>
              <p:nvPr/>
            </p:nvSpPr>
            <p:spPr bwMode="auto">
              <a:xfrm flipH="1">
                <a:off x="2507" y="326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3" name="Line 2617"/>
              <p:cNvSpPr>
                <a:spLocks noChangeShapeType="1"/>
              </p:cNvSpPr>
              <p:nvPr/>
            </p:nvSpPr>
            <p:spPr bwMode="auto">
              <a:xfrm flipH="1">
                <a:off x="2512" y="326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4" name="Line 2618"/>
              <p:cNvSpPr>
                <a:spLocks noChangeShapeType="1"/>
              </p:cNvSpPr>
              <p:nvPr/>
            </p:nvSpPr>
            <p:spPr bwMode="auto">
              <a:xfrm flipH="1">
                <a:off x="2517" y="326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5" name="Line 2619"/>
              <p:cNvSpPr>
                <a:spLocks noChangeShapeType="1"/>
              </p:cNvSpPr>
              <p:nvPr/>
            </p:nvSpPr>
            <p:spPr bwMode="auto">
              <a:xfrm flipH="1">
                <a:off x="2522" y="3260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6" name="Line 2620"/>
              <p:cNvSpPr>
                <a:spLocks noChangeShapeType="1"/>
              </p:cNvSpPr>
              <p:nvPr/>
            </p:nvSpPr>
            <p:spPr bwMode="auto">
              <a:xfrm flipH="1">
                <a:off x="2528" y="325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7" name="Line 2621"/>
              <p:cNvSpPr>
                <a:spLocks noChangeShapeType="1"/>
              </p:cNvSpPr>
              <p:nvPr/>
            </p:nvSpPr>
            <p:spPr bwMode="auto">
              <a:xfrm flipH="1">
                <a:off x="2532" y="3255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8" name="Line 2622"/>
              <p:cNvSpPr>
                <a:spLocks noChangeShapeType="1"/>
              </p:cNvSpPr>
              <p:nvPr/>
            </p:nvSpPr>
            <p:spPr bwMode="auto">
              <a:xfrm flipH="1">
                <a:off x="2537" y="325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9" name="Line 2623"/>
              <p:cNvSpPr>
                <a:spLocks noChangeShapeType="1"/>
              </p:cNvSpPr>
              <p:nvPr/>
            </p:nvSpPr>
            <p:spPr bwMode="auto">
              <a:xfrm flipH="1">
                <a:off x="2542" y="325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0" name="Line 2624"/>
              <p:cNvSpPr>
                <a:spLocks noChangeShapeType="1"/>
              </p:cNvSpPr>
              <p:nvPr/>
            </p:nvSpPr>
            <p:spPr bwMode="auto">
              <a:xfrm flipH="1">
                <a:off x="2547" y="3250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1" name="Line 2625"/>
              <p:cNvSpPr>
                <a:spLocks noChangeShapeType="1"/>
              </p:cNvSpPr>
              <p:nvPr/>
            </p:nvSpPr>
            <p:spPr bwMode="auto">
              <a:xfrm flipH="1">
                <a:off x="2552" y="3247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2" name="Line 2626"/>
              <p:cNvSpPr>
                <a:spLocks noChangeShapeType="1"/>
              </p:cNvSpPr>
              <p:nvPr/>
            </p:nvSpPr>
            <p:spPr bwMode="auto">
              <a:xfrm flipH="1">
                <a:off x="2558" y="324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3" name="Line 2627"/>
              <p:cNvSpPr>
                <a:spLocks noChangeShapeType="1"/>
              </p:cNvSpPr>
              <p:nvPr/>
            </p:nvSpPr>
            <p:spPr bwMode="auto">
              <a:xfrm flipH="1">
                <a:off x="2563" y="324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4" name="Line 2628"/>
              <p:cNvSpPr>
                <a:spLocks noChangeShapeType="1"/>
              </p:cNvSpPr>
              <p:nvPr/>
            </p:nvSpPr>
            <p:spPr bwMode="auto">
              <a:xfrm flipH="1">
                <a:off x="2568" y="324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5" name="Line 2629"/>
              <p:cNvSpPr>
                <a:spLocks noChangeShapeType="1"/>
              </p:cNvSpPr>
              <p:nvPr/>
            </p:nvSpPr>
            <p:spPr bwMode="auto">
              <a:xfrm flipH="1">
                <a:off x="2573" y="323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6" name="Line 2630"/>
              <p:cNvSpPr>
                <a:spLocks noChangeShapeType="1"/>
              </p:cNvSpPr>
              <p:nvPr/>
            </p:nvSpPr>
            <p:spPr bwMode="auto">
              <a:xfrm flipH="1">
                <a:off x="2578" y="323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7" name="Line 2631"/>
              <p:cNvSpPr>
                <a:spLocks noChangeShapeType="1"/>
              </p:cNvSpPr>
              <p:nvPr/>
            </p:nvSpPr>
            <p:spPr bwMode="auto">
              <a:xfrm flipH="1">
                <a:off x="2583" y="323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8" name="Line 2632"/>
              <p:cNvSpPr>
                <a:spLocks noChangeShapeType="1"/>
              </p:cNvSpPr>
              <p:nvPr/>
            </p:nvSpPr>
            <p:spPr bwMode="auto">
              <a:xfrm flipH="1">
                <a:off x="2588" y="323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9" name="Line 2633"/>
              <p:cNvSpPr>
                <a:spLocks noChangeShapeType="1"/>
              </p:cNvSpPr>
              <p:nvPr/>
            </p:nvSpPr>
            <p:spPr bwMode="auto">
              <a:xfrm flipH="1">
                <a:off x="2593" y="323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20" name="Line 2634"/>
              <p:cNvSpPr>
                <a:spLocks noChangeShapeType="1"/>
              </p:cNvSpPr>
              <p:nvPr/>
            </p:nvSpPr>
            <p:spPr bwMode="auto">
              <a:xfrm flipH="1">
                <a:off x="2598" y="322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21" name="Line 2635"/>
              <p:cNvSpPr>
                <a:spLocks noChangeShapeType="1"/>
              </p:cNvSpPr>
              <p:nvPr/>
            </p:nvSpPr>
            <p:spPr bwMode="auto">
              <a:xfrm flipH="1">
                <a:off x="2603" y="322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22" name="Line 2636"/>
              <p:cNvSpPr>
                <a:spLocks noChangeShapeType="1"/>
              </p:cNvSpPr>
              <p:nvPr/>
            </p:nvSpPr>
            <p:spPr bwMode="auto">
              <a:xfrm flipH="1">
                <a:off x="2608" y="3223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23" name="Line 2637"/>
              <p:cNvSpPr>
                <a:spLocks noChangeShapeType="1"/>
              </p:cNvSpPr>
              <p:nvPr/>
            </p:nvSpPr>
            <p:spPr bwMode="auto">
              <a:xfrm flipH="1">
                <a:off x="2614" y="322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24" name="Line 2638"/>
              <p:cNvSpPr>
                <a:spLocks noChangeShapeType="1"/>
              </p:cNvSpPr>
              <p:nvPr/>
            </p:nvSpPr>
            <p:spPr bwMode="auto">
              <a:xfrm flipH="1">
                <a:off x="2619" y="321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0" name="Group 2840"/>
            <p:cNvGrpSpPr>
              <a:grpSpLocks/>
            </p:cNvGrpSpPr>
            <p:nvPr/>
          </p:nvGrpSpPr>
          <p:grpSpPr bwMode="auto">
            <a:xfrm>
              <a:off x="4165600" y="4578350"/>
              <a:ext cx="1660525" cy="531813"/>
              <a:chOff x="2624" y="2884"/>
              <a:chExt cx="1046" cy="335"/>
            </a:xfrm>
          </p:grpSpPr>
          <p:sp>
            <p:nvSpPr>
              <p:cNvPr id="10325" name="Line 2640"/>
              <p:cNvSpPr>
                <a:spLocks noChangeShapeType="1"/>
              </p:cNvSpPr>
              <p:nvPr/>
            </p:nvSpPr>
            <p:spPr bwMode="auto">
              <a:xfrm flipH="1">
                <a:off x="2624" y="3218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6" name="Line 2641"/>
              <p:cNvSpPr>
                <a:spLocks noChangeShapeType="1"/>
              </p:cNvSpPr>
              <p:nvPr/>
            </p:nvSpPr>
            <p:spPr bwMode="auto">
              <a:xfrm flipH="1">
                <a:off x="2629" y="3215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7" name="Line 2642"/>
              <p:cNvSpPr>
                <a:spLocks noChangeShapeType="1"/>
              </p:cNvSpPr>
              <p:nvPr/>
            </p:nvSpPr>
            <p:spPr bwMode="auto">
              <a:xfrm flipH="1">
                <a:off x="2633" y="3213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8" name="Line 2643"/>
              <p:cNvSpPr>
                <a:spLocks noChangeShapeType="1"/>
              </p:cNvSpPr>
              <p:nvPr/>
            </p:nvSpPr>
            <p:spPr bwMode="auto">
              <a:xfrm flipH="1">
                <a:off x="2639" y="321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9" name="Line 2644"/>
              <p:cNvSpPr>
                <a:spLocks noChangeShapeType="1"/>
              </p:cNvSpPr>
              <p:nvPr/>
            </p:nvSpPr>
            <p:spPr bwMode="auto">
              <a:xfrm flipH="1">
                <a:off x="2644" y="320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0" name="Line 2645"/>
              <p:cNvSpPr>
                <a:spLocks noChangeShapeType="1"/>
              </p:cNvSpPr>
              <p:nvPr/>
            </p:nvSpPr>
            <p:spPr bwMode="auto">
              <a:xfrm flipH="1">
                <a:off x="2649" y="320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1" name="Line 2646"/>
              <p:cNvSpPr>
                <a:spLocks noChangeShapeType="1"/>
              </p:cNvSpPr>
              <p:nvPr/>
            </p:nvSpPr>
            <p:spPr bwMode="auto">
              <a:xfrm flipH="1">
                <a:off x="2654" y="320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2" name="Line 2647"/>
              <p:cNvSpPr>
                <a:spLocks noChangeShapeType="1"/>
              </p:cNvSpPr>
              <p:nvPr/>
            </p:nvSpPr>
            <p:spPr bwMode="auto">
              <a:xfrm flipH="1">
                <a:off x="2659" y="3203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3" name="Line 2648"/>
              <p:cNvSpPr>
                <a:spLocks noChangeShapeType="1"/>
              </p:cNvSpPr>
              <p:nvPr/>
            </p:nvSpPr>
            <p:spPr bwMode="auto">
              <a:xfrm flipH="1">
                <a:off x="2665" y="320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4" name="Line 2649"/>
              <p:cNvSpPr>
                <a:spLocks noChangeShapeType="1"/>
              </p:cNvSpPr>
              <p:nvPr/>
            </p:nvSpPr>
            <p:spPr bwMode="auto">
              <a:xfrm flipH="1">
                <a:off x="2670" y="3199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5" name="Line 2650"/>
              <p:cNvSpPr>
                <a:spLocks noChangeShapeType="1"/>
              </p:cNvSpPr>
              <p:nvPr/>
            </p:nvSpPr>
            <p:spPr bwMode="auto">
              <a:xfrm flipH="1">
                <a:off x="2674" y="319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6" name="Line 2651"/>
              <p:cNvSpPr>
                <a:spLocks noChangeShapeType="1"/>
              </p:cNvSpPr>
              <p:nvPr/>
            </p:nvSpPr>
            <p:spPr bwMode="auto">
              <a:xfrm flipH="1">
                <a:off x="2679" y="319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7" name="Line 2652"/>
              <p:cNvSpPr>
                <a:spLocks noChangeShapeType="1"/>
              </p:cNvSpPr>
              <p:nvPr/>
            </p:nvSpPr>
            <p:spPr bwMode="auto">
              <a:xfrm flipH="1">
                <a:off x="2684" y="3192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8" name="Line 2653"/>
              <p:cNvSpPr>
                <a:spLocks noChangeShapeType="1"/>
              </p:cNvSpPr>
              <p:nvPr/>
            </p:nvSpPr>
            <p:spPr bwMode="auto">
              <a:xfrm flipH="1">
                <a:off x="2690" y="3191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9" name="Line 2654"/>
              <p:cNvSpPr>
                <a:spLocks noChangeShapeType="1"/>
              </p:cNvSpPr>
              <p:nvPr/>
            </p:nvSpPr>
            <p:spPr bwMode="auto">
              <a:xfrm flipH="1">
                <a:off x="2695" y="318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0" name="Line 2655"/>
              <p:cNvSpPr>
                <a:spLocks noChangeShapeType="1"/>
              </p:cNvSpPr>
              <p:nvPr/>
            </p:nvSpPr>
            <p:spPr bwMode="auto">
              <a:xfrm flipH="1">
                <a:off x="2700" y="318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1" name="Line 2656"/>
              <p:cNvSpPr>
                <a:spLocks noChangeShapeType="1"/>
              </p:cNvSpPr>
              <p:nvPr/>
            </p:nvSpPr>
            <p:spPr bwMode="auto">
              <a:xfrm flipH="1">
                <a:off x="2705" y="318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2" name="Line 2657"/>
              <p:cNvSpPr>
                <a:spLocks noChangeShapeType="1"/>
              </p:cNvSpPr>
              <p:nvPr/>
            </p:nvSpPr>
            <p:spPr bwMode="auto">
              <a:xfrm flipH="1">
                <a:off x="2710" y="318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3" name="Line 2658"/>
              <p:cNvSpPr>
                <a:spLocks noChangeShapeType="1"/>
              </p:cNvSpPr>
              <p:nvPr/>
            </p:nvSpPr>
            <p:spPr bwMode="auto">
              <a:xfrm flipH="1">
                <a:off x="2715" y="318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4" name="Line 2659"/>
              <p:cNvSpPr>
                <a:spLocks noChangeShapeType="1"/>
              </p:cNvSpPr>
              <p:nvPr/>
            </p:nvSpPr>
            <p:spPr bwMode="auto">
              <a:xfrm flipH="1">
                <a:off x="2720" y="317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5" name="Line 2660"/>
              <p:cNvSpPr>
                <a:spLocks noChangeShapeType="1"/>
              </p:cNvSpPr>
              <p:nvPr/>
            </p:nvSpPr>
            <p:spPr bwMode="auto">
              <a:xfrm flipH="1">
                <a:off x="2725" y="317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6" name="Line 2661"/>
              <p:cNvSpPr>
                <a:spLocks noChangeShapeType="1"/>
              </p:cNvSpPr>
              <p:nvPr/>
            </p:nvSpPr>
            <p:spPr bwMode="auto">
              <a:xfrm flipH="1">
                <a:off x="2730" y="3174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7" name="Line 2662"/>
              <p:cNvSpPr>
                <a:spLocks noChangeShapeType="1"/>
              </p:cNvSpPr>
              <p:nvPr/>
            </p:nvSpPr>
            <p:spPr bwMode="auto">
              <a:xfrm flipH="1">
                <a:off x="2736" y="317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8" name="Line 2663"/>
              <p:cNvSpPr>
                <a:spLocks noChangeShapeType="1"/>
              </p:cNvSpPr>
              <p:nvPr/>
            </p:nvSpPr>
            <p:spPr bwMode="auto">
              <a:xfrm flipH="1">
                <a:off x="2741" y="317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9" name="Line 2664"/>
              <p:cNvSpPr>
                <a:spLocks noChangeShapeType="1"/>
              </p:cNvSpPr>
              <p:nvPr/>
            </p:nvSpPr>
            <p:spPr bwMode="auto">
              <a:xfrm flipH="1">
                <a:off x="2746" y="316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0" name="Line 2665"/>
              <p:cNvSpPr>
                <a:spLocks noChangeShapeType="1"/>
              </p:cNvSpPr>
              <p:nvPr/>
            </p:nvSpPr>
            <p:spPr bwMode="auto">
              <a:xfrm flipH="1">
                <a:off x="2751" y="3166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1" name="Line 2666"/>
              <p:cNvSpPr>
                <a:spLocks noChangeShapeType="1"/>
              </p:cNvSpPr>
              <p:nvPr/>
            </p:nvSpPr>
            <p:spPr bwMode="auto">
              <a:xfrm flipH="1">
                <a:off x="2757" y="3164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2" name="Line 2667"/>
              <p:cNvSpPr>
                <a:spLocks noChangeShapeType="1"/>
              </p:cNvSpPr>
              <p:nvPr/>
            </p:nvSpPr>
            <p:spPr bwMode="auto">
              <a:xfrm flipH="1">
                <a:off x="2761" y="316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3" name="Line 2668"/>
              <p:cNvSpPr>
                <a:spLocks noChangeShapeType="1"/>
              </p:cNvSpPr>
              <p:nvPr/>
            </p:nvSpPr>
            <p:spPr bwMode="auto">
              <a:xfrm flipH="1">
                <a:off x="2766" y="316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4" name="Line 2669"/>
              <p:cNvSpPr>
                <a:spLocks noChangeShapeType="1"/>
              </p:cNvSpPr>
              <p:nvPr/>
            </p:nvSpPr>
            <p:spPr bwMode="auto">
              <a:xfrm flipH="1">
                <a:off x="2771" y="3158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5" name="Line 2670"/>
              <p:cNvSpPr>
                <a:spLocks noChangeShapeType="1"/>
              </p:cNvSpPr>
              <p:nvPr/>
            </p:nvSpPr>
            <p:spPr bwMode="auto">
              <a:xfrm flipH="1">
                <a:off x="2777" y="315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6" name="Line 2671"/>
              <p:cNvSpPr>
                <a:spLocks noChangeShapeType="1"/>
              </p:cNvSpPr>
              <p:nvPr/>
            </p:nvSpPr>
            <p:spPr bwMode="auto">
              <a:xfrm flipH="1">
                <a:off x="2782" y="315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7" name="Line 2672"/>
              <p:cNvSpPr>
                <a:spLocks noChangeShapeType="1"/>
              </p:cNvSpPr>
              <p:nvPr/>
            </p:nvSpPr>
            <p:spPr bwMode="auto">
              <a:xfrm flipH="1">
                <a:off x="2787" y="315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8" name="Line 2673"/>
              <p:cNvSpPr>
                <a:spLocks noChangeShapeType="1"/>
              </p:cNvSpPr>
              <p:nvPr/>
            </p:nvSpPr>
            <p:spPr bwMode="auto">
              <a:xfrm flipH="1">
                <a:off x="2792" y="3150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9" name="Line 2674"/>
              <p:cNvSpPr>
                <a:spLocks noChangeShapeType="1"/>
              </p:cNvSpPr>
              <p:nvPr/>
            </p:nvSpPr>
            <p:spPr bwMode="auto">
              <a:xfrm flipH="1">
                <a:off x="2798" y="3148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0" name="Line 2675"/>
              <p:cNvSpPr>
                <a:spLocks noChangeShapeType="1"/>
              </p:cNvSpPr>
              <p:nvPr/>
            </p:nvSpPr>
            <p:spPr bwMode="auto">
              <a:xfrm flipH="1">
                <a:off x="2802" y="314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1" name="Line 2676"/>
              <p:cNvSpPr>
                <a:spLocks noChangeShapeType="1"/>
              </p:cNvSpPr>
              <p:nvPr/>
            </p:nvSpPr>
            <p:spPr bwMode="auto">
              <a:xfrm flipH="1">
                <a:off x="2807" y="314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2" name="Line 2677"/>
              <p:cNvSpPr>
                <a:spLocks noChangeShapeType="1"/>
              </p:cNvSpPr>
              <p:nvPr/>
            </p:nvSpPr>
            <p:spPr bwMode="auto">
              <a:xfrm flipH="1">
                <a:off x="2812" y="3142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3" name="Line 2678"/>
              <p:cNvSpPr>
                <a:spLocks noChangeShapeType="1"/>
              </p:cNvSpPr>
              <p:nvPr/>
            </p:nvSpPr>
            <p:spPr bwMode="auto">
              <a:xfrm flipH="1">
                <a:off x="2818" y="314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4" name="Line 2679"/>
              <p:cNvSpPr>
                <a:spLocks noChangeShapeType="1"/>
              </p:cNvSpPr>
              <p:nvPr/>
            </p:nvSpPr>
            <p:spPr bwMode="auto">
              <a:xfrm flipH="1">
                <a:off x="2823" y="313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5" name="Line 2680"/>
              <p:cNvSpPr>
                <a:spLocks noChangeShapeType="1"/>
              </p:cNvSpPr>
              <p:nvPr/>
            </p:nvSpPr>
            <p:spPr bwMode="auto">
              <a:xfrm flipH="1">
                <a:off x="2828" y="313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6" name="Line 2681"/>
              <p:cNvSpPr>
                <a:spLocks noChangeShapeType="1"/>
              </p:cNvSpPr>
              <p:nvPr/>
            </p:nvSpPr>
            <p:spPr bwMode="auto">
              <a:xfrm flipH="1">
                <a:off x="2833" y="3134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7" name="Line 2682"/>
              <p:cNvSpPr>
                <a:spLocks noChangeShapeType="1"/>
              </p:cNvSpPr>
              <p:nvPr/>
            </p:nvSpPr>
            <p:spPr bwMode="auto">
              <a:xfrm flipH="1">
                <a:off x="2839" y="3133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8" name="Line 2683"/>
              <p:cNvSpPr>
                <a:spLocks noChangeShapeType="1"/>
              </p:cNvSpPr>
              <p:nvPr/>
            </p:nvSpPr>
            <p:spPr bwMode="auto">
              <a:xfrm flipH="1">
                <a:off x="2844" y="3130"/>
                <a:ext cx="4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9" name="Line 2684"/>
              <p:cNvSpPr>
                <a:spLocks noChangeShapeType="1"/>
              </p:cNvSpPr>
              <p:nvPr/>
            </p:nvSpPr>
            <p:spPr bwMode="auto">
              <a:xfrm flipH="1">
                <a:off x="2848" y="312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0" name="Line 2685"/>
              <p:cNvSpPr>
                <a:spLocks noChangeShapeType="1"/>
              </p:cNvSpPr>
              <p:nvPr/>
            </p:nvSpPr>
            <p:spPr bwMode="auto">
              <a:xfrm flipH="1">
                <a:off x="2853" y="3127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1" name="Line 2686"/>
              <p:cNvSpPr>
                <a:spLocks noChangeShapeType="1"/>
              </p:cNvSpPr>
              <p:nvPr/>
            </p:nvSpPr>
            <p:spPr bwMode="auto">
              <a:xfrm flipH="1">
                <a:off x="2859" y="3124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2" name="Line 2687"/>
              <p:cNvSpPr>
                <a:spLocks noChangeShapeType="1"/>
              </p:cNvSpPr>
              <p:nvPr/>
            </p:nvSpPr>
            <p:spPr bwMode="auto">
              <a:xfrm flipH="1">
                <a:off x="2864" y="3123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3" name="Line 2688"/>
              <p:cNvSpPr>
                <a:spLocks noChangeShapeType="1"/>
              </p:cNvSpPr>
              <p:nvPr/>
            </p:nvSpPr>
            <p:spPr bwMode="auto">
              <a:xfrm flipH="1">
                <a:off x="2869" y="3121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4" name="Line 2689"/>
              <p:cNvSpPr>
                <a:spLocks noChangeShapeType="1"/>
              </p:cNvSpPr>
              <p:nvPr/>
            </p:nvSpPr>
            <p:spPr bwMode="auto">
              <a:xfrm flipH="1">
                <a:off x="2875" y="311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5" name="Line 2690"/>
              <p:cNvSpPr>
                <a:spLocks noChangeShapeType="1"/>
              </p:cNvSpPr>
              <p:nvPr/>
            </p:nvSpPr>
            <p:spPr bwMode="auto">
              <a:xfrm flipH="1">
                <a:off x="2880" y="311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6" name="Line 2691"/>
              <p:cNvSpPr>
                <a:spLocks noChangeShapeType="1"/>
              </p:cNvSpPr>
              <p:nvPr/>
            </p:nvSpPr>
            <p:spPr bwMode="auto">
              <a:xfrm flipH="1">
                <a:off x="2885" y="3115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7" name="Line 2692"/>
              <p:cNvSpPr>
                <a:spLocks noChangeShapeType="1"/>
              </p:cNvSpPr>
              <p:nvPr/>
            </p:nvSpPr>
            <p:spPr bwMode="auto">
              <a:xfrm flipH="1">
                <a:off x="2889" y="3113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8" name="Line 2693"/>
              <p:cNvSpPr>
                <a:spLocks noChangeShapeType="1"/>
              </p:cNvSpPr>
              <p:nvPr/>
            </p:nvSpPr>
            <p:spPr bwMode="auto">
              <a:xfrm flipH="1">
                <a:off x="2895" y="311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9" name="Line 2694"/>
              <p:cNvSpPr>
                <a:spLocks noChangeShapeType="1"/>
              </p:cNvSpPr>
              <p:nvPr/>
            </p:nvSpPr>
            <p:spPr bwMode="auto">
              <a:xfrm flipH="1">
                <a:off x="2900" y="3110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0" name="Line 2695"/>
              <p:cNvSpPr>
                <a:spLocks noChangeShapeType="1"/>
              </p:cNvSpPr>
              <p:nvPr/>
            </p:nvSpPr>
            <p:spPr bwMode="auto">
              <a:xfrm flipH="1">
                <a:off x="2905" y="3107"/>
                <a:ext cx="6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1" name="Line 2696"/>
              <p:cNvSpPr>
                <a:spLocks noChangeShapeType="1"/>
              </p:cNvSpPr>
              <p:nvPr/>
            </p:nvSpPr>
            <p:spPr bwMode="auto">
              <a:xfrm flipH="1">
                <a:off x="2911" y="3106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2" name="Line 2697"/>
              <p:cNvSpPr>
                <a:spLocks noChangeShapeType="1"/>
              </p:cNvSpPr>
              <p:nvPr/>
            </p:nvSpPr>
            <p:spPr bwMode="auto">
              <a:xfrm flipH="1">
                <a:off x="2916" y="310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3" name="Line 2698"/>
              <p:cNvSpPr>
                <a:spLocks noChangeShapeType="1"/>
              </p:cNvSpPr>
              <p:nvPr/>
            </p:nvSpPr>
            <p:spPr bwMode="auto">
              <a:xfrm flipH="1">
                <a:off x="2921" y="310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4" name="Line 2699"/>
              <p:cNvSpPr>
                <a:spLocks noChangeShapeType="1"/>
              </p:cNvSpPr>
              <p:nvPr/>
            </p:nvSpPr>
            <p:spPr bwMode="auto">
              <a:xfrm flipH="1">
                <a:off x="2926" y="310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5" name="Line 2700"/>
              <p:cNvSpPr>
                <a:spLocks noChangeShapeType="1"/>
              </p:cNvSpPr>
              <p:nvPr/>
            </p:nvSpPr>
            <p:spPr bwMode="auto">
              <a:xfrm flipH="1">
                <a:off x="2931" y="309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6" name="Line 2701"/>
              <p:cNvSpPr>
                <a:spLocks noChangeShapeType="1"/>
              </p:cNvSpPr>
              <p:nvPr/>
            </p:nvSpPr>
            <p:spPr bwMode="auto">
              <a:xfrm flipH="1">
                <a:off x="2936" y="309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7" name="Line 2702"/>
              <p:cNvSpPr>
                <a:spLocks noChangeShapeType="1"/>
              </p:cNvSpPr>
              <p:nvPr/>
            </p:nvSpPr>
            <p:spPr bwMode="auto">
              <a:xfrm flipH="1">
                <a:off x="2941" y="3094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8" name="Line 2703"/>
              <p:cNvSpPr>
                <a:spLocks noChangeShapeType="1"/>
              </p:cNvSpPr>
              <p:nvPr/>
            </p:nvSpPr>
            <p:spPr bwMode="auto">
              <a:xfrm flipH="1">
                <a:off x="2947" y="3093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9" name="Line 2704"/>
              <p:cNvSpPr>
                <a:spLocks noChangeShapeType="1"/>
              </p:cNvSpPr>
              <p:nvPr/>
            </p:nvSpPr>
            <p:spPr bwMode="auto">
              <a:xfrm flipH="1">
                <a:off x="2952" y="309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0" name="Line 2705"/>
              <p:cNvSpPr>
                <a:spLocks noChangeShapeType="1"/>
              </p:cNvSpPr>
              <p:nvPr/>
            </p:nvSpPr>
            <p:spPr bwMode="auto">
              <a:xfrm flipH="1">
                <a:off x="2957" y="3088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1" name="Line 2706"/>
              <p:cNvSpPr>
                <a:spLocks noChangeShapeType="1"/>
              </p:cNvSpPr>
              <p:nvPr/>
            </p:nvSpPr>
            <p:spPr bwMode="auto">
              <a:xfrm flipH="1">
                <a:off x="2962" y="308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2" name="Line 2707"/>
              <p:cNvSpPr>
                <a:spLocks noChangeShapeType="1"/>
              </p:cNvSpPr>
              <p:nvPr/>
            </p:nvSpPr>
            <p:spPr bwMode="auto">
              <a:xfrm flipH="1">
                <a:off x="2967" y="308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3" name="Line 2708"/>
              <p:cNvSpPr>
                <a:spLocks noChangeShapeType="1"/>
              </p:cNvSpPr>
              <p:nvPr/>
            </p:nvSpPr>
            <p:spPr bwMode="auto">
              <a:xfrm flipH="1">
                <a:off x="2972" y="3084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4" name="Line 2709"/>
              <p:cNvSpPr>
                <a:spLocks noChangeShapeType="1"/>
              </p:cNvSpPr>
              <p:nvPr/>
            </p:nvSpPr>
            <p:spPr bwMode="auto">
              <a:xfrm flipH="1">
                <a:off x="2978" y="308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5" name="Line 2710"/>
              <p:cNvSpPr>
                <a:spLocks noChangeShapeType="1"/>
              </p:cNvSpPr>
              <p:nvPr/>
            </p:nvSpPr>
            <p:spPr bwMode="auto">
              <a:xfrm flipH="1">
                <a:off x="2983" y="3079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6" name="Line 2711"/>
              <p:cNvSpPr>
                <a:spLocks noChangeShapeType="1"/>
              </p:cNvSpPr>
              <p:nvPr/>
            </p:nvSpPr>
            <p:spPr bwMode="auto">
              <a:xfrm flipH="1">
                <a:off x="2988" y="3078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7" name="Line 2712"/>
              <p:cNvSpPr>
                <a:spLocks noChangeShapeType="1"/>
              </p:cNvSpPr>
              <p:nvPr/>
            </p:nvSpPr>
            <p:spPr bwMode="auto">
              <a:xfrm flipH="1">
                <a:off x="2994" y="307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8" name="Line 2713"/>
              <p:cNvSpPr>
                <a:spLocks noChangeShapeType="1"/>
              </p:cNvSpPr>
              <p:nvPr/>
            </p:nvSpPr>
            <p:spPr bwMode="auto">
              <a:xfrm flipH="1">
                <a:off x="2999" y="307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9" name="Line 2714"/>
              <p:cNvSpPr>
                <a:spLocks noChangeShapeType="1"/>
              </p:cNvSpPr>
              <p:nvPr/>
            </p:nvSpPr>
            <p:spPr bwMode="auto">
              <a:xfrm flipH="1">
                <a:off x="3004" y="307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0" name="Line 2715"/>
              <p:cNvSpPr>
                <a:spLocks noChangeShapeType="1"/>
              </p:cNvSpPr>
              <p:nvPr/>
            </p:nvSpPr>
            <p:spPr bwMode="auto">
              <a:xfrm flipH="1">
                <a:off x="3009" y="3070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1" name="Line 2716"/>
              <p:cNvSpPr>
                <a:spLocks noChangeShapeType="1"/>
              </p:cNvSpPr>
              <p:nvPr/>
            </p:nvSpPr>
            <p:spPr bwMode="auto">
              <a:xfrm flipH="1">
                <a:off x="3014" y="306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2" name="Line 2717"/>
              <p:cNvSpPr>
                <a:spLocks noChangeShapeType="1"/>
              </p:cNvSpPr>
              <p:nvPr/>
            </p:nvSpPr>
            <p:spPr bwMode="auto">
              <a:xfrm flipH="1">
                <a:off x="3019" y="3067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3" name="Line 2718"/>
              <p:cNvSpPr>
                <a:spLocks noChangeShapeType="1"/>
              </p:cNvSpPr>
              <p:nvPr/>
            </p:nvSpPr>
            <p:spPr bwMode="auto">
              <a:xfrm flipH="1">
                <a:off x="3025" y="3066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4" name="Line 2719"/>
              <p:cNvSpPr>
                <a:spLocks noChangeShapeType="1"/>
              </p:cNvSpPr>
              <p:nvPr/>
            </p:nvSpPr>
            <p:spPr bwMode="auto">
              <a:xfrm flipH="1">
                <a:off x="3030" y="306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5" name="Line 2720"/>
              <p:cNvSpPr>
                <a:spLocks noChangeShapeType="1"/>
              </p:cNvSpPr>
              <p:nvPr/>
            </p:nvSpPr>
            <p:spPr bwMode="auto">
              <a:xfrm flipH="1">
                <a:off x="3035" y="3061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6" name="Line 2721"/>
              <p:cNvSpPr>
                <a:spLocks noChangeShapeType="1"/>
              </p:cNvSpPr>
              <p:nvPr/>
            </p:nvSpPr>
            <p:spPr bwMode="auto">
              <a:xfrm flipH="1">
                <a:off x="3040" y="3060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7" name="Line 2722"/>
              <p:cNvSpPr>
                <a:spLocks noChangeShapeType="1"/>
              </p:cNvSpPr>
              <p:nvPr/>
            </p:nvSpPr>
            <p:spPr bwMode="auto">
              <a:xfrm flipH="1">
                <a:off x="3045" y="305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8" name="Line 2723"/>
              <p:cNvSpPr>
                <a:spLocks noChangeShapeType="1"/>
              </p:cNvSpPr>
              <p:nvPr/>
            </p:nvSpPr>
            <p:spPr bwMode="auto">
              <a:xfrm flipH="1">
                <a:off x="3050" y="3057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9" name="Line 2724"/>
              <p:cNvSpPr>
                <a:spLocks noChangeShapeType="1"/>
              </p:cNvSpPr>
              <p:nvPr/>
            </p:nvSpPr>
            <p:spPr bwMode="auto">
              <a:xfrm flipH="1">
                <a:off x="3056" y="305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0" name="Line 2725"/>
              <p:cNvSpPr>
                <a:spLocks noChangeShapeType="1"/>
              </p:cNvSpPr>
              <p:nvPr/>
            </p:nvSpPr>
            <p:spPr bwMode="auto">
              <a:xfrm flipH="1">
                <a:off x="3061" y="3052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1" name="Line 2726"/>
              <p:cNvSpPr>
                <a:spLocks noChangeShapeType="1"/>
              </p:cNvSpPr>
              <p:nvPr/>
            </p:nvSpPr>
            <p:spPr bwMode="auto">
              <a:xfrm flipH="1">
                <a:off x="3066" y="3051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2" name="Line 2727"/>
              <p:cNvSpPr>
                <a:spLocks noChangeShapeType="1"/>
              </p:cNvSpPr>
              <p:nvPr/>
            </p:nvSpPr>
            <p:spPr bwMode="auto">
              <a:xfrm flipH="1">
                <a:off x="3072" y="304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3" name="Line 2728"/>
              <p:cNvSpPr>
                <a:spLocks noChangeShapeType="1"/>
              </p:cNvSpPr>
              <p:nvPr/>
            </p:nvSpPr>
            <p:spPr bwMode="auto">
              <a:xfrm flipH="1">
                <a:off x="3077" y="3048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4" name="Line 2729"/>
              <p:cNvSpPr>
                <a:spLocks noChangeShapeType="1"/>
              </p:cNvSpPr>
              <p:nvPr/>
            </p:nvSpPr>
            <p:spPr bwMode="auto">
              <a:xfrm flipH="1">
                <a:off x="3081" y="3046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5" name="Line 2730"/>
              <p:cNvSpPr>
                <a:spLocks noChangeShapeType="1"/>
              </p:cNvSpPr>
              <p:nvPr/>
            </p:nvSpPr>
            <p:spPr bwMode="auto">
              <a:xfrm flipH="1">
                <a:off x="3087" y="304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6" name="Line 2731"/>
              <p:cNvSpPr>
                <a:spLocks noChangeShapeType="1"/>
              </p:cNvSpPr>
              <p:nvPr/>
            </p:nvSpPr>
            <p:spPr bwMode="auto">
              <a:xfrm flipH="1">
                <a:off x="3092" y="3043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7" name="Line 2732"/>
              <p:cNvSpPr>
                <a:spLocks noChangeShapeType="1"/>
              </p:cNvSpPr>
              <p:nvPr/>
            </p:nvSpPr>
            <p:spPr bwMode="auto">
              <a:xfrm flipH="1">
                <a:off x="3097" y="3041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8" name="Line 2733"/>
              <p:cNvSpPr>
                <a:spLocks noChangeShapeType="1"/>
              </p:cNvSpPr>
              <p:nvPr/>
            </p:nvSpPr>
            <p:spPr bwMode="auto">
              <a:xfrm flipH="1">
                <a:off x="3103" y="303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9" name="Line 2734"/>
              <p:cNvSpPr>
                <a:spLocks noChangeShapeType="1"/>
              </p:cNvSpPr>
              <p:nvPr/>
            </p:nvSpPr>
            <p:spPr bwMode="auto">
              <a:xfrm flipH="1">
                <a:off x="3108" y="303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0" name="Line 2735"/>
              <p:cNvSpPr>
                <a:spLocks noChangeShapeType="1"/>
              </p:cNvSpPr>
              <p:nvPr/>
            </p:nvSpPr>
            <p:spPr bwMode="auto">
              <a:xfrm flipH="1">
                <a:off x="3113" y="303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1" name="Line 2736"/>
              <p:cNvSpPr>
                <a:spLocks noChangeShapeType="1"/>
              </p:cNvSpPr>
              <p:nvPr/>
            </p:nvSpPr>
            <p:spPr bwMode="auto">
              <a:xfrm flipH="1">
                <a:off x="3118" y="303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2" name="Line 2737"/>
              <p:cNvSpPr>
                <a:spLocks noChangeShapeType="1"/>
              </p:cNvSpPr>
              <p:nvPr/>
            </p:nvSpPr>
            <p:spPr bwMode="auto">
              <a:xfrm flipH="1">
                <a:off x="3123" y="3032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3" name="Line 2738"/>
              <p:cNvSpPr>
                <a:spLocks noChangeShapeType="1"/>
              </p:cNvSpPr>
              <p:nvPr/>
            </p:nvSpPr>
            <p:spPr bwMode="auto">
              <a:xfrm flipH="1">
                <a:off x="3129" y="303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4" name="Line 2739"/>
              <p:cNvSpPr>
                <a:spLocks noChangeShapeType="1"/>
              </p:cNvSpPr>
              <p:nvPr/>
            </p:nvSpPr>
            <p:spPr bwMode="auto">
              <a:xfrm flipH="1">
                <a:off x="3134" y="302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5" name="Line 2740"/>
              <p:cNvSpPr>
                <a:spLocks noChangeShapeType="1"/>
              </p:cNvSpPr>
              <p:nvPr/>
            </p:nvSpPr>
            <p:spPr bwMode="auto">
              <a:xfrm flipH="1">
                <a:off x="3139" y="3027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6" name="Line 2741"/>
              <p:cNvSpPr>
                <a:spLocks noChangeShapeType="1"/>
              </p:cNvSpPr>
              <p:nvPr/>
            </p:nvSpPr>
            <p:spPr bwMode="auto">
              <a:xfrm flipH="1">
                <a:off x="3145" y="302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7" name="Line 2742"/>
              <p:cNvSpPr>
                <a:spLocks noChangeShapeType="1"/>
              </p:cNvSpPr>
              <p:nvPr/>
            </p:nvSpPr>
            <p:spPr bwMode="auto">
              <a:xfrm flipH="1">
                <a:off x="3150" y="302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8" name="Line 2743"/>
              <p:cNvSpPr>
                <a:spLocks noChangeShapeType="1"/>
              </p:cNvSpPr>
              <p:nvPr/>
            </p:nvSpPr>
            <p:spPr bwMode="auto">
              <a:xfrm flipH="1">
                <a:off x="3155" y="302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9" name="Line 2744"/>
              <p:cNvSpPr>
                <a:spLocks noChangeShapeType="1"/>
              </p:cNvSpPr>
              <p:nvPr/>
            </p:nvSpPr>
            <p:spPr bwMode="auto">
              <a:xfrm flipH="1">
                <a:off x="3160" y="3021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0" name="Line 2745"/>
              <p:cNvSpPr>
                <a:spLocks noChangeShapeType="1"/>
              </p:cNvSpPr>
              <p:nvPr/>
            </p:nvSpPr>
            <p:spPr bwMode="auto">
              <a:xfrm flipH="1">
                <a:off x="3165" y="3019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1" name="Line 2746"/>
              <p:cNvSpPr>
                <a:spLocks noChangeShapeType="1"/>
              </p:cNvSpPr>
              <p:nvPr/>
            </p:nvSpPr>
            <p:spPr bwMode="auto">
              <a:xfrm flipH="1">
                <a:off x="3171" y="3016"/>
                <a:ext cx="5" cy="3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2" name="Line 2747"/>
              <p:cNvSpPr>
                <a:spLocks noChangeShapeType="1"/>
              </p:cNvSpPr>
              <p:nvPr/>
            </p:nvSpPr>
            <p:spPr bwMode="auto">
              <a:xfrm flipH="1">
                <a:off x="3176" y="301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3" name="Line 2748"/>
              <p:cNvSpPr>
                <a:spLocks noChangeShapeType="1"/>
              </p:cNvSpPr>
              <p:nvPr/>
            </p:nvSpPr>
            <p:spPr bwMode="auto">
              <a:xfrm flipH="1">
                <a:off x="3181" y="3013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4" name="Line 2749"/>
              <p:cNvSpPr>
                <a:spLocks noChangeShapeType="1"/>
              </p:cNvSpPr>
              <p:nvPr/>
            </p:nvSpPr>
            <p:spPr bwMode="auto">
              <a:xfrm flipH="1">
                <a:off x="3187" y="3012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5" name="Line 2750"/>
              <p:cNvSpPr>
                <a:spLocks noChangeShapeType="1"/>
              </p:cNvSpPr>
              <p:nvPr/>
            </p:nvSpPr>
            <p:spPr bwMode="auto">
              <a:xfrm flipH="1">
                <a:off x="3191" y="3010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6" name="Line 2751"/>
              <p:cNvSpPr>
                <a:spLocks noChangeShapeType="1"/>
              </p:cNvSpPr>
              <p:nvPr/>
            </p:nvSpPr>
            <p:spPr bwMode="auto">
              <a:xfrm flipH="1">
                <a:off x="3197" y="300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7" name="Line 2752"/>
              <p:cNvSpPr>
                <a:spLocks noChangeShapeType="1"/>
              </p:cNvSpPr>
              <p:nvPr/>
            </p:nvSpPr>
            <p:spPr bwMode="auto">
              <a:xfrm flipH="1">
                <a:off x="3202" y="300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8" name="Line 2753"/>
              <p:cNvSpPr>
                <a:spLocks noChangeShapeType="1"/>
              </p:cNvSpPr>
              <p:nvPr/>
            </p:nvSpPr>
            <p:spPr bwMode="auto">
              <a:xfrm flipH="1">
                <a:off x="3207" y="3005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9" name="Line 2754"/>
              <p:cNvSpPr>
                <a:spLocks noChangeShapeType="1"/>
              </p:cNvSpPr>
              <p:nvPr/>
            </p:nvSpPr>
            <p:spPr bwMode="auto">
              <a:xfrm flipH="1">
                <a:off x="3213" y="300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0" name="Line 2755"/>
              <p:cNvSpPr>
                <a:spLocks noChangeShapeType="1"/>
              </p:cNvSpPr>
              <p:nvPr/>
            </p:nvSpPr>
            <p:spPr bwMode="auto">
              <a:xfrm flipH="1">
                <a:off x="3218" y="300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1" name="Line 2756"/>
              <p:cNvSpPr>
                <a:spLocks noChangeShapeType="1"/>
              </p:cNvSpPr>
              <p:nvPr/>
            </p:nvSpPr>
            <p:spPr bwMode="auto">
              <a:xfrm flipH="1">
                <a:off x="3223" y="300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2" name="Line 2757"/>
              <p:cNvSpPr>
                <a:spLocks noChangeShapeType="1"/>
              </p:cNvSpPr>
              <p:nvPr/>
            </p:nvSpPr>
            <p:spPr bwMode="auto">
              <a:xfrm flipH="1">
                <a:off x="3228" y="299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3" name="Line 2758"/>
              <p:cNvSpPr>
                <a:spLocks noChangeShapeType="1"/>
              </p:cNvSpPr>
              <p:nvPr/>
            </p:nvSpPr>
            <p:spPr bwMode="auto">
              <a:xfrm flipH="1">
                <a:off x="3233" y="2997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4" name="Line 2759"/>
              <p:cNvSpPr>
                <a:spLocks noChangeShapeType="1"/>
              </p:cNvSpPr>
              <p:nvPr/>
            </p:nvSpPr>
            <p:spPr bwMode="auto">
              <a:xfrm flipH="1">
                <a:off x="3239" y="299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5" name="Line 2760"/>
              <p:cNvSpPr>
                <a:spLocks noChangeShapeType="1"/>
              </p:cNvSpPr>
              <p:nvPr/>
            </p:nvSpPr>
            <p:spPr bwMode="auto">
              <a:xfrm flipH="1">
                <a:off x="3244" y="2994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6" name="Line 2761"/>
              <p:cNvSpPr>
                <a:spLocks noChangeShapeType="1"/>
              </p:cNvSpPr>
              <p:nvPr/>
            </p:nvSpPr>
            <p:spPr bwMode="auto">
              <a:xfrm flipH="1">
                <a:off x="3250" y="299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7" name="Line 2762"/>
              <p:cNvSpPr>
                <a:spLocks noChangeShapeType="1"/>
              </p:cNvSpPr>
              <p:nvPr/>
            </p:nvSpPr>
            <p:spPr bwMode="auto">
              <a:xfrm flipH="1">
                <a:off x="3255" y="2990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8" name="Line 2763"/>
              <p:cNvSpPr>
                <a:spLocks noChangeShapeType="1"/>
              </p:cNvSpPr>
              <p:nvPr/>
            </p:nvSpPr>
            <p:spPr bwMode="auto">
              <a:xfrm flipH="1">
                <a:off x="3260" y="298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9" name="Line 2764"/>
              <p:cNvSpPr>
                <a:spLocks noChangeShapeType="1"/>
              </p:cNvSpPr>
              <p:nvPr/>
            </p:nvSpPr>
            <p:spPr bwMode="auto">
              <a:xfrm flipH="1">
                <a:off x="3265" y="2988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0" name="Line 2765"/>
              <p:cNvSpPr>
                <a:spLocks noChangeShapeType="1"/>
              </p:cNvSpPr>
              <p:nvPr/>
            </p:nvSpPr>
            <p:spPr bwMode="auto">
              <a:xfrm flipH="1">
                <a:off x="3270" y="2986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1" name="Line 2766"/>
              <p:cNvSpPr>
                <a:spLocks noChangeShapeType="1"/>
              </p:cNvSpPr>
              <p:nvPr/>
            </p:nvSpPr>
            <p:spPr bwMode="auto">
              <a:xfrm flipH="1">
                <a:off x="3276" y="298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2" name="Line 2767"/>
              <p:cNvSpPr>
                <a:spLocks noChangeShapeType="1"/>
              </p:cNvSpPr>
              <p:nvPr/>
            </p:nvSpPr>
            <p:spPr bwMode="auto">
              <a:xfrm flipH="1">
                <a:off x="3281" y="2983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3" name="Line 2768"/>
              <p:cNvSpPr>
                <a:spLocks noChangeShapeType="1"/>
              </p:cNvSpPr>
              <p:nvPr/>
            </p:nvSpPr>
            <p:spPr bwMode="auto">
              <a:xfrm flipH="1">
                <a:off x="3287" y="298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4" name="Line 2769"/>
              <p:cNvSpPr>
                <a:spLocks noChangeShapeType="1"/>
              </p:cNvSpPr>
              <p:nvPr/>
            </p:nvSpPr>
            <p:spPr bwMode="auto">
              <a:xfrm flipH="1">
                <a:off x="3292" y="2980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5" name="Line 2770"/>
              <p:cNvSpPr>
                <a:spLocks noChangeShapeType="1"/>
              </p:cNvSpPr>
              <p:nvPr/>
            </p:nvSpPr>
            <p:spPr bwMode="auto">
              <a:xfrm flipH="1">
                <a:off x="3296" y="2978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6" name="Line 2771"/>
              <p:cNvSpPr>
                <a:spLocks noChangeShapeType="1"/>
              </p:cNvSpPr>
              <p:nvPr/>
            </p:nvSpPr>
            <p:spPr bwMode="auto">
              <a:xfrm flipH="1">
                <a:off x="3302" y="2976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7" name="Line 2772"/>
              <p:cNvSpPr>
                <a:spLocks noChangeShapeType="1"/>
              </p:cNvSpPr>
              <p:nvPr/>
            </p:nvSpPr>
            <p:spPr bwMode="auto">
              <a:xfrm flipH="1">
                <a:off x="3307" y="2975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8" name="Line 2773"/>
              <p:cNvSpPr>
                <a:spLocks noChangeShapeType="1"/>
              </p:cNvSpPr>
              <p:nvPr/>
            </p:nvSpPr>
            <p:spPr bwMode="auto">
              <a:xfrm flipH="1">
                <a:off x="3313" y="297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9" name="Line 2774"/>
              <p:cNvSpPr>
                <a:spLocks noChangeShapeType="1"/>
              </p:cNvSpPr>
              <p:nvPr/>
            </p:nvSpPr>
            <p:spPr bwMode="auto">
              <a:xfrm flipH="1">
                <a:off x="3318" y="2972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0" name="Line 2775"/>
              <p:cNvSpPr>
                <a:spLocks noChangeShapeType="1"/>
              </p:cNvSpPr>
              <p:nvPr/>
            </p:nvSpPr>
            <p:spPr bwMode="auto">
              <a:xfrm flipH="1">
                <a:off x="3324" y="2971"/>
                <a:ext cx="4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1" name="Line 2776"/>
              <p:cNvSpPr>
                <a:spLocks noChangeShapeType="1"/>
              </p:cNvSpPr>
              <p:nvPr/>
            </p:nvSpPr>
            <p:spPr bwMode="auto">
              <a:xfrm flipH="1">
                <a:off x="3328" y="2969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2" name="Line 2777"/>
              <p:cNvSpPr>
                <a:spLocks noChangeShapeType="1"/>
              </p:cNvSpPr>
              <p:nvPr/>
            </p:nvSpPr>
            <p:spPr bwMode="auto">
              <a:xfrm flipH="1">
                <a:off x="3334" y="296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3" name="Line 2778"/>
              <p:cNvSpPr>
                <a:spLocks noChangeShapeType="1"/>
              </p:cNvSpPr>
              <p:nvPr/>
            </p:nvSpPr>
            <p:spPr bwMode="auto">
              <a:xfrm flipH="1">
                <a:off x="3339" y="2966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4" name="Line 2779"/>
              <p:cNvSpPr>
                <a:spLocks noChangeShapeType="1"/>
              </p:cNvSpPr>
              <p:nvPr/>
            </p:nvSpPr>
            <p:spPr bwMode="auto">
              <a:xfrm flipH="1">
                <a:off x="3344" y="2964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5" name="Line 2780"/>
              <p:cNvSpPr>
                <a:spLocks noChangeShapeType="1"/>
              </p:cNvSpPr>
              <p:nvPr/>
            </p:nvSpPr>
            <p:spPr bwMode="auto">
              <a:xfrm flipH="1">
                <a:off x="3350" y="2963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6" name="Line 2781"/>
              <p:cNvSpPr>
                <a:spLocks noChangeShapeType="1"/>
              </p:cNvSpPr>
              <p:nvPr/>
            </p:nvSpPr>
            <p:spPr bwMode="auto">
              <a:xfrm flipH="1">
                <a:off x="3355" y="2962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7" name="Line 2782"/>
              <p:cNvSpPr>
                <a:spLocks noChangeShapeType="1"/>
              </p:cNvSpPr>
              <p:nvPr/>
            </p:nvSpPr>
            <p:spPr bwMode="auto">
              <a:xfrm flipH="1">
                <a:off x="3361" y="2960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8" name="Line 2783"/>
              <p:cNvSpPr>
                <a:spLocks noChangeShapeType="1"/>
              </p:cNvSpPr>
              <p:nvPr/>
            </p:nvSpPr>
            <p:spPr bwMode="auto">
              <a:xfrm flipH="1">
                <a:off x="3365" y="2958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9" name="Line 2784"/>
              <p:cNvSpPr>
                <a:spLocks noChangeShapeType="1"/>
              </p:cNvSpPr>
              <p:nvPr/>
            </p:nvSpPr>
            <p:spPr bwMode="auto">
              <a:xfrm flipH="1">
                <a:off x="3371" y="295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0" name="Line 2785"/>
              <p:cNvSpPr>
                <a:spLocks noChangeShapeType="1"/>
              </p:cNvSpPr>
              <p:nvPr/>
            </p:nvSpPr>
            <p:spPr bwMode="auto">
              <a:xfrm flipH="1">
                <a:off x="3376" y="2955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1" name="Line 2786"/>
              <p:cNvSpPr>
                <a:spLocks noChangeShapeType="1"/>
              </p:cNvSpPr>
              <p:nvPr/>
            </p:nvSpPr>
            <p:spPr bwMode="auto">
              <a:xfrm flipH="1">
                <a:off x="3382" y="295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2" name="Line 2787"/>
              <p:cNvSpPr>
                <a:spLocks noChangeShapeType="1"/>
              </p:cNvSpPr>
              <p:nvPr/>
            </p:nvSpPr>
            <p:spPr bwMode="auto">
              <a:xfrm flipH="1">
                <a:off x="3387" y="2953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3" name="Line 2788"/>
              <p:cNvSpPr>
                <a:spLocks noChangeShapeType="1"/>
              </p:cNvSpPr>
              <p:nvPr/>
            </p:nvSpPr>
            <p:spPr bwMode="auto">
              <a:xfrm flipH="1">
                <a:off x="3392" y="295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4" name="Line 2789"/>
              <p:cNvSpPr>
                <a:spLocks noChangeShapeType="1"/>
              </p:cNvSpPr>
              <p:nvPr/>
            </p:nvSpPr>
            <p:spPr bwMode="auto">
              <a:xfrm flipH="1">
                <a:off x="3397" y="294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5" name="Line 2790"/>
              <p:cNvSpPr>
                <a:spLocks noChangeShapeType="1"/>
              </p:cNvSpPr>
              <p:nvPr/>
            </p:nvSpPr>
            <p:spPr bwMode="auto">
              <a:xfrm flipH="1">
                <a:off x="3402" y="2948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6" name="Line 2791"/>
              <p:cNvSpPr>
                <a:spLocks noChangeShapeType="1"/>
              </p:cNvSpPr>
              <p:nvPr/>
            </p:nvSpPr>
            <p:spPr bwMode="auto">
              <a:xfrm flipH="1">
                <a:off x="3408" y="294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7" name="Line 2792"/>
              <p:cNvSpPr>
                <a:spLocks noChangeShapeType="1"/>
              </p:cNvSpPr>
              <p:nvPr/>
            </p:nvSpPr>
            <p:spPr bwMode="auto">
              <a:xfrm flipH="1">
                <a:off x="3413" y="2945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8" name="Line 2793"/>
              <p:cNvSpPr>
                <a:spLocks noChangeShapeType="1"/>
              </p:cNvSpPr>
              <p:nvPr/>
            </p:nvSpPr>
            <p:spPr bwMode="auto">
              <a:xfrm flipH="1">
                <a:off x="3419" y="294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9" name="Line 2794"/>
              <p:cNvSpPr>
                <a:spLocks noChangeShapeType="1"/>
              </p:cNvSpPr>
              <p:nvPr/>
            </p:nvSpPr>
            <p:spPr bwMode="auto">
              <a:xfrm flipH="1">
                <a:off x="3424" y="294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0" name="Line 2795"/>
              <p:cNvSpPr>
                <a:spLocks noChangeShapeType="1"/>
              </p:cNvSpPr>
              <p:nvPr/>
            </p:nvSpPr>
            <p:spPr bwMode="auto">
              <a:xfrm flipH="1">
                <a:off x="3429" y="2941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1" name="Line 2796"/>
              <p:cNvSpPr>
                <a:spLocks noChangeShapeType="1"/>
              </p:cNvSpPr>
              <p:nvPr/>
            </p:nvSpPr>
            <p:spPr bwMode="auto">
              <a:xfrm flipH="1">
                <a:off x="3434" y="2940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2" name="Line 2797"/>
              <p:cNvSpPr>
                <a:spLocks noChangeShapeType="1"/>
              </p:cNvSpPr>
              <p:nvPr/>
            </p:nvSpPr>
            <p:spPr bwMode="auto">
              <a:xfrm flipH="1">
                <a:off x="3440" y="2938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3" name="Line 2798"/>
              <p:cNvSpPr>
                <a:spLocks noChangeShapeType="1"/>
              </p:cNvSpPr>
              <p:nvPr/>
            </p:nvSpPr>
            <p:spPr bwMode="auto">
              <a:xfrm flipH="1">
                <a:off x="3445" y="2936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4" name="Line 2799"/>
              <p:cNvSpPr>
                <a:spLocks noChangeShapeType="1"/>
              </p:cNvSpPr>
              <p:nvPr/>
            </p:nvSpPr>
            <p:spPr bwMode="auto">
              <a:xfrm flipH="1">
                <a:off x="3451" y="293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5" name="Line 2800"/>
              <p:cNvSpPr>
                <a:spLocks noChangeShapeType="1"/>
              </p:cNvSpPr>
              <p:nvPr/>
            </p:nvSpPr>
            <p:spPr bwMode="auto">
              <a:xfrm flipH="1">
                <a:off x="3456" y="293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6" name="Line 2801"/>
              <p:cNvSpPr>
                <a:spLocks noChangeShapeType="1"/>
              </p:cNvSpPr>
              <p:nvPr/>
            </p:nvSpPr>
            <p:spPr bwMode="auto">
              <a:xfrm flipH="1">
                <a:off x="3461" y="293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7" name="Line 2802"/>
              <p:cNvSpPr>
                <a:spLocks noChangeShapeType="1"/>
              </p:cNvSpPr>
              <p:nvPr/>
            </p:nvSpPr>
            <p:spPr bwMode="auto">
              <a:xfrm flipH="1">
                <a:off x="3466" y="2931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8" name="Line 2803"/>
              <p:cNvSpPr>
                <a:spLocks noChangeShapeType="1"/>
              </p:cNvSpPr>
              <p:nvPr/>
            </p:nvSpPr>
            <p:spPr bwMode="auto">
              <a:xfrm flipH="1">
                <a:off x="3472" y="2930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9" name="Line 2804"/>
              <p:cNvSpPr>
                <a:spLocks noChangeShapeType="1"/>
              </p:cNvSpPr>
              <p:nvPr/>
            </p:nvSpPr>
            <p:spPr bwMode="auto">
              <a:xfrm flipH="1">
                <a:off x="3477" y="2928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0" name="Line 2805"/>
              <p:cNvSpPr>
                <a:spLocks noChangeShapeType="1"/>
              </p:cNvSpPr>
              <p:nvPr/>
            </p:nvSpPr>
            <p:spPr bwMode="auto">
              <a:xfrm flipH="1">
                <a:off x="3483" y="2927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1" name="Line 2806"/>
              <p:cNvSpPr>
                <a:spLocks noChangeShapeType="1"/>
              </p:cNvSpPr>
              <p:nvPr/>
            </p:nvSpPr>
            <p:spPr bwMode="auto">
              <a:xfrm flipH="1">
                <a:off x="3488" y="2926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2" name="Line 2807"/>
              <p:cNvSpPr>
                <a:spLocks noChangeShapeType="1"/>
              </p:cNvSpPr>
              <p:nvPr/>
            </p:nvSpPr>
            <p:spPr bwMode="auto">
              <a:xfrm flipH="1">
                <a:off x="3493" y="2924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3" name="Line 2808"/>
              <p:cNvSpPr>
                <a:spLocks noChangeShapeType="1"/>
              </p:cNvSpPr>
              <p:nvPr/>
            </p:nvSpPr>
            <p:spPr bwMode="auto">
              <a:xfrm flipH="1">
                <a:off x="3498" y="2923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4" name="Line 2809"/>
              <p:cNvSpPr>
                <a:spLocks noChangeShapeType="1"/>
              </p:cNvSpPr>
              <p:nvPr/>
            </p:nvSpPr>
            <p:spPr bwMode="auto">
              <a:xfrm flipH="1">
                <a:off x="3504" y="2922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5" name="Line 2810"/>
              <p:cNvSpPr>
                <a:spLocks noChangeShapeType="1"/>
              </p:cNvSpPr>
              <p:nvPr/>
            </p:nvSpPr>
            <p:spPr bwMode="auto">
              <a:xfrm flipH="1">
                <a:off x="3509" y="2920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6" name="Line 2811"/>
              <p:cNvSpPr>
                <a:spLocks noChangeShapeType="1"/>
              </p:cNvSpPr>
              <p:nvPr/>
            </p:nvSpPr>
            <p:spPr bwMode="auto">
              <a:xfrm flipH="1">
                <a:off x="3515" y="291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7" name="Line 2812"/>
              <p:cNvSpPr>
                <a:spLocks noChangeShapeType="1"/>
              </p:cNvSpPr>
              <p:nvPr/>
            </p:nvSpPr>
            <p:spPr bwMode="auto">
              <a:xfrm flipH="1">
                <a:off x="3520" y="2917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8" name="Line 2813"/>
              <p:cNvSpPr>
                <a:spLocks noChangeShapeType="1"/>
              </p:cNvSpPr>
              <p:nvPr/>
            </p:nvSpPr>
            <p:spPr bwMode="auto">
              <a:xfrm flipH="1">
                <a:off x="3525" y="2916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9" name="Line 2814"/>
              <p:cNvSpPr>
                <a:spLocks noChangeShapeType="1"/>
              </p:cNvSpPr>
              <p:nvPr/>
            </p:nvSpPr>
            <p:spPr bwMode="auto">
              <a:xfrm flipH="1">
                <a:off x="3530" y="2915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0" name="Line 2815"/>
              <p:cNvSpPr>
                <a:spLocks noChangeShapeType="1"/>
              </p:cNvSpPr>
              <p:nvPr/>
            </p:nvSpPr>
            <p:spPr bwMode="auto">
              <a:xfrm flipH="1">
                <a:off x="3536" y="291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1" name="Line 2816"/>
              <p:cNvSpPr>
                <a:spLocks noChangeShapeType="1"/>
              </p:cNvSpPr>
              <p:nvPr/>
            </p:nvSpPr>
            <p:spPr bwMode="auto">
              <a:xfrm flipH="1">
                <a:off x="3541" y="2913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2" name="Line 2817"/>
              <p:cNvSpPr>
                <a:spLocks noChangeShapeType="1"/>
              </p:cNvSpPr>
              <p:nvPr/>
            </p:nvSpPr>
            <p:spPr bwMode="auto">
              <a:xfrm flipH="1">
                <a:off x="3547" y="2911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3" name="Line 2818"/>
              <p:cNvSpPr>
                <a:spLocks noChangeShapeType="1"/>
              </p:cNvSpPr>
              <p:nvPr/>
            </p:nvSpPr>
            <p:spPr bwMode="auto">
              <a:xfrm flipH="1">
                <a:off x="3552" y="2909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4" name="Line 2819"/>
              <p:cNvSpPr>
                <a:spLocks noChangeShapeType="1"/>
              </p:cNvSpPr>
              <p:nvPr/>
            </p:nvSpPr>
            <p:spPr bwMode="auto">
              <a:xfrm flipH="1">
                <a:off x="3557" y="2908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5" name="Line 2820"/>
              <p:cNvSpPr>
                <a:spLocks noChangeShapeType="1"/>
              </p:cNvSpPr>
              <p:nvPr/>
            </p:nvSpPr>
            <p:spPr bwMode="auto">
              <a:xfrm flipH="1">
                <a:off x="3562" y="2907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6" name="Line 2821"/>
              <p:cNvSpPr>
                <a:spLocks noChangeShapeType="1"/>
              </p:cNvSpPr>
              <p:nvPr/>
            </p:nvSpPr>
            <p:spPr bwMode="auto">
              <a:xfrm flipH="1">
                <a:off x="3568" y="2906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7" name="Line 2822"/>
              <p:cNvSpPr>
                <a:spLocks noChangeShapeType="1"/>
              </p:cNvSpPr>
              <p:nvPr/>
            </p:nvSpPr>
            <p:spPr bwMode="auto">
              <a:xfrm flipH="1">
                <a:off x="3573" y="2904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8" name="Line 2823"/>
              <p:cNvSpPr>
                <a:spLocks noChangeShapeType="1"/>
              </p:cNvSpPr>
              <p:nvPr/>
            </p:nvSpPr>
            <p:spPr bwMode="auto">
              <a:xfrm flipH="1">
                <a:off x="3579" y="2904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9" name="Line 2824"/>
              <p:cNvSpPr>
                <a:spLocks noChangeShapeType="1"/>
              </p:cNvSpPr>
              <p:nvPr/>
            </p:nvSpPr>
            <p:spPr bwMode="auto">
              <a:xfrm flipH="1">
                <a:off x="3584" y="2902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0" name="Line 2825"/>
              <p:cNvSpPr>
                <a:spLocks noChangeShapeType="1"/>
              </p:cNvSpPr>
              <p:nvPr/>
            </p:nvSpPr>
            <p:spPr bwMode="auto">
              <a:xfrm flipH="1">
                <a:off x="3589" y="2901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1" name="Line 2826"/>
              <p:cNvSpPr>
                <a:spLocks noChangeShapeType="1"/>
              </p:cNvSpPr>
              <p:nvPr/>
            </p:nvSpPr>
            <p:spPr bwMode="auto">
              <a:xfrm flipH="1">
                <a:off x="3594" y="2899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2" name="Line 2827"/>
              <p:cNvSpPr>
                <a:spLocks noChangeShapeType="1"/>
              </p:cNvSpPr>
              <p:nvPr/>
            </p:nvSpPr>
            <p:spPr bwMode="auto">
              <a:xfrm flipH="1">
                <a:off x="3600" y="2899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3" name="Line 2828"/>
              <p:cNvSpPr>
                <a:spLocks noChangeShapeType="1"/>
              </p:cNvSpPr>
              <p:nvPr/>
            </p:nvSpPr>
            <p:spPr bwMode="auto">
              <a:xfrm flipH="1">
                <a:off x="3605" y="2897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4" name="Line 2829"/>
              <p:cNvSpPr>
                <a:spLocks noChangeShapeType="1"/>
              </p:cNvSpPr>
              <p:nvPr/>
            </p:nvSpPr>
            <p:spPr bwMode="auto">
              <a:xfrm flipH="1">
                <a:off x="3611" y="2895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5" name="Line 2830"/>
              <p:cNvSpPr>
                <a:spLocks noChangeShapeType="1"/>
              </p:cNvSpPr>
              <p:nvPr/>
            </p:nvSpPr>
            <p:spPr bwMode="auto">
              <a:xfrm flipH="1">
                <a:off x="3616" y="289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6" name="Line 2831"/>
              <p:cNvSpPr>
                <a:spLocks noChangeShapeType="1"/>
              </p:cNvSpPr>
              <p:nvPr/>
            </p:nvSpPr>
            <p:spPr bwMode="auto">
              <a:xfrm flipH="1">
                <a:off x="3621" y="2893"/>
                <a:ext cx="5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7" name="Line 2832"/>
              <p:cNvSpPr>
                <a:spLocks noChangeShapeType="1"/>
              </p:cNvSpPr>
              <p:nvPr/>
            </p:nvSpPr>
            <p:spPr bwMode="auto">
              <a:xfrm flipH="1">
                <a:off x="3626" y="2892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8" name="Line 2833"/>
              <p:cNvSpPr>
                <a:spLocks noChangeShapeType="1"/>
              </p:cNvSpPr>
              <p:nvPr/>
            </p:nvSpPr>
            <p:spPr bwMode="auto">
              <a:xfrm flipH="1">
                <a:off x="3632" y="2890"/>
                <a:ext cx="6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9" name="Line 2834"/>
              <p:cNvSpPr>
                <a:spLocks noChangeShapeType="1"/>
              </p:cNvSpPr>
              <p:nvPr/>
            </p:nvSpPr>
            <p:spPr bwMode="auto">
              <a:xfrm flipH="1">
                <a:off x="3638" y="2890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0" name="Line 2835"/>
              <p:cNvSpPr>
                <a:spLocks noChangeShapeType="1"/>
              </p:cNvSpPr>
              <p:nvPr/>
            </p:nvSpPr>
            <p:spPr bwMode="auto">
              <a:xfrm flipH="1">
                <a:off x="3643" y="2889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1" name="Line 2836"/>
              <p:cNvSpPr>
                <a:spLocks noChangeShapeType="1"/>
              </p:cNvSpPr>
              <p:nvPr/>
            </p:nvSpPr>
            <p:spPr bwMode="auto">
              <a:xfrm flipH="1">
                <a:off x="3649" y="2887"/>
                <a:ext cx="4" cy="2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2" name="Line 2837"/>
              <p:cNvSpPr>
                <a:spLocks noChangeShapeType="1"/>
              </p:cNvSpPr>
              <p:nvPr/>
            </p:nvSpPr>
            <p:spPr bwMode="auto">
              <a:xfrm flipH="1">
                <a:off x="3653" y="2886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3" name="Line 2838"/>
              <p:cNvSpPr>
                <a:spLocks noChangeShapeType="1"/>
              </p:cNvSpPr>
              <p:nvPr/>
            </p:nvSpPr>
            <p:spPr bwMode="auto">
              <a:xfrm flipH="1">
                <a:off x="3659" y="2885"/>
                <a:ext cx="5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4" name="Line 2839"/>
              <p:cNvSpPr>
                <a:spLocks noChangeShapeType="1"/>
              </p:cNvSpPr>
              <p:nvPr/>
            </p:nvSpPr>
            <p:spPr bwMode="auto">
              <a:xfrm flipH="1">
                <a:off x="3664" y="2884"/>
                <a:ext cx="6" cy="1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224" name="Line 2841"/>
            <p:cNvSpPr>
              <a:spLocks noChangeShapeType="1"/>
            </p:cNvSpPr>
            <p:nvPr/>
          </p:nvSpPr>
          <p:spPr bwMode="auto">
            <a:xfrm flipH="1">
              <a:off x="5826125" y="4575175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25" name="Line 2842"/>
            <p:cNvSpPr>
              <a:spLocks noChangeShapeType="1"/>
            </p:cNvSpPr>
            <p:nvPr/>
          </p:nvSpPr>
          <p:spPr bwMode="auto">
            <a:xfrm flipH="1">
              <a:off x="5834063" y="457358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26" name="Line 2843"/>
            <p:cNvSpPr>
              <a:spLocks noChangeShapeType="1"/>
            </p:cNvSpPr>
            <p:nvPr/>
          </p:nvSpPr>
          <p:spPr bwMode="auto">
            <a:xfrm flipH="1">
              <a:off x="5843588" y="4573588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27" name="Line 2844"/>
            <p:cNvSpPr>
              <a:spLocks noChangeShapeType="1"/>
            </p:cNvSpPr>
            <p:nvPr/>
          </p:nvSpPr>
          <p:spPr bwMode="auto">
            <a:xfrm flipH="1">
              <a:off x="5849938" y="4570413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28" name="Line 2845"/>
            <p:cNvSpPr>
              <a:spLocks noChangeShapeType="1"/>
            </p:cNvSpPr>
            <p:nvPr/>
          </p:nvSpPr>
          <p:spPr bwMode="auto">
            <a:xfrm flipH="1">
              <a:off x="5859463" y="456882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29" name="Line 2846"/>
            <p:cNvSpPr>
              <a:spLocks noChangeShapeType="1"/>
            </p:cNvSpPr>
            <p:nvPr/>
          </p:nvSpPr>
          <p:spPr bwMode="auto">
            <a:xfrm flipH="1">
              <a:off x="5868988" y="45672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0" name="Line 2847"/>
            <p:cNvSpPr>
              <a:spLocks noChangeShapeType="1"/>
            </p:cNvSpPr>
            <p:nvPr/>
          </p:nvSpPr>
          <p:spPr bwMode="auto">
            <a:xfrm flipH="1">
              <a:off x="5876925" y="456565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1" name="Line 2848"/>
            <p:cNvSpPr>
              <a:spLocks noChangeShapeType="1"/>
            </p:cNvSpPr>
            <p:nvPr/>
          </p:nvSpPr>
          <p:spPr bwMode="auto">
            <a:xfrm flipH="1">
              <a:off x="5886450" y="456406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2" name="Line 2849"/>
            <p:cNvSpPr>
              <a:spLocks noChangeShapeType="1"/>
            </p:cNvSpPr>
            <p:nvPr/>
          </p:nvSpPr>
          <p:spPr bwMode="auto">
            <a:xfrm flipH="1">
              <a:off x="5894388" y="456088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3" name="Line 2850"/>
            <p:cNvSpPr>
              <a:spLocks noChangeShapeType="1"/>
            </p:cNvSpPr>
            <p:nvPr/>
          </p:nvSpPr>
          <p:spPr bwMode="auto">
            <a:xfrm flipH="1">
              <a:off x="5902325" y="45593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4" name="Line 2851"/>
            <p:cNvSpPr>
              <a:spLocks noChangeShapeType="1"/>
            </p:cNvSpPr>
            <p:nvPr/>
          </p:nvSpPr>
          <p:spPr bwMode="auto">
            <a:xfrm flipH="1">
              <a:off x="5910263" y="455930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5" name="Line 2852"/>
            <p:cNvSpPr>
              <a:spLocks noChangeShapeType="1"/>
            </p:cNvSpPr>
            <p:nvPr/>
          </p:nvSpPr>
          <p:spPr bwMode="auto">
            <a:xfrm flipH="1">
              <a:off x="5919788" y="4556125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6" name="Line 2853"/>
            <p:cNvSpPr>
              <a:spLocks noChangeShapeType="1"/>
            </p:cNvSpPr>
            <p:nvPr/>
          </p:nvSpPr>
          <p:spPr bwMode="auto">
            <a:xfrm flipH="1">
              <a:off x="5929313" y="45545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7" name="Line 2854"/>
            <p:cNvSpPr>
              <a:spLocks noChangeShapeType="1"/>
            </p:cNvSpPr>
            <p:nvPr/>
          </p:nvSpPr>
          <p:spPr bwMode="auto">
            <a:xfrm flipH="1">
              <a:off x="5937250" y="45529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8" name="Line 2855"/>
            <p:cNvSpPr>
              <a:spLocks noChangeShapeType="1"/>
            </p:cNvSpPr>
            <p:nvPr/>
          </p:nvSpPr>
          <p:spPr bwMode="auto">
            <a:xfrm flipH="1">
              <a:off x="5945188" y="455136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9" name="Line 2856"/>
            <p:cNvSpPr>
              <a:spLocks noChangeShapeType="1"/>
            </p:cNvSpPr>
            <p:nvPr/>
          </p:nvSpPr>
          <p:spPr bwMode="auto">
            <a:xfrm flipH="1">
              <a:off x="5953125" y="454977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0" name="Line 2857"/>
            <p:cNvSpPr>
              <a:spLocks noChangeShapeType="1"/>
            </p:cNvSpPr>
            <p:nvPr/>
          </p:nvSpPr>
          <p:spPr bwMode="auto">
            <a:xfrm flipH="1">
              <a:off x="5962650" y="45481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1" name="Line 2858"/>
            <p:cNvSpPr>
              <a:spLocks noChangeShapeType="1"/>
            </p:cNvSpPr>
            <p:nvPr/>
          </p:nvSpPr>
          <p:spPr bwMode="auto">
            <a:xfrm flipH="1">
              <a:off x="5970588" y="4545013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2" name="Line 2859"/>
            <p:cNvSpPr>
              <a:spLocks noChangeShapeType="1"/>
            </p:cNvSpPr>
            <p:nvPr/>
          </p:nvSpPr>
          <p:spPr bwMode="auto">
            <a:xfrm flipH="1">
              <a:off x="5980113" y="45450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3" name="Line 2860"/>
            <p:cNvSpPr>
              <a:spLocks noChangeShapeType="1"/>
            </p:cNvSpPr>
            <p:nvPr/>
          </p:nvSpPr>
          <p:spPr bwMode="auto">
            <a:xfrm flipH="1">
              <a:off x="5988050" y="45434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4" name="Line 2861"/>
            <p:cNvSpPr>
              <a:spLocks noChangeShapeType="1"/>
            </p:cNvSpPr>
            <p:nvPr/>
          </p:nvSpPr>
          <p:spPr bwMode="auto">
            <a:xfrm flipH="1">
              <a:off x="5995988" y="4540250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5" name="Line 2862"/>
            <p:cNvSpPr>
              <a:spLocks noChangeShapeType="1"/>
            </p:cNvSpPr>
            <p:nvPr/>
          </p:nvSpPr>
          <p:spPr bwMode="auto">
            <a:xfrm flipH="1">
              <a:off x="6005513" y="453866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6" name="Line 2863"/>
            <p:cNvSpPr>
              <a:spLocks noChangeShapeType="1"/>
            </p:cNvSpPr>
            <p:nvPr/>
          </p:nvSpPr>
          <p:spPr bwMode="auto">
            <a:xfrm flipH="1">
              <a:off x="6013450" y="453866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7" name="Line 2864"/>
            <p:cNvSpPr>
              <a:spLocks noChangeShapeType="1"/>
            </p:cNvSpPr>
            <p:nvPr/>
          </p:nvSpPr>
          <p:spPr bwMode="auto">
            <a:xfrm flipH="1">
              <a:off x="6022975" y="453707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8" name="Line 2865"/>
            <p:cNvSpPr>
              <a:spLocks noChangeShapeType="1"/>
            </p:cNvSpPr>
            <p:nvPr/>
          </p:nvSpPr>
          <p:spPr bwMode="auto">
            <a:xfrm flipH="1">
              <a:off x="6032500" y="4533900"/>
              <a:ext cx="6350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9" name="Line 2866"/>
            <p:cNvSpPr>
              <a:spLocks noChangeShapeType="1"/>
            </p:cNvSpPr>
            <p:nvPr/>
          </p:nvSpPr>
          <p:spPr bwMode="auto">
            <a:xfrm flipH="1">
              <a:off x="6038850" y="453231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0" name="Line 2867"/>
            <p:cNvSpPr>
              <a:spLocks noChangeShapeType="1"/>
            </p:cNvSpPr>
            <p:nvPr/>
          </p:nvSpPr>
          <p:spPr bwMode="auto">
            <a:xfrm flipH="1">
              <a:off x="6048375" y="45307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1" name="Line 2868"/>
            <p:cNvSpPr>
              <a:spLocks noChangeShapeType="1"/>
            </p:cNvSpPr>
            <p:nvPr/>
          </p:nvSpPr>
          <p:spPr bwMode="auto">
            <a:xfrm flipH="1">
              <a:off x="6056313" y="453072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2" name="Line 2869"/>
            <p:cNvSpPr>
              <a:spLocks noChangeShapeType="1"/>
            </p:cNvSpPr>
            <p:nvPr/>
          </p:nvSpPr>
          <p:spPr bwMode="auto">
            <a:xfrm flipH="1">
              <a:off x="6065838" y="45291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3" name="Line 2870"/>
            <p:cNvSpPr>
              <a:spLocks noChangeShapeType="1"/>
            </p:cNvSpPr>
            <p:nvPr/>
          </p:nvSpPr>
          <p:spPr bwMode="auto">
            <a:xfrm flipH="1">
              <a:off x="6073775" y="4525963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4" name="Line 2871"/>
            <p:cNvSpPr>
              <a:spLocks noChangeShapeType="1"/>
            </p:cNvSpPr>
            <p:nvPr/>
          </p:nvSpPr>
          <p:spPr bwMode="auto">
            <a:xfrm flipH="1">
              <a:off x="6083300" y="45243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5" name="Line 2872"/>
            <p:cNvSpPr>
              <a:spLocks noChangeShapeType="1"/>
            </p:cNvSpPr>
            <p:nvPr/>
          </p:nvSpPr>
          <p:spPr bwMode="auto">
            <a:xfrm flipH="1">
              <a:off x="6091238" y="45243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6" name="Line 2873"/>
            <p:cNvSpPr>
              <a:spLocks noChangeShapeType="1"/>
            </p:cNvSpPr>
            <p:nvPr/>
          </p:nvSpPr>
          <p:spPr bwMode="auto">
            <a:xfrm flipH="1">
              <a:off x="6099175" y="452278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7" name="Line 2874"/>
            <p:cNvSpPr>
              <a:spLocks noChangeShapeType="1"/>
            </p:cNvSpPr>
            <p:nvPr/>
          </p:nvSpPr>
          <p:spPr bwMode="auto">
            <a:xfrm flipH="1">
              <a:off x="6108700" y="45212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8" name="Line 2875"/>
            <p:cNvSpPr>
              <a:spLocks noChangeShapeType="1"/>
            </p:cNvSpPr>
            <p:nvPr/>
          </p:nvSpPr>
          <p:spPr bwMode="auto">
            <a:xfrm flipH="1">
              <a:off x="6116638" y="451961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9" name="Line 2876"/>
            <p:cNvSpPr>
              <a:spLocks noChangeShapeType="1"/>
            </p:cNvSpPr>
            <p:nvPr/>
          </p:nvSpPr>
          <p:spPr bwMode="auto">
            <a:xfrm flipH="1">
              <a:off x="6126163" y="4516438"/>
              <a:ext cx="7938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0" name="Line 2877"/>
            <p:cNvSpPr>
              <a:spLocks noChangeShapeType="1"/>
            </p:cNvSpPr>
            <p:nvPr/>
          </p:nvSpPr>
          <p:spPr bwMode="auto">
            <a:xfrm flipH="1">
              <a:off x="6134100" y="45164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1" name="Line 2878"/>
            <p:cNvSpPr>
              <a:spLocks noChangeShapeType="1"/>
            </p:cNvSpPr>
            <p:nvPr/>
          </p:nvSpPr>
          <p:spPr bwMode="auto">
            <a:xfrm flipH="1">
              <a:off x="6142038" y="451485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2" name="Line 2879"/>
            <p:cNvSpPr>
              <a:spLocks noChangeShapeType="1"/>
            </p:cNvSpPr>
            <p:nvPr/>
          </p:nvSpPr>
          <p:spPr bwMode="auto">
            <a:xfrm flipH="1">
              <a:off x="6151563" y="451326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3" name="Line 2880"/>
            <p:cNvSpPr>
              <a:spLocks noChangeShapeType="1"/>
            </p:cNvSpPr>
            <p:nvPr/>
          </p:nvSpPr>
          <p:spPr bwMode="auto">
            <a:xfrm flipH="1">
              <a:off x="6161088" y="45116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4" name="Line 2881"/>
            <p:cNvSpPr>
              <a:spLocks noChangeShapeType="1"/>
            </p:cNvSpPr>
            <p:nvPr/>
          </p:nvSpPr>
          <p:spPr bwMode="auto">
            <a:xfrm flipH="1">
              <a:off x="6169025" y="45100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5" name="Line 2882"/>
            <p:cNvSpPr>
              <a:spLocks noChangeShapeType="1"/>
            </p:cNvSpPr>
            <p:nvPr/>
          </p:nvSpPr>
          <p:spPr bwMode="auto">
            <a:xfrm flipH="1">
              <a:off x="6176963" y="45100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6" name="Line 2883"/>
            <p:cNvSpPr>
              <a:spLocks noChangeShapeType="1"/>
            </p:cNvSpPr>
            <p:nvPr/>
          </p:nvSpPr>
          <p:spPr bwMode="auto">
            <a:xfrm flipH="1">
              <a:off x="6184900" y="450850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7" name="Line 2884"/>
            <p:cNvSpPr>
              <a:spLocks noChangeShapeType="1"/>
            </p:cNvSpPr>
            <p:nvPr/>
          </p:nvSpPr>
          <p:spPr bwMode="auto">
            <a:xfrm flipH="1">
              <a:off x="6194425" y="450691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8" name="Line 2885"/>
            <p:cNvSpPr>
              <a:spLocks noChangeShapeType="1"/>
            </p:cNvSpPr>
            <p:nvPr/>
          </p:nvSpPr>
          <p:spPr bwMode="auto">
            <a:xfrm flipH="1">
              <a:off x="6203950" y="45053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9" name="Line 2886"/>
            <p:cNvSpPr>
              <a:spLocks noChangeShapeType="1"/>
            </p:cNvSpPr>
            <p:nvPr/>
          </p:nvSpPr>
          <p:spPr bwMode="auto">
            <a:xfrm flipH="1">
              <a:off x="6211888" y="450373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0" name="Line 2887"/>
            <p:cNvSpPr>
              <a:spLocks noChangeShapeType="1"/>
            </p:cNvSpPr>
            <p:nvPr/>
          </p:nvSpPr>
          <p:spPr bwMode="auto">
            <a:xfrm flipH="1">
              <a:off x="6221413" y="4502150"/>
              <a:ext cx="6350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1" name="Line 2888"/>
            <p:cNvSpPr>
              <a:spLocks noChangeShapeType="1"/>
            </p:cNvSpPr>
            <p:nvPr/>
          </p:nvSpPr>
          <p:spPr bwMode="auto">
            <a:xfrm flipH="1">
              <a:off x="6227763" y="450215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2" name="Line 2889"/>
            <p:cNvSpPr>
              <a:spLocks noChangeShapeType="1"/>
            </p:cNvSpPr>
            <p:nvPr/>
          </p:nvSpPr>
          <p:spPr bwMode="auto">
            <a:xfrm flipH="1">
              <a:off x="6237288" y="4498975"/>
              <a:ext cx="9525" cy="3175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3" name="Line 2890"/>
            <p:cNvSpPr>
              <a:spLocks noChangeShapeType="1"/>
            </p:cNvSpPr>
            <p:nvPr/>
          </p:nvSpPr>
          <p:spPr bwMode="auto">
            <a:xfrm flipH="1">
              <a:off x="6246813" y="44973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4" name="Line 2891"/>
            <p:cNvSpPr>
              <a:spLocks noChangeShapeType="1"/>
            </p:cNvSpPr>
            <p:nvPr/>
          </p:nvSpPr>
          <p:spPr bwMode="auto">
            <a:xfrm flipH="1">
              <a:off x="6254750" y="449580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5" name="Line 2892"/>
            <p:cNvSpPr>
              <a:spLocks noChangeShapeType="1"/>
            </p:cNvSpPr>
            <p:nvPr/>
          </p:nvSpPr>
          <p:spPr bwMode="auto">
            <a:xfrm flipH="1">
              <a:off x="6264275" y="44958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6" name="Line 2893"/>
            <p:cNvSpPr>
              <a:spLocks noChangeShapeType="1"/>
            </p:cNvSpPr>
            <p:nvPr/>
          </p:nvSpPr>
          <p:spPr bwMode="auto">
            <a:xfrm flipH="1">
              <a:off x="6272213" y="44942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7" name="Line 2894"/>
            <p:cNvSpPr>
              <a:spLocks noChangeShapeType="1"/>
            </p:cNvSpPr>
            <p:nvPr/>
          </p:nvSpPr>
          <p:spPr bwMode="auto">
            <a:xfrm flipH="1">
              <a:off x="6280150" y="449262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8" name="Line 2895"/>
            <p:cNvSpPr>
              <a:spLocks noChangeShapeType="1"/>
            </p:cNvSpPr>
            <p:nvPr/>
          </p:nvSpPr>
          <p:spPr bwMode="auto">
            <a:xfrm flipH="1">
              <a:off x="6289675" y="449103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9" name="Line 2896"/>
            <p:cNvSpPr>
              <a:spLocks noChangeShapeType="1"/>
            </p:cNvSpPr>
            <p:nvPr/>
          </p:nvSpPr>
          <p:spPr bwMode="auto">
            <a:xfrm flipH="1">
              <a:off x="6299200" y="44910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0" name="Line 2897"/>
            <p:cNvSpPr>
              <a:spLocks noChangeShapeType="1"/>
            </p:cNvSpPr>
            <p:nvPr/>
          </p:nvSpPr>
          <p:spPr bwMode="auto">
            <a:xfrm flipH="1">
              <a:off x="6307138" y="44894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1" name="Line 2898"/>
            <p:cNvSpPr>
              <a:spLocks noChangeShapeType="1"/>
            </p:cNvSpPr>
            <p:nvPr/>
          </p:nvSpPr>
          <p:spPr bwMode="auto">
            <a:xfrm flipH="1">
              <a:off x="6315075" y="448786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2" name="Line 2899"/>
            <p:cNvSpPr>
              <a:spLocks noChangeShapeType="1"/>
            </p:cNvSpPr>
            <p:nvPr/>
          </p:nvSpPr>
          <p:spPr bwMode="auto">
            <a:xfrm flipH="1">
              <a:off x="6323013" y="448786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3" name="Line 2900"/>
            <p:cNvSpPr>
              <a:spLocks noChangeShapeType="1"/>
            </p:cNvSpPr>
            <p:nvPr/>
          </p:nvSpPr>
          <p:spPr bwMode="auto">
            <a:xfrm flipH="1">
              <a:off x="6332538" y="448627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4" name="Line 2901"/>
            <p:cNvSpPr>
              <a:spLocks noChangeShapeType="1"/>
            </p:cNvSpPr>
            <p:nvPr/>
          </p:nvSpPr>
          <p:spPr bwMode="auto">
            <a:xfrm flipH="1">
              <a:off x="6342063" y="44846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5" name="Line 2902"/>
            <p:cNvSpPr>
              <a:spLocks noChangeShapeType="1"/>
            </p:cNvSpPr>
            <p:nvPr/>
          </p:nvSpPr>
          <p:spPr bwMode="auto">
            <a:xfrm flipH="1">
              <a:off x="6350000" y="448310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6" name="Line 2903"/>
            <p:cNvSpPr>
              <a:spLocks noChangeShapeType="1"/>
            </p:cNvSpPr>
            <p:nvPr/>
          </p:nvSpPr>
          <p:spPr bwMode="auto">
            <a:xfrm flipH="1">
              <a:off x="6359525" y="44815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7" name="Line 2904"/>
            <p:cNvSpPr>
              <a:spLocks noChangeShapeType="1"/>
            </p:cNvSpPr>
            <p:nvPr/>
          </p:nvSpPr>
          <p:spPr bwMode="auto">
            <a:xfrm flipH="1">
              <a:off x="6367463" y="44815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8" name="Line 2905"/>
            <p:cNvSpPr>
              <a:spLocks noChangeShapeType="1"/>
            </p:cNvSpPr>
            <p:nvPr/>
          </p:nvSpPr>
          <p:spPr bwMode="auto">
            <a:xfrm flipH="1">
              <a:off x="6375400" y="447992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9" name="Line 2906"/>
            <p:cNvSpPr>
              <a:spLocks noChangeShapeType="1"/>
            </p:cNvSpPr>
            <p:nvPr/>
          </p:nvSpPr>
          <p:spPr bwMode="auto">
            <a:xfrm flipH="1">
              <a:off x="6384925" y="447833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0" name="Line 2907"/>
            <p:cNvSpPr>
              <a:spLocks noChangeShapeType="1"/>
            </p:cNvSpPr>
            <p:nvPr/>
          </p:nvSpPr>
          <p:spPr bwMode="auto">
            <a:xfrm flipH="1">
              <a:off x="6394450" y="44783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1" name="Line 2908"/>
            <p:cNvSpPr>
              <a:spLocks noChangeShapeType="1"/>
            </p:cNvSpPr>
            <p:nvPr/>
          </p:nvSpPr>
          <p:spPr bwMode="auto">
            <a:xfrm flipH="1">
              <a:off x="6402388" y="44767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2" name="Line 2909"/>
            <p:cNvSpPr>
              <a:spLocks noChangeShapeType="1"/>
            </p:cNvSpPr>
            <p:nvPr/>
          </p:nvSpPr>
          <p:spPr bwMode="auto">
            <a:xfrm flipH="1">
              <a:off x="6410325" y="447516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3" name="Line 2910"/>
            <p:cNvSpPr>
              <a:spLocks noChangeShapeType="1"/>
            </p:cNvSpPr>
            <p:nvPr/>
          </p:nvSpPr>
          <p:spPr bwMode="auto">
            <a:xfrm flipH="1">
              <a:off x="6419850" y="44735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4" name="Line 2911"/>
            <p:cNvSpPr>
              <a:spLocks noChangeShapeType="1"/>
            </p:cNvSpPr>
            <p:nvPr/>
          </p:nvSpPr>
          <p:spPr bwMode="auto">
            <a:xfrm flipH="1">
              <a:off x="6427788" y="447357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5" name="Line 2912"/>
            <p:cNvSpPr>
              <a:spLocks noChangeShapeType="1"/>
            </p:cNvSpPr>
            <p:nvPr/>
          </p:nvSpPr>
          <p:spPr bwMode="auto">
            <a:xfrm flipH="1">
              <a:off x="6437313" y="44719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6" name="Line 2913"/>
            <p:cNvSpPr>
              <a:spLocks noChangeShapeType="1"/>
            </p:cNvSpPr>
            <p:nvPr/>
          </p:nvSpPr>
          <p:spPr bwMode="auto">
            <a:xfrm flipH="1">
              <a:off x="6445250" y="44719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7" name="Line 2914"/>
            <p:cNvSpPr>
              <a:spLocks noChangeShapeType="1"/>
            </p:cNvSpPr>
            <p:nvPr/>
          </p:nvSpPr>
          <p:spPr bwMode="auto">
            <a:xfrm flipH="1">
              <a:off x="6453188" y="447040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8" name="Line 2915"/>
            <p:cNvSpPr>
              <a:spLocks noChangeShapeType="1"/>
            </p:cNvSpPr>
            <p:nvPr/>
          </p:nvSpPr>
          <p:spPr bwMode="auto">
            <a:xfrm flipH="1">
              <a:off x="6462713" y="446881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9" name="Line 2916"/>
            <p:cNvSpPr>
              <a:spLocks noChangeShapeType="1"/>
            </p:cNvSpPr>
            <p:nvPr/>
          </p:nvSpPr>
          <p:spPr bwMode="auto">
            <a:xfrm flipH="1">
              <a:off x="6470650" y="446722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0" name="Line 2917"/>
            <p:cNvSpPr>
              <a:spLocks noChangeShapeType="1"/>
            </p:cNvSpPr>
            <p:nvPr/>
          </p:nvSpPr>
          <p:spPr bwMode="auto">
            <a:xfrm flipH="1">
              <a:off x="6480175" y="446722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1" name="Line 2918"/>
            <p:cNvSpPr>
              <a:spLocks noChangeShapeType="1"/>
            </p:cNvSpPr>
            <p:nvPr/>
          </p:nvSpPr>
          <p:spPr bwMode="auto">
            <a:xfrm flipH="1">
              <a:off x="6489700" y="44672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2" name="Line 2919"/>
            <p:cNvSpPr>
              <a:spLocks noChangeShapeType="1"/>
            </p:cNvSpPr>
            <p:nvPr/>
          </p:nvSpPr>
          <p:spPr bwMode="auto">
            <a:xfrm flipH="1">
              <a:off x="6497638" y="44656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3" name="Line 2920"/>
            <p:cNvSpPr>
              <a:spLocks noChangeShapeType="1"/>
            </p:cNvSpPr>
            <p:nvPr/>
          </p:nvSpPr>
          <p:spPr bwMode="auto">
            <a:xfrm flipH="1">
              <a:off x="6505575" y="446405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4" name="Line 2921"/>
            <p:cNvSpPr>
              <a:spLocks noChangeShapeType="1"/>
            </p:cNvSpPr>
            <p:nvPr/>
          </p:nvSpPr>
          <p:spPr bwMode="auto">
            <a:xfrm flipH="1">
              <a:off x="6515100" y="446405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5" name="Line 2922"/>
            <p:cNvSpPr>
              <a:spLocks noChangeShapeType="1"/>
            </p:cNvSpPr>
            <p:nvPr/>
          </p:nvSpPr>
          <p:spPr bwMode="auto">
            <a:xfrm flipH="1">
              <a:off x="6523038" y="446246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6" name="Line 2923"/>
            <p:cNvSpPr>
              <a:spLocks noChangeShapeType="1"/>
            </p:cNvSpPr>
            <p:nvPr/>
          </p:nvSpPr>
          <p:spPr bwMode="auto">
            <a:xfrm flipH="1">
              <a:off x="6532563" y="44608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7" name="Line 2924"/>
            <p:cNvSpPr>
              <a:spLocks noChangeShapeType="1"/>
            </p:cNvSpPr>
            <p:nvPr/>
          </p:nvSpPr>
          <p:spPr bwMode="auto">
            <a:xfrm flipH="1">
              <a:off x="6540500" y="44608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8" name="Line 2925"/>
            <p:cNvSpPr>
              <a:spLocks noChangeShapeType="1"/>
            </p:cNvSpPr>
            <p:nvPr/>
          </p:nvSpPr>
          <p:spPr bwMode="auto">
            <a:xfrm flipH="1">
              <a:off x="6548438" y="445928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9" name="Line 2926"/>
            <p:cNvSpPr>
              <a:spLocks noChangeShapeType="1"/>
            </p:cNvSpPr>
            <p:nvPr/>
          </p:nvSpPr>
          <p:spPr bwMode="auto">
            <a:xfrm flipH="1">
              <a:off x="6557963" y="445928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0" name="Line 2927"/>
            <p:cNvSpPr>
              <a:spLocks noChangeShapeType="1"/>
            </p:cNvSpPr>
            <p:nvPr/>
          </p:nvSpPr>
          <p:spPr bwMode="auto">
            <a:xfrm flipH="1">
              <a:off x="6567488" y="445928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1" name="Line 2928"/>
            <p:cNvSpPr>
              <a:spLocks noChangeShapeType="1"/>
            </p:cNvSpPr>
            <p:nvPr/>
          </p:nvSpPr>
          <p:spPr bwMode="auto">
            <a:xfrm flipH="1">
              <a:off x="6575425" y="4457700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2" name="Line 2929"/>
            <p:cNvSpPr>
              <a:spLocks noChangeShapeType="1"/>
            </p:cNvSpPr>
            <p:nvPr/>
          </p:nvSpPr>
          <p:spPr bwMode="auto">
            <a:xfrm flipH="1">
              <a:off x="6583363" y="445611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3" name="Line 2930"/>
            <p:cNvSpPr>
              <a:spLocks noChangeShapeType="1"/>
            </p:cNvSpPr>
            <p:nvPr/>
          </p:nvSpPr>
          <p:spPr bwMode="auto">
            <a:xfrm flipH="1">
              <a:off x="6592888" y="4456113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4" name="Line 2931"/>
            <p:cNvSpPr>
              <a:spLocks noChangeShapeType="1"/>
            </p:cNvSpPr>
            <p:nvPr/>
          </p:nvSpPr>
          <p:spPr bwMode="auto">
            <a:xfrm flipH="1">
              <a:off x="6602413" y="445452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5" name="Line 2932"/>
            <p:cNvSpPr>
              <a:spLocks noChangeShapeType="1"/>
            </p:cNvSpPr>
            <p:nvPr/>
          </p:nvSpPr>
          <p:spPr bwMode="auto">
            <a:xfrm flipH="1">
              <a:off x="6610350" y="445293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6" name="Line 2933"/>
            <p:cNvSpPr>
              <a:spLocks noChangeShapeType="1"/>
            </p:cNvSpPr>
            <p:nvPr/>
          </p:nvSpPr>
          <p:spPr bwMode="auto">
            <a:xfrm flipH="1">
              <a:off x="6619875" y="44529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7" name="Line 2934"/>
            <p:cNvSpPr>
              <a:spLocks noChangeShapeType="1"/>
            </p:cNvSpPr>
            <p:nvPr/>
          </p:nvSpPr>
          <p:spPr bwMode="auto">
            <a:xfrm flipH="1">
              <a:off x="6627813" y="4452938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8" name="Line 2935"/>
            <p:cNvSpPr>
              <a:spLocks noChangeShapeType="1"/>
            </p:cNvSpPr>
            <p:nvPr/>
          </p:nvSpPr>
          <p:spPr bwMode="auto">
            <a:xfrm flipH="1">
              <a:off x="6635750" y="445293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9" name="Line 2936"/>
            <p:cNvSpPr>
              <a:spLocks noChangeShapeType="1"/>
            </p:cNvSpPr>
            <p:nvPr/>
          </p:nvSpPr>
          <p:spPr bwMode="auto">
            <a:xfrm flipH="1">
              <a:off x="6645275" y="4451350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0" name="Line 2937"/>
            <p:cNvSpPr>
              <a:spLocks noChangeShapeType="1"/>
            </p:cNvSpPr>
            <p:nvPr/>
          </p:nvSpPr>
          <p:spPr bwMode="auto">
            <a:xfrm flipH="1">
              <a:off x="6654800" y="444976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1" name="Line 2938"/>
            <p:cNvSpPr>
              <a:spLocks noChangeShapeType="1"/>
            </p:cNvSpPr>
            <p:nvPr/>
          </p:nvSpPr>
          <p:spPr bwMode="auto">
            <a:xfrm flipH="1">
              <a:off x="6662738" y="4449763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2" name="Line 2939"/>
            <p:cNvSpPr>
              <a:spLocks noChangeShapeType="1"/>
            </p:cNvSpPr>
            <p:nvPr/>
          </p:nvSpPr>
          <p:spPr bwMode="auto">
            <a:xfrm flipH="1">
              <a:off x="6670675" y="4448175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3" name="Line 2940"/>
            <p:cNvSpPr>
              <a:spLocks noChangeShapeType="1"/>
            </p:cNvSpPr>
            <p:nvPr/>
          </p:nvSpPr>
          <p:spPr bwMode="auto">
            <a:xfrm flipH="1">
              <a:off x="6680200" y="4448175"/>
              <a:ext cx="7938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4" name="Line 2941"/>
            <p:cNvSpPr>
              <a:spLocks noChangeShapeType="1"/>
            </p:cNvSpPr>
            <p:nvPr/>
          </p:nvSpPr>
          <p:spPr bwMode="auto">
            <a:xfrm flipH="1">
              <a:off x="6688138" y="4446588"/>
              <a:ext cx="9525" cy="1588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725" name="Down Arrow 10724"/>
          <p:cNvSpPr/>
          <p:nvPr/>
        </p:nvSpPr>
        <p:spPr bwMode="auto">
          <a:xfrm rot="2460692">
            <a:off x="1382487" y="5791210"/>
            <a:ext cx="1034142" cy="947057"/>
          </a:xfrm>
          <a:prstGeom prst="downArrow">
            <a:avLst/>
          </a:prstGeom>
          <a:solidFill>
            <a:srgbClr val="FF0000"/>
          </a:solidFill>
          <a:ln w="31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pitchFamily="34" charset="-128"/>
            </a:endParaRPr>
          </a:p>
        </p:txBody>
      </p:sp>
      <p:sp>
        <p:nvSpPr>
          <p:cNvPr id="3422" name="Rectangle 7"/>
          <p:cNvSpPr>
            <a:spLocks noChangeArrowheads="1"/>
          </p:cNvSpPr>
          <p:nvPr/>
        </p:nvSpPr>
        <p:spPr bwMode="auto">
          <a:xfrm>
            <a:off x="7297724" y="3244348"/>
            <a:ext cx="557845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Oil UST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3" name="Rectangle 9"/>
          <p:cNvSpPr>
            <a:spLocks noChangeArrowheads="1"/>
          </p:cNvSpPr>
          <p:nvPr/>
        </p:nvSpPr>
        <p:spPr bwMode="auto">
          <a:xfrm>
            <a:off x="6853692" y="3927362"/>
            <a:ext cx="1001877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Gasoline UST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4" name="Rectangle 11"/>
          <p:cNvSpPr>
            <a:spLocks noChangeArrowheads="1"/>
          </p:cNvSpPr>
          <p:nvPr/>
        </p:nvSpPr>
        <p:spPr bwMode="auto">
          <a:xfrm>
            <a:off x="6270488" y="2838388"/>
            <a:ext cx="157095" cy="307777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?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5" name="Rectangle 13"/>
          <p:cNvSpPr>
            <a:spLocks noChangeArrowheads="1"/>
          </p:cNvSpPr>
          <p:nvPr/>
        </p:nvSpPr>
        <p:spPr bwMode="auto">
          <a:xfrm>
            <a:off x="6859309" y="4333743"/>
            <a:ext cx="549831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Landfill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6" name="Rectangle 15"/>
          <p:cNvSpPr>
            <a:spLocks noChangeArrowheads="1"/>
          </p:cNvSpPr>
          <p:nvPr/>
        </p:nvSpPr>
        <p:spPr bwMode="auto">
          <a:xfrm>
            <a:off x="1585178" y="2149444"/>
            <a:ext cx="761427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BTEX UST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427" name="Rectangle 17"/>
          <p:cNvSpPr>
            <a:spLocks noChangeArrowheads="1"/>
          </p:cNvSpPr>
          <p:nvPr/>
        </p:nvSpPr>
        <p:spPr bwMode="auto">
          <a:xfrm>
            <a:off x="5871596" y="1276986"/>
            <a:ext cx="527388" cy="184666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Barrels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07407E-6 L 0.25 -0.33334 " pathEditMode="relative" rAng="0" ptsTypes="AA">
                                      <p:cBhvr>
                                        <p:cTn id="27" dur="2000" spd="-100000" fill="hold"/>
                                        <p:tgtEl>
                                          <p:spTgt spid="107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25" grpId="0" animBg="1"/>
      <p:bldP spid="1072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-1" y="1036271"/>
            <a:ext cx="9125712" cy="5639199"/>
          </a:xfrm>
          <a:prstGeom prst="rect">
            <a:avLst/>
          </a:prstGeom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8724900" y="5840626"/>
            <a:ext cx="389925" cy="32068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083300" y="3182938"/>
            <a:ext cx="533400" cy="36988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2"/>
          <p:cNvSpPr>
            <a:spLocks noGrp="1" noChangeArrowheads="1"/>
          </p:cNvSpPr>
          <p:nvPr>
            <p:ph type="title"/>
          </p:nvPr>
        </p:nvSpPr>
        <p:spPr>
          <a:xfrm>
            <a:off x="73250" y="171224"/>
            <a:ext cx="8678862" cy="51457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Of Particular Attention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042478" y="2729532"/>
            <a:ext cx="852605" cy="369332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Possible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Septic Tank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6091" y="1036271"/>
            <a:ext cx="5285251" cy="367991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023630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-1" y="1036271"/>
            <a:ext cx="9125712" cy="5639199"/>
          </a:xfrm>
          <a:prstGeom prst="rect">
            <a:avLst/>
          </a:prstGeom>
        </p:spPr>
      </p:pic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377037" y="4841710"/>
            <a:ext cx="389925" cy="32068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083300" y="3182938"/>
            <a:ext cx="533400" cy="36988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2"/>
          <p:cNvSpPr>
            <a:spLocks noGrp="1" noChangeArrowheads="1"/>
          </p:cNvSpPr>
          <p:nvPr>
            <p:ph type="title"/>
          </p:nvPr>
        </p:nvSpPr>
        <p:spPr>
          <a:xfrm>
            <a:off x="73250" y="171224"/>
            <a:ext cx="8678862" cy="51457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Of Particular Attention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042478" y="2729532"/>
            <a:ext cx="852605" cy="369332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Possible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Septic Tank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325" y="1036404"/>
            <a:ext cx="5306670" cy="367962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023630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-1" y="1036271"/>
            <a:ext cx="9125712" cy="5639199"/>
          </a:xfrm>
          <a:prstGeom prst="rect">
            <a:avLst/>
          </a:prstGeom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724899" y="6153150"/>
            <a:ext cx="389925" cy="32068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083300" y="3182938"/>
            <a:ext cx="533400" cy="36988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2"/>
          <p:cNvSpPr>
            <a:spLocks noGrp="1" noChangeArrowheads="1"/>
          </p:cNvSpPr>
          <p:nvPr>
            <p:ph type="title"/>
          </p:nvPr>
        </p:nvSpPr>
        <p:spPr>
          <a:xfrm>
            <a:off x="73250" y="171224"/>
            <a:ext cx="8678862" cy="51457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Of Particular Attention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042478" y="2729532"/>
            <a:ext cx="852605" cy="369332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Possible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Septic Tank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1036403"/>
            <a:ext cx="5320541" cy="3679627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023630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-1" y="1036271"/>
            <a:ext cx="9125712" cy="563919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799" y="1036404"/>
            <a:ext cx="5011771" cy="367962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083300" y="3182938"/>
            <a:ext cx="533400" cy="36988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2"/>
          <p:cNvSpPr>
            <a:spLocks noGrp="1" noChangeArrowheads="1"/>
          </p:cNvSpPr>
          <p:nvPr>
            <p:ph type="title"/>
          </p:nvPr>
        </p:nvSpPr>
        <p:spPr>
          <a:xfrm>
            <a:off x="73250" y="171224"/>
            <a:ext cx="8678862" cy="51457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Of Particular Attention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042478" y="2729532"/>
            <a:ext cx="852605" cy="369332"/>
          </a:xfrm>
          <a:prstGeom prst="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FF0000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Possible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Septic Tank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23630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338" y="160338"/>
            <a:ext cx="8678862" cy="920750"/>
          </a:xfrm>
        </p:spPr>
        <p:txBody>
          <a:bodyPr/>
          <a:lstStyle/>
          <a:p>
            <a:pPr eaLnBrk="1" hangingPunct="1">
              <a:lnSpc>
                <a:spcPct val="140000"/>
              </a:lnSpc>
              <a:defRPr/>
            </a:pPr>
            <a:r>
              <a:rPr lang="en-US" sz="3600" spc="-100" dirty="0" smtClean="0">
                <a:solidFill>
                  <a:srgbClr val="FFFF00"/>
                </a:solidFill>
              </a:rPr>
              <a:t>Brownfield Action Overview</a:t>
            </a:r>
          </a:p>
        </p:txBody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7264" y="1936067"/>
            <a:ext cx="7874794" cy="3178175"/>
          </a:xfrm>
        </p:spPr>
        <p:txBody>
          <a:bodyPr anchor="ctr"/>
          <a:lstStyle/>
          <a:p>
            <a:pPr eaLnBrk="1" hangingPunct="1">
              <a:lnSpc>
                <a:spcPct val="140000"/>
              </a:lnSpc>
              <a:defRPr/>
            </a:pPr>
            <a:r>
              <a:rPr lang="en-US" spc="-100" dirty="0" smtClean="0"/>
              <a:t> Web-based Simulation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Virtual </a:t>
            </a:r>
            <a:r>
              <a:rPr lang="en-US" sz="2000" spc="-100" dirty="0" smtClean="0"/>
              <a:t>Town </a:t>
            </a:r>
            <a:r>
              <a:rPr lang="en-US" sz="2000" spc="-100" dirty="0" smtClean="0"/>
              <a:t>of Moraine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25  locations, 45 characters, &gt;2 million subsurface data points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en-US" sz="3600" spc="-100" dirty="0" smtClean="0"/>
              <a:t> Subsurface Investigation  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dirty="0" smtClean="0"/>
              <a:t>seismic reflection and refraction,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dirty="0" smtClean="0"/>
              <a:t>ground penetrating radar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dirty="0" err="1" smtClean="0"/>
              <a:t>magnetometry</a:t>
            </a:r>
            <a:r>
              <a:rPr lang="en-US" sz="2000" dirty="0" smtClean="0"/>
              <a:t> and metal detection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dirty="0" smtClean="0"/>
              <a:t>drilling and direct push 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dirty="0" smtClean="0"/>
              <a:t>soil gas, groundwater, and sediment sampling</a:t>
            </a:r>
            <a:endParaRPr lang="en-US" sz="2000" spc="-1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483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997989"/>
            <a:ext cx="9142530" cy="5687199"/>
          </a:xfrm>
          <a:prstGeom prst="rect">
            <a:avLst/>
          </a:prstGeom>
        </p:spPr>
      </p:pic>
      <p:grpSp>
        <p:nvGrpSpPr>
          <p:cNvPr id="3" name="Group 6"/>
          <p:cNvGrpSpPr/>
          <p:nvPr/>
        </p:nvGrpSpPr>
        <p:grpSpPr>
          <a:xfrm>
            <a:off x="69471" y="5953474"/>
            <a:ext cx="1085705" cy="682730"/>
            <a:chOff x="447748" y="5262230"/>
            <a:chExt cx="1085705" cy="682730"/>
          </a:xfrm>
        </p:grpSpPr>
        <p:grpSp>
          <p:nvGrpSpPr>
            <p:cNvPr id="7" name="Group 95"/>
            <p:cNvGrpSpPr/>
            <p:nvPr/>
          </p:nvGrpSpPr>
          <p:grpSpPr>
            <a:xfrm>
              <a:off x="447748" y="5691188"/>
              <a:ext cx="1085705" cy="253772"/>
              <a:chOff x="469900" y="5691188"/>
              <a:chExt cx="1085705" cy="253772"/>
            </a:xfrm>
            <a:noFill/>
          </p:grpSpPr>
          <p:sp>
            <p:nvSpPr>
              <p:cNvPr id="10" name="Line 7859"/>
              <p:cNvSpPr>
                <a:spLocks noChangeShapeType="1"/>
              </p:cNvSpPr>
              <p:nvPr/>
            </p:nvSpPr>
            <p:spPr bwMode="auto">
              <a:xfrm flipV="1">
                <a:off x="508000" y="5788025"/>
                <a:ext cx="1588" cy="476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Line 7860"/>
              <p:cNvSpPr>
                <a:spLocks noChangeShapeType="1"/>
              </p:cNvSpPr>
              <p:nvPr/>
            </p:nvSpPr>
            <p:spPr bwMode="auto">
              <a:xfrm flipV="1">
                <a:off x="996950" y="5788025"/>
                <a:ext cx="1588" cy="476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Line 7861"/>
              <p:cNvSpPr>
                <a:spLocks noChangeShapeType="1"/>
              </p:cNvSpPr>
              <p:nvPr/>
            </p:nvSpPr>
            <p:spPr bwMode="auto">
              <a:xfrm flipV="1">
                <a:off x="1487488" y="5788025"/>
                <a:ext cx="1588" cy="476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862"/>
              <p:cNvSpPr>
                <a:spLocks noChangeShapeType="1"/>
              </p:cNvSpPr>
              <p:nvPr/>
            </p:nvSpPr>
            <p:spPr bwMode="auto">
              <a:xfrm flipV="1">
                <a:off x="630238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Line 7863"/>
              <p:cNvSpPr>
                <a:spLocks noChangeShapeType="1"/>
              </p:cNvSpPr>
              <p:nvPr/>
            </p:nvSpPr>
            <p:spPr bwMode="auto">
              <a:xfrm flipV="1">
                <a:off x="752475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Line 7864"/>
              <p:cNvSpPr>
                <a:spLocks noChangeShapeType="1"/>
              </p:cNvSpPr>
              <p:nvPr/>
            </p:nvSpPr>
            <p:spPr bwMode="auto">
              <a:xfrm flipV="1">
                <a:off x="874713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865"/>
              <p:cNvSpPr>
                <a:spLocks noChangeShapeType="1"/>
              </p:cNvSpPr>
              <p:nvPr/>
            </p:nvSpPr>
            <p:spPr bwMode="auto">
              <a:xfrm flipV="1">
                <a:off x="1120775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Line 7866"/>
              <p:cNvSpPr>
                <a:spLocks noChangeShapeType="1"/>
              </p:cNvSpPr>
              <p:nvPr/>
            </p:nvSpPr>
            <p:spPr bwMode="auto">
              <a:xfrm flipV="1">
                <a:off x="1243013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Line 7867"/>
              <p:cNvSpPr>
                <a:spLocks noChangeShapeType="1"/>
              </p:cNvSpPr>
              <p:nvPr/>
            </p:nvSpPr>
            <p:spPr bwMode="auto">
              <a:xfrm flipV="1">
                <a:off x="1365250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Line 7868"/>
              <p:cNvSpPr>
                <a:spLocks noChangeShapeType="1"/>
              </p:cNvSpPr>
              <p:nvPr/>
            </p:nvSpPr>
            <p:spPr bwMode="auto">
              <a:xfrm>
                <a:off x="508000" y="5835650"/>
                <a:ext cx="979488" cy="1588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Rectangle 7869"/>
              <p:cNvSpPr>
                <a:spLocks noChangeArrowheads="1"/>
              </p:cNvSpPr>
              <p:nvPr/>
            </p:nvSpPr>
            <p:spPr bwMode="auto">
              <a:xfrm>
                <a:off x="469900" y="5691188"/>
                <a:ext cx="49694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Rectangle 7870"/>
              <p:cNvSpPr>
                <a:spLocks noChangeArrowheads="1"/>
              </p:cNvSpPr>
              <p:nvPr/>
            </p:nvSpPr>
            <p:spPr bwMode="auto">
              <a:xfrm>
                <a:off x="915988" y="5691188"/>
                <a:ext cx="149080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250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Rectangle 7871"/>
              <p:cNvSpPr>
                <a:spLocks noChangeArrowheads="1"/>
              </p:cNvSpPr>
              <p:nvPr/>
            </p:nvSpPr>
            <p:spPr bwMode="auto">
              <a:xfrm>
                <a:off x="1406525" y="5691188"/>
                <a:ext cx="149080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500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Rectangle 7872"/>
              <p:cNvSpPr>
                <a:spLocks noChangeArrowheads="1"/>
              </p:cNvSpPr>
              <p:nvPr/>
            </p:nvSpPr>
            <p:spPr bwMode="auto">
              <a:xfrm>
                <a:off x="671513" y="5691188"/>
                <a:ext cx="149080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125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Rectangle 7873"/>
              <p:cNvSpPr>
                <a:spLocks noChangeArrowheads="1"/>
              </p:cNvSpPr>
              <p:nvPr/>
            </p:nvSpPr>
            <p:spPr bwMode="auto">
              <a:xfrm>
                <a:off x="904875" y="5837238"/>
                <a:ext cx="184346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Feet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9" name="Picture 8" descr="normal_ian-symbol-north-arrow-2.pn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871061" y="5262230"/>
              <a:ext cx="195739" cy="364165"/>
            </a:xfrm>
            <a:prstGeom prst="rect">
              <a:avLst/>
            </a:prstGeom>
            <a:noFill/>
          </p:spPr>
        </p:pic>
      </p:grpSp>
      <p:sp>
        <p:nvSpPr>
          <p:cNvPr id="25" name="Rectangle 24"/>
          <p:cNvSpPr/>
          <p:nvPr/>
        </p:nvSpPr>
        <p:spPr>
          <a:xfrm>
            <a:off x="-7480" y="997989"/>
            <a:ext cx="5165443" cy="1558352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94758" y="1046059"/>
            <a:ext cx="5145755" cy="1510281"/>
            <a:chOff x="423195" y="5011169"/>
            <a:chExt cx="5145755" cy="1510281"/>
          </a:xfrm>
        </p:grpSpPr>
        <p:sp>
          <p:nvSpPr>
            <p:cNvPr id="29" name="AutoShape 5"/>
            <p:cNvSpPr>
              <a:spLocks noChangeAspect="1" noChangeArrowheads="1" noTextEdit="1"/>
            </p:cNvSpPr>
            <p:nvPr/>
          </p:nvSpPr>
          <p:spPr bwMode="auto">
            <a:xfrm>
              <a:off x="544513" y="5181600"/>
              <a:ext cx="5024437" cy="1314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7"/>
            <p:cNvSpPr>
              <a:spLocks noChangeArrowheads="1"/>
            </p:cNvSpPr>
            <p:nvPr/>
          </p:nvSpPr>
          <p:spPr bwMode="auto">
            <a:xfrm>
              <a:off x="423195" y="5011169"/>
              <a:ext cx="171040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Potential Tritium release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time path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8"/>
            <p:cNvSpPr>
              <a:spLocks noChangeArrowheads="1"/>
            </p:cNvSpPr>
            <p:nvPr/>
          </p:nvSpPr>
          <p:spPr bwMode="auto">
            <a:xfrm>
              <a:off x="423195" y="5384800"/>
              <a:ext cx="40322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Years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Line 9"/>
            <p:cNvSpPr>
              <a:spLocks noChangeShapeType="1"/>
            </p:cNvSpPr>
            <p:nvPr/>
          </p:nvSpPr>
          <p:spPr bwMode="auto">
            <a:xfrm>
              <a:off x="423195" y="5645150"/>
              <a:ext cx="288925" cy="0"/>
            </a:xfrm>
            <a:prstGeom prst="line">
              <a:avLst/>
            </a:prstGeom>
            <a:noFill/>
            <a:ln w="38100">
              <a:solidFill>
                <a:srgbClr val="B0B0B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10"/>
            <p:cNvSpPr>
              <a:spLocks noChangeArrowheads="1"/>
            </p:cNvSpPr>
            <p:nvPr/>
          </p:nvSpPr>
          <p:spPr bwMode="auto">
            <a:xfrm>
              <a:off x="762920" y="5589588"/>
              <a:ext cx="596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0.05 - 4.20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Line 11"/>
            <p:cNvSpPr>
              <a:spLocks noChangeShapeType="1"/>
            </p:cNvSpPr>
            <p:nvPr/>
          </p:nvSpPr>
          <p:spPr bwMode="auto">
            <a:xfrm>
              <a:off x="423195" y="5840413"/>
              <a:ext cx="288925" cy="0"/>
            </a:xfrm>
            <a:prstGeom prst="line">
              <a:avLst/>
            </a:prstGeom>
            <a:noFill/>
            <a:ln w="38100">
              <a:solidFill>
                <a:srgbClr val="FFBB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12"/>
            <p:cNvSpPr>
              <a:spLocks noChangeArrowheads="1"/>
            </p:cNvSpPr>
            <p:nvPr/>
          </p:nvSpPr>
          <p:spPr bwMode="auto">
            <a:xfrm>
              <a:off x="762920" y="5784850"/>
              <a:ext cx="596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4.21 - 8.35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Line 13"/>
            <p:cNvSpPr>
              <a:spLocks noChangeShapeType="1"/>
            </p:cNvSpPr>
            <p:nvPr/>
          </p:nvSpPr>
          <p:spPr bwMode="auto">
            <a:xfrm>
              <a:off x="423195" y="6034088"/>
              <a:ext cx="288925" cy="0"/>
            </a:xfrm>
            <a:prstGeom prst="line">
              <a:avLst/>
            </a:prstGeom>
            <a:noFill/>
            <a:ln w="38100">
              <a:solidFill>
                <a:srgbClr val="99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14"/>
            <p:cNvSpPr>
              <a:spLocks noChangeArrowheads="1"/>
            </p:cNvSpPr>
            <p:nvPr/>
          </p:nvSpPr>
          <p:spPr bwMode="auto">
            <a:xfrm>
              <a:off x="762920" y="5978525"/>
              <a:ext cx="6604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8.36 - 12.50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Line 15"/>
            <p:cNvSpPr>
              <a:spLocks noChangeShapeType="1"/>
            </p:cNvSpPr>
            <p:nvPr/>
          </p:nvSpPr>
          <p:spPr bwMode="auto">
            <a:xfrm>
              <a:off x="423195" y="6229350"/>
              <a:ext cx="288925" cy="0"/>
            </a:xfrm>
            <a:prstGeom prst="line">
              <a:avLst/>
            </a:prstGeom>
            <a:noFill/>
            <a:ln w="38100">
              <a:solidFill>
                <a:srgbClr val="1F39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762920" y="6173788"/>
              <a:ext cx="723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12.51 - 16.65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Line 17"/>
            <p:cNvSpPr>
              <a:spLocks noChangeShapeType="1"/>
            </p:cNvSpPr>
            <p:nvPr/>
          </p:nvSpPr>
          <p:spPr bwMode="auto">
            <a:xfrm>
              <a:off x="423195" y="6421438"/>
              <a:ext cx="2889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18"/>
            <p:cNvSpPr>
              <a:spLocks noChangeArrowheads="1"/>
            </p:cNvSpPr>
            <p:nvPr/>
          </p:nvSpPr>
          <p:spPr bwMode="auto">
            <a:xfrm>
              <a:off x="762920" y="6365875"/>
              <a:ext cx="723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16.66 - 20.81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2274888" y="5011169"/>
              <a:ext cx="142026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Potential Oil release 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time path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20"/>
            <p:cNvSpPr>
              <a:spLocks noChangeArrowheads="1"/>
            </p:cNvSpPr>
            <p:nvPr/>
          </p:nvSpPr>
          <p:spPr bwMode="auto">
            <a:xfrm>
              <a:off x="2274888" y="5384800"/>
              <a:ext cx="40322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Years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Line 21"/>
            <p:cNvSpPr>
              <a:spLocks noChangeShapeType="1"/>
            </p:cNvSpPr>
            <p:nvPr/>
          </p:nvSpPr>
          <p:spPr bwMode="auto">
            <a:xfrm>
              <a:off x="2274888" y="5645150"/>
              <a:ext cx="287337" cy="0"/>
            </a:xfrm>
            <a:prstGeom prst="line">
              <a:avLst/>
            </a:prstGeom>
            <a:noFill/>
            <a:ln w="38100">
              <a:solidFill>
                <a:srgbClr val="B0B0B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2614613" y="5589588"/>
              <a:ext cx="596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0.07 - 6.17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Line 23"/>
            <p:cNvSpPr>
              <a:spLocks noChangeShapeType="1"/>
            </p:cNvSpPr>
            <p:nvPr/>
          </p:nvSpPr>
          <p:spPr bwMode="auto">
            <a:xfrm>
              <a:off x="2274888" y="5840413"/>
              <a:ext cx="287337" cy="0"/>
            </a:xfrm>
            <a:prstGeom prst="line">
              <a:avLst/>
            </a:prstGeom>
            <a:noFill/>
            <a:ln w="38100">
              <a:solidFill>
                <a:srgbClr val="FFBB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24"/>
            <p:cNvSpPr>
              <a:spLocks noChangeArrowheads="1"/>
            </p:cNvSpPr>
            <p:nvPr/>
          </p:nvSpPr>
          <p:spPr bwMode="auto">
            <a:xfrm>
              <a:off x="2614613" y="5784850"/>
              <a:ext cx="6604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6.18 - 11.58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Line 25"/>
            <p:cNvSpPr>
              <a:spLocks noChangeShapeType="1"/>
            </p:cNvSpPr>
            <p:nvPr/>
          </p:nvSpPr>
          <p:spPr bwMode="auto">
            <a:xfrm>
              <a:off x="2274888" y="6034088"/>
              <a:ext cx="287337" cy="0"/>
            </a:xfrm>
            <a:prstGeom prst="line">
              <a:avLst/>
            </a:prstGeom>
            <a:noFill/>
            <a:ln w="38100">
              <a:solidFill>
                <a:srgbClr val="99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26"/>
            <p:cNvSpPr>
              <a:spLocks noChangeArrowheads="1"/>
            </p:cNvSpPr>
            <p:nvPr/>
          </p:nvSpPr>
          <p:spPr bwMode="auto">
            <a:xfrm>
              <a:off x="2614613" y="5978525"/>
              <a:ext cx="723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11.59 - 16.55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Line 27"/>
            <p:cNvSpPr>
              <a:spLocks noChangeShapeType="1"/>
            </p:cNvSpPr>
            <p:nvPr/>
          </p:nvSpPr>
          <p:spPr bwMode="auto">
            <a:xfrm>
              <a:off x="2274888" y="6229350"/>
              <a:ext cx="287337" cy="0"/>
            </a:xfrm>
            <a:prstGeom prst="line">
              <a:avLst/>
            </a:prstGeom>
            <a:noFill/>
            <a:ln w="38100">
              <a:solidFill>
                <a:srgbClr val="1F39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28"/>
            <p:cNvSpPr>
              <a:spLocks noChangeArrowheads="1"/>
            </p:cNvSpPr>
            <p:nvPr/>
          </p:nvSpPr>
          <p:spPr bwMode="auto">
            <a:xfrm>
              <a:off x="2614613" y="6173788"/>
              <a:ext cx="723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16.56 - 21.66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2274888" y="6421438"/>
              <a:ext cx="28733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0"/>
            <p:cNvSpPr>
              <a:spLocks noChangeArrowheads="1"/>
            </p:cNvSpPr>
            <p:nvPr/>
          </p:nvSpPr>
          <p:spPr bwMode="auto">
            <a:xfrm>
              <a:off x="2614613" y="6365875"/>
              <a:ext cx="723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21.67 - 27.64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Rectangle 31"/>
            <p:cNvSpPr>
              <a:spLocks noChangeArrowheads="1"/>
            </p:cNvSpPr>
            <p:nvPr/>
          </p:nvSpPr>
          <p:spPr bwMode="auto">
            <a:xfrm>
              <a:off x="3734317" y="5011169"/>
              <a:ext cx="175208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Potential Gasoline release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time path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32"/>
            <p:cNvSpPr>
              <a:spLocks noChangeArrowheads="1"/>
            </p:cNvSpPr>
            <p:nvPr/>
          </p:nvSpPr>
          <p:spPr bwMode="auto">
            <a:xfrm>
              <a:off x="3738563" y="5384800"/>
              <a:ext cx="403225" cy="17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Years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Line 33"/>
            <p:cNvSpPr>
              <a:spLocks noChangeShapeType="1"/>
            </p:cNvSpPr>
            <p:nvPr/>
          </p:nvSpPr>
          <p:spPr bwMode="auto">
            <a:xfrm>
              <a:off x="3738563" y="5645150"/>
              <a:ext cx="287337" cy="0"/>
            </a:xfrm>
            <a:prstGeom prst="line">
              <a:avLst/>
            </a:prstGeom>
            <a:noFill/>
            <a:ln w="38100">
              <a:solidFill>
                <a:srgbClr val="B0B0B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34"/>
            <p:cNvSpPr>
              <a:spLocks noChangeArrowheads="1"/>
            </p:cNvSpPr>
            <p:nvPr/>
          </p:nvSpPr>
          <p:spPr bwMode="auto">
            <a:xfrm>
              <a:off x="4078288" y="5589588"/>
              <a:ext cx="596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0.04 - 3.81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Line 35"/>
            <p:cNvSpPr>
              <a:spLocks noChangeShapeType="1"/>
            </p:cNvSpPr>
            <p:nvPr/>
          </p:nvSpPr>
          <p:spPr bwMode="auto">
            <a:xfrm>
              <a:off x="3738563" y="5840413"/>
              <a:ext cx="287337" cy="0"/>
            </a:xfrm>
            <a:prstGeom prst="line">
              <a:avLst/>
            </a:prstGeom>
            <a:noFill/>
            <a:ln w="38100">
              <a:solidFill>
                <a:srgbClr val="FFBB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36"/>
            <p:cNvSpPr>
              <a:spLocks noChangeArrowheads="1"/>
            </p:cNvSpPr>
            <p:nvPr/>
          </p:nvSpPr>
          <p:spPr bwMode="auto">
            <a:xfrm>
              <a:off x="4078288" y="5784850"/>
              <a:ext cx="596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3.82 - 7.44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Line 37"/>
            <p:cNvSpPr>
              <a:spLocks noChangeShapeType="1"/>
            </p:cNvSpPr>
            <p:nvPr/>
          </p:nvSpPr>
          <p:spPr bwMode="auto">
            <a:xfrm>
              <a:off x="3738563" y="6034088"/>
              <a:ext cx="287337" cy="0"/>
            </a:xfrm>
            <a:prstGeom prst="line">
              <a:avLst/>
            </a:prstGeom>
            <a:noFill/>
            <a:ln w="38100">
              <a:solidFill>
                <a:srgbClr val="99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38"/>
            <p:cNvSpPr>
              <a:spLocks noChangeArrowheads="1"/>
            </p:cNvSpPr>
            <p:nvPr/>
          </p:nvSpPr>
          <p:spPr bwMode="auto">
            <a:xfrm>
              <a:off x="4078288" y="5978525"/>
              <a:ext cx="6604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7.45 - 11.06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Line 39"/>
            <p:cNvSpPr>
              <a:spLocks noChangeShapeType="1"/>
            </p:cNvSpPr>
            <p:nvPr/>
          </p:nvSpPr>
          <p:spPr bwMode="auto">
            <a:xfrm>
              <a:off x="3738563" y="6229350"/>
              <a:ext cx="287337" cy="0"/>
            </a:xfrm>
            <a:prstGeom prst="line">
              <a:avLst/>
            </a:prstGeom>
            <a:noFill/>
            <a:ln w="38100">
              <a:solidFill>
                <a:srgbClr val="1F39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0"/>
            <p:cNvSpPr>
              <a:spLocks noChangeArrowheads="1"/>
            </p:cNvSpPr>
            <p:nvPr/>
          </p:nvSpPr>
          <p:spPr bwMode="auto">
            <a:xfrm>
              <a:off x="4078288" y="6173788"/>
              <a:ext cx="723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11.07 - 14.94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Line 41"/>
            <p:cNvSpPr>
              <a:spLocks noChangeShapeType="1"/>
            </p:cNvSpPr>
            <p:nvPr/>
          </p:nvSpPr>
          <p:spPr bwMode="auto">
            <a:xfrm>
              <a:off x="3738563" y="6421438"/>
              <a:ext cx="28733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42"/>
            <p:cNvSpPr>
              <a:spLocks noChangeArrowheads="1"/>
            </p:cNvSpPr>
            <p:nvPr/>
          </p:nvSpPr>
          <p:spPr bwMode="auto">
            <a:xfrm>
              <a:off x="4078288" y="6365875"/>
              <a:ext cx="723900" cy="15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14.95 - 19.38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8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151723"/>
            <a:ext cx="8648700" cy="555851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Rationale for Phase II ESA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Picture 50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1038225"/>
            <a:ext cx="9134475" cy="5648869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151723"/>
            <a:ext cx="8648700" cy="555851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Rationale for Phase II ESA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9946" y="5915374"/>
            <a:ext cx="1085705" cy="682730"/>
            <a:chOff x="447748" y="5262230"/>
            <a:chExt cx="1085705" cy="682730"/>
          </a:xfrm>
        </p:grpSpPr>
        <p:grpSp>
          <p:nvGrpSpPr>
            <p:cNvPr id="8" name="Group 95"/>
            <p:cNvGrpSpPr/>
            <p:nvPr/>
          </p:nvGrpSpPr>
          <p:grpSpPr>
            <a:xfrm>
              <a:off x="447748" y="5691188"/>
              <a:ext cx="1085705" cy="253772"/>
              <a:chOff x="469900" y="5691188"/>
              <a:chExt cx="1085705" cy="253772"/>
            </a:xfrm>
            <a:noFill/>
          </p:grpSpPr>
          <p:sp>
            <p:nvSpPr>
              <p:cNvPr id="10" name="Line 7859"/>
              <p:cNvSpPr>
                <a:spLocks noChangeShapeType="1"/>
              </p:cNvSpPr>
              <p:nvPr/>
            </p:nvSpPr>
            <p:spPr bwMode="auto">
              <a:xfrm flipV="1">
                <a:off x="508000" y="5788025"/>
                <a:ext cx="1588" cy="476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Line 7860"/>
              <p:cNvSpPr>
                <a:spLocks noChangeShapeType="1"/>
              </p:cNvSpPr>
              <p:nvPr/>
            </p:nvSpPr>
            <p:spPr bwMode="auto">
              <a:xfrm flipV="1">
                <a:off x="996950" y="5788025"/>
                <a:ext cx="1588" cy="476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Line 7861"/>
              <p:cNvSpPr>
                <a:spLocks noChangeShapeType="1"/>
              </p:cNvSpPr>
              <p:nvPr/>
            </p:nvSpPr>
            <p:spPr bwMode="auto">
              <a:xfrm flipV="1">
                <a:off x="1487488" y="5788025"/>
                <a:ext cx="1588" cy="476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862"/>
              <p:cNvSpPr>
                <a:spLocks noChangeShapeType="1"/>
              </p:cNvSpPr>
              <p:nvPr/>
            </p:nvSpPr>
            <p:spPr bwMode="auto">
              <a:xfrm flipV="1">
                <a:off x="630238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Line 7863"/>
              <p:cNvSpPr>
                <a:spLocks noChangeShapeType="1"/>
              </p:cNvSpPr>
              <p:nvPr/>
            </p:nvSpPr>
            <p:spPr bwMode="auto">
              <a:xfrm flipV="1">
                <a:off x="752475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Line 7864"/>
              <p:cNvSpPr>
                <a:spLocks noChangeShapeType="1"/>
              </p:cNvSpPr>
              <p:nvPr/>
            </p:nvSpPr>
            <p:spPr bwMode="auto">
              <a:xfrm flipV="1">
                <a:off x="874713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865"/>
              <p:cNvSpPr>
                <a:spLocks noChangeShapeType="1"/>
              </p:cNvSpPr>
              <p:nvPr/>
            </p:nvSpPr>
            <p:spPr bwMode="auto">
              <a:xfrm flipV="1">
                <a:off x="1120775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Line 7866"/>
              <p:cNvSpPr>
                <a:spLocks noChangeShapeType="1"/>
              </p:cNvSpPr>
              <p:nvPr/>
            </p:nvSpPr>
            <p:spPr bwMode="auto">
              <a:xfrm flipV="1">
                <a:off x="1243013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Line 7867"/>
              <p:cNvSpPr>
                <a:spLocks noChangeShapeType="1"/>
              </p:cNvSpPr>
              <p:nvPr/>
            </p:nvSpPr>
            <p:spPr bwMode="auto">
              <a:xfrm flipV="1">
                <a:off x="1365250" y="5800725"/>
                <a:ext cx="1588" cy="34925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Line 7868"/>
              <p:cNvSpPr>
                <a:spLocks noChangeShapeType="1"/>
              </p:cNvSpPr>
              <p:nvPr/>
            </p:nvSpPr>
            <p:spPr bwMode="auto">
              <a:xfrm>
                <a:off x="508000" y="5835650"/>
                <a:ext cx="979488" cy="1588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Rectangle 7869"/>
              <p:cNvSpPr>
                <a:spLocks noChangeArrowheads="1"/>
              </p:cNvSpPr>
              <p:nvPr/>
            </p:nvSpPr>
            <p:spPr bwMode="auto">
              <a:xfrm>
                <a:off x="469900" y="5691188"/>
                <a:ext cx="49694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Rectangle 7870"/>
              <p:cNvSpPr>
                <a:spLocks noChangeArrowheads="1"/>
              </p:cNvSpPr>
              <p:nvPr/>
            </p:nvSpPr>
            <p:spPr bwMode="auto">
              <a:xfrm>
                <a:off x="915988" y="5691188"/>
                <a:ext cx="149080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250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Rectangle 7871"/>
              <p:cNvSpPr>
                <a:spLocks noChangeArrowheads="1"/>
              </p:cNvSpPr>
              <p:nvPr/>
            </p:nvSpPr>
            <p:spPr bwMode="auto">
              <a:xfrm>
                <a:off x="1406525" y="5691188"/>
                <a:ext cx="149080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500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Rectangle 7872"/>
              <p:cNvSpPr>
                <a:spLocks noChangeArrowheads="1"/>
              </p:cNvSpPr>
              <p:nvPr/>
            </p:nvSpPr>
            <p:spPr bwMode="auto">
              <a:xfrm>
                <a:off x="671513" y="5691188"/>
                <a:ext cx="149080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125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Rectangle 7873"/>
              <p:cNvSpPr>
                <a:spLocks noChangeArrowheads="1"/>
              </p:cNvSpPr>
              <p:nvPr/>
            </p:nvSpPr>
            <p:spPr bwMode="auto">
              <a:xfrm>
                <a:off x="904875" y="5837238"/>
                <a:ext cx="184346" cy="1077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Feet</a:t>
                </a:r>
                <a:endPara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9" name="Picture 8" descr="normal_ian-symbol-north-arrow-2.pn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871061" y="5262230"/>
              <a:ext cx="195739" cy="364165"/>
            </a:xfrm>
            <a:prstGeom prst="rect">
              <a:avLst/>
            </a:prstGeom>
            <a:noFill/>
          </p:spPr>
        </p:pic>
      </p:grp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6073775" y="3144838"/>
            <a:ext cx="533400" cy="36988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88" name="Group 5753"/>
          <p:cNvGrpSpPr/>
          <p:nvPr/>
        </p:nvGrpSpPr>
        <p:grpSpPr>
          <a:xfrm>
            <a:off x="2309813" y="3281134"/>
            <a:ext cx="3768726" cy="2570163"/>
            <a:chOff x="2319338" y="3384550"/>
            <a:chExt cx="3768726" cy="2570163"/>
          </a:xfrm>
        </p:grpSpPr>
        <p:grpSp>
          <p:nvGrpSpPr>
            <p:cNvPr id="989" name="Group 1576"/>
            <p:cNvGrpSpPr>
              <a:grpSpLocks/>
            </p:cNvGrpSpPr>
            <p:nvPr/>
          </p:nvGrpSpPr>
          <p:grpSpPr bwMode="auto">
            <a:xfrm>
              <a:off x="2319338" y="4845050"/>
              <a:ext cx="1335088" cy="1109663"/>
              <a:chOff x="1461" y="3052"/>
              <a:chExt cx="841" cy="699"/>
            </a:xfrm>
          </p:grpSpPr>
          <p:sp>
            <p:nvSpPr>
              <p:cNvPr id="1319" name="Line 1376"/>
              <p:cNvSpPr>
                <a:spLocks noChangeShapeType="1"/>
              </p:cNvSpPr>
              <p:nvPr/>
            </p:nvSpPr>
            <p:spPr bwMode="auto">
              <a:xfrm flipH="1">
                <a:off x="1461" y="374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0" name="Line 1377"/>
              <p:cNvSpPr>
                <a:spLocks noChangeShapeType="1"/>
              </p:cNvSpPr>
              <p:nvPr/>
            </p:nvSpPr>
            <p:spPr bwMode="auto">
              <a:xfrm flipH="1">
                <a:off x="1465" y="374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1" name="Line 1378"/>
              <p:cNvSpPr>
                <a:spLocks noChangeShapeType="1"/>
              </p:cNvSpPr>
              <p:nvPr/>
            </p:nvSpPr>
            <p:spPr bwMode="auto">
              <a:xfrm flipH="1">
                <a:off x="1469" y="373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2" name="Line 1379"/>
              <p:cNvSpPr>
                <a:spLocks noChangeShapeType="1"/>
              </p:cNvSpPr>
              <p:nvPr/>
            </p:nvSpPr>
            <p:spPr bwMode="auto">
              <a:xfrm flipH="1">
                <a:off x="1473" y="373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3" name="Line 1380"/>
              <p:cNvSpPr>
                <a:spLocks noChangeShapeType="1"/>
              </p:cNvSpPr>
              <p:nvPr/>
            </p:nvSpPr>
            <p:spPr bwMode="auto">
              <a:xfrm flipH="1">
                <a:off x="1477" y="373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4" name="Line 1381"/>
              <p:cNvSpPr>
                <a:spLocks noChangeShapeType="1"/>
              </p:cNvSpPr>
              <p:nvPr/>
            </p:nvSpPr>
            <p:spPr bwMode="auto">
              <a:xfrm flipH="1">
                <a:off x="1481" y="372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5" name="Line 1382"/>
              <p:cNvSpPr>
                <a:spLocks noChangeShapeType="1"/>
              </p:cNvSpPr>
              <p:nvPr/>
            </p:nvSpPr>
            <p:spPr bwMode="auto">
              <a:xfrm flipH="1">
                <a:off x="1486" y="372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6" name="Line 1383"/>
              <p:cNvSpPr>
                <a:spLocks noChangeShapeType="1"/>
              </p:cNvSpPr>
              <p:nvPr/>
            </p:nvSpPr>
            <p:spPr bwMode="auto">
              <a:xfrm flipH="1">
                <a:off x="1490" y="372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7" name="Line 1384"/>
              <p:cNvSpPr>
                <a:spLocks noChangeShapeType="1"/>
              </p:cNvSpPr>
              <p:nvPr/>
            </p:nvSpPr>
            <p:spPr bwMode="auto">
              <a:xfrm flipH="1">
                <a:off x="1494" y="371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8" name="Line 1385"/>
              <p:cNvSpPr>
                <a:spLocks noChangeShapeType="1"/>
              </p:cNvSpPr>
              <p:nvPr/>
            </p:nvSpPr>
            <p:spPr bwMode="auto">
              <a:xfrm flipH="1">
                <a:off x="1498" y="371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9" name="Line 1386"/>
              <p:cNvSpPr>
                <a:spLocks noChangeShapeType="1"/>
              </p:cNvSpPr>
              <p:nvPr/>
            </p:nvSpPr>
            <p:spPr bwMode="auto">
              <a:xfrm flipH="1">
                <a:off x="1502" y="371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0" name="Line 1387"/>
              <p:cNvSpPr>
                <a:spLocks noChangeShapeType="1"/>
              </p:cNvSpPr>
              <p:nvPr/>
            </p:nvSpPr>
            <p:spPr bwMode="auto">
              <a:xfrm flipH="1">
                <a:off x="1506" y="370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1" name="Line 1388"/>
              <p:cNvSpPr>
                <a:spLocks noChangeShapeType="1"/>
              </p:cNvSpPr>
              <p:nvPr/>
            </p:nvSpPr>
            <p:spPr bwMode="auto">
              <a:xfrm flipH="1">
                <a:off x="1510" y="370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2" name="Line 1389"/>
              <p:cNvSpPr>
                <a:spLocks noChangeShapeType="1"/>
              </p:cNvSpPr>
              <p:nvPr/>
            </p:nvSpPr>
            <p:spPr bwMode="auto">
              <a:xfrm flipH="1">
                <a:off x="1514" y="369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3" name="Line 1390"/>
              <p:cNvSpPr>
                <a:spLocks noChangeShapeType="1"/>
              </p:cNvSpPr>
              <p:nvPr/>
            </p:nvSpPr>
            <p:spPr bwMode="auto">
              <a:xfrm flipH="1">
                <a:off x="1518" y="369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4" name="Line 1391"/>
              <p:cNvSpPr>
                <a:spLocks noChangeShapeType="1"/>
              </p:cNvSpPr>
              <p:nvPr/>
            </p:nvSpPr>
            <p:spPr bwMode="auto">
              <a:xfrm flipH="1">
                <a:off x="1522" y="369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5" name="Line 1392"/>
              <p:cNvSpPr>
                <a:spLocks noChangeShapeType="1"/>
              </p:cNvSpPr>
              <p:nvPr/>
            </p:nvSpPr>
            <p:spPr bwMode="auto">
              <a:xfrm flipH="1">
                <a:off x="1526" y="368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6" name="Line 1393"/>
              <p:cNvSpPr>
                <a:spLocks noChangeShapeType="1"/>
              </p:cNvSpPr>
              <p:nvPr/>
            </p:nvSpPr>
            <p:spPr bwMode="auto">
              <a:xfrm flipH="1">
                <a:off x="1530" y="3685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7" name="Line 1394"/>
              <p:cNvSpPr>
                <a:spLocks noChangeShapeType="1"/>
              </p:cNvSpPr>
              <p:nvPr/>
            </p:nvSpPr>
            <p:spPr bwMode="auto">
              <a:xfrm flipH="1">
                <a:off x="1535" y="368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8" name="Line 1395"/>
              <p:cNvSpPr>
                <a:spLocks noChangeShapeType="1"/>
              </p:cNvSpPr>
              <p:nvPr/>
            </p:nvSpPr>
            <p:spPr bwMode="auto">
              <a:xfrm flipH="1">
                <a:off x="1539" y="367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9" name="Line 1396"/>
              <p:cNvSpPr>
                <a:spLocks noChangeShapeType="1"/>
              </p:cNvSpPr>
              <p:nvPr/>
            </p:nvSpPr>
            <p:spPr bwMode="auto">
              <a:xfrm flipH="1">
                <a:off x="1543" y="367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0" name="Line 1397"/>
              <p:cNvSpPr>
                <a:spLocks noChangeShapeType="1"/>
              </p:cNvSpPr>
              <p:nvPr/>
            </p:nvSpPr>
            <p:spPr bwMode="auto">
              <a:xfrm flipH="1">
                <a:off x="1547" y="367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1" name="Line 1398"/>
              <p:cNvSpPr>
                <a:spLocks noChangeShapeType="1"/>
              </p:cNvSpPr>
              <p:nvPr/>
            </p:nvSpPr>
            <p:spPr bwMode="auto">
              <a:xfrm flipH="1">
                <a:off x="1551" y="366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2" name="Line 1399"/>
              <p:cNvSpPr>
                <a:spLocks noChangeShapeType="1"/>
              </p:cNvSpPr>
              <p:nvPr/>
            </p:nvSpPr>
            <p:spPr bwMode="auto">
              <a:xfrm flipH="1">
                <a:off x="1555" y="366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3" name="Line 1400"/>
              <p:cNvSpPr>
                <a:spLocks noChangeShapeType="1"/>
              </p:cNvSpPr>
              <p:nvPr/>
            </p:nvSpPr>
            <p:spPr bwMode="auto">
              <a:xfrm flipH="1">
                <a:off x="1559" y="366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4" name="Line 1401"/>
              <p:cNvSpPr>
                <a:spLocks noChangeShapeType="1"/>
              </p:cNvSpPr>
              <p:nvPr/>
            </p:nvSpPr>
            <p:spPr bwMode="auto">
              <a:xfrm flipH="1">
                <a:off x="1563" y="365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5" name="Line 1402"/>
              <p:cNvSpPr>
                <a:spLocks noChangeShapeType="1"/>
              </p:cNvSpPr>
              <p:nvPr/>
            </p:nvSpPr>
            <p:spPr bwMode="auto">
              <a:xfrm flipH="1">
                <a:off x="1567" y="365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6" name="Line 1403"/>
              <p:cNvSpPr>
                <a:spLocks noChangeShapeType="1"/>
              </p:cNvSpPr>
              <p:nvPr/>
            </p:nvSpPr>
            <p:spPr bwMode="auto">
              <a:xfrm flipH="1">
                <a:off x="1571" y="364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7" name="Line 1404"/>
              <p:cNvSpPr>
                <a:spLocks noChangeShapeType="1"/>
              </p:cNvSpPr>
              <p:nvPr/>
            </p:nvSpPr>
            <p:spPr bwMode="auto">
              <a:xfrm flipH="1">
                <a:off x="1575" y="364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8" name="Line 1405"/>
              <p:cNvSpPr>
                <a:spLocks noChangeShapeType="1"/>
              </p:cNvSpPr>
              <p:nvPr/>
            </p:nvSpPr>
            <p:spPr bwMode="auto">
              <a:xfrm flipH="1">
                <a:off x="1579" y="364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9" name="Line 1406"/>
              <p:cNvSpPr>
                <a:spLocks noChangeShapeType="1"/>
              </p:cNvSpPr>
              <p:nvPr/>
            </p:nvSpPr>
            <p:spPr bwMode="auto">
              <a:xfrm flipH="1">
                <a:off x="1584" y="3638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0" name="Line 1407"/>
              <p:cNvSpPr>
                <a:spLocks noChangeShapeType="1"/>
              </p:cNvSpPr>
              <p:nvPr/>
            </p:nvSpPr>
            <p:spPr bwMode="auto">
              <a:xfrm flipH="1">
                <a:off x="1588" y="363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1" name="Line 1408"/>
              <p:cNvSpPr>
                <a:spLocks noChangeShapeType="1"/>
              </p:cNvSpPr>
              <p:nvPr/>
            </p:nvSpPr>
            <p:spPr bwMode="auto">
              <a:xfrm flipH="1">
                <a:off x="1593" y="363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2" name="Line 1409"/>
              <p:cNvSpPr>
                <a:spLocks noChangeShapeType="1"/>
              </p:cNvSpPr>
              <p:nvPr/>
            </p:nvSpPr>
            <p:spPr bwMode="auto">
              <a:xfrm flipH="1">
                <a:off x="1597" y="3627"/>
                <a:ext cx="4" cy="5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3" name="Line 1410"/>
              <p:cNvSpPr>
                <a:spLocks noChangeShapeType="1"/>
              </p:cNvSpPr>
              <p:nvPr/>
            </p:nvSpPr>
            <p:spPr bwMode="auto">
              <a:xfrm flipH="1">
                <a:off x="1601" y="362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4" name="Line 1411"/>
              <p:cNvSpPr>
                <a:spLocks noChangeShapeType="1"/>
              </p:cNvSpPr>
              <p:nvPr/>
            </p:nvSpPr>
            <p:spPr bwMode="auto">
              <a:xfrm flipH="1">
                <a:off x="1605" y="362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5" name="Line 1412"/>
              <p:cNvSpPr>
                <a:spLocks noChangeShapeType="1"/>
              </p:cNvSpPr>
              <p:nvPr/>
            </p:nvSpPr>
            <p:spPr bwMode="auto">
              <a:xfrm flipH="1">
                <a:off x="1609" y="361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6" name="Line 1413"/>
              <p:cNvSpPr>
                <a:spLocks noChangeShapeType="1"/>
              </p:cNvSpPr>
              <p:nvPr/>
            </p:nvSpPr>
            <p:spPr bwMode="auto">
              <a:xfrm flipH="1">
                <a:off x="1613" y="361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7" name="Line 1414"/>
              <p:cNvSpPr>
                <a:spLocks noChangeShapeType="1"/>
              </p:cNvSpPr>
              <p:nvPr/>
            </p:nvSpPr>
            <p:spPr bwMode="auto">
              <a:xfrm flipH="1">
                <a:off x="1617" y="3609"/>
                <a:ext cx="4" cy="5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8" name="Line 1415"/>
              <p:cNvSpPr>
                <a:spLocks noChangeShapeType="1"/>
              </p:cNvSpPr>
              <p:nvPr/>
            </p:nvSpPr>
            <p:spPr bwMode="auto">
              <a:xfrm flipH="1">
                <a:off x="1621" y="360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9" name="Line 1416"/>
              <p:cNvSpPr>
                <a:spLocks noChangeShapeType="1"/>
              </p:cNvSpPr>
              <p:nvPr/>
            </p:nvSpPr>
            <p:spPr bwMode="auto">
              <a:xfrm flipH="1">
                <a:off x="1625" y="360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0" name="Line 1417"/>
              <p:cNvSpPr>
                <a:spLocks noChangeShapeType="1"/>
              </p:cNvSpPr>
              <p:nvPr/>
            </p:nvSpPr>
            <p:spPr bwMode="auto">
              <a:xfrm flipH="1">
                <a:off x="1629" y="359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1" name="Line 1418"/>
              <p:cNvSpPr>
                <a:spLocks noChangeShapeType="1"/>
              </p:cNvSpPr>
              <p:nvPr/>
            </p:nvSpPr>
            <p:spPr bwMode="auto">
              <a:xfrm flipH="1">
                <a:off x="1633" y="359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2" name="Line 1419"/>
              <p:cNvSpPr>
                <a:spLocks noChangeShapeType="1"/>
              </p:cNvSpPr>
              <p:nvPr/>
            </p:nvSpPr>
            <p:spPr bwMode="auto">
              <a:xfrm flipH="1">
                <a:off x="1637" y="359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3" name="Line 1420"/>
              <p:cNvSpPr>
                <a:spLocks noChangeShapeType="1"/>
              </p:cNvSpPr>
              <p:nvPr/>
            </p:nvSpPr>
            <p:spPr bwMode="auto">
              <a:xfrm flipH="1">
                <a:off x="1642" y="3588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4" name="Line 1421"/>
              <p:cNvSpPr>
                <a:spLocks noChangeShapeType="1"/>
              </p:cNvSpPr>
              <p:nvPr/>
            </p:nvSpPr>
            <p:spPr bwMode="auto">
              <a:xfrm flipH="1">
                <a:off x="1646" y="358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5" name="Line 1422"/>
              <p:cNvSpPr>
                <a:spLocks noChangeShapeType="1"/>
              </p:cNvSpPr>
              <p:nvPr/>
            </p:nvSpPr>
            <p:spPr bwMode="auto">
              <a:xfrm flipH="1">
                <a:off x="1650" y="3581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6" name="Line 1423"/>
              <p:cNvSpPr>
                <a:spLocks noChangeShapeType="1"/>
              </p:cNvSpPr>
              <p:nvPr/>
            </p:nvSpPr>
            <p:spPr bwMode="auto">
              <a:xfrm flipH="1">
                <a:off x="1655" y="357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7" name="Line 1424"/>
              <p:cNvSpPr>
                <a:spLocks noChangeShapeType="1"/>
              </p:cNvSpPr>
              <p:nvPr/>
            </p:nvSpPr>
            <p:spPr bwMode="auto">
              <a:xfrm flipH="1">
                <a:off x="1659" y="357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8" name="Line 1425"/>
              <p:cNvSpPr>
                <a:spLocks noChangeShapeType="1"/>
              </p:cNvSpPr>
              <p:nvPr/>
            </p:nvSpPr>
            <p:spPr bwMode="auto">
              <a:xfrm flipH="1">
                <a:off x="1663" y="357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9" name="Line 1426"/>
              <p:cNvSpPr>
                <a:spLocks noChangeShapeType="1"/>
              </p:cNvSpPr>
              <p:nvPr/>
            </p:nvSpPr>
            <p:spPr bwMode="auto">
              <a:xfrm flipH="1">
                <a:off x="1667" y="356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0" name="Line 1427"/>
              <p:cNvSpPr>
                <a:spLocks noChangeShapeType="1"/>
              </p:cNvSpPr>
              <p:nvPr/>
            </p:nvSpPr>
            <p:spPr bwMode="auto">
              <a:xfrm flipH="1">
                <a:off x="1671" y="356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1" name="Line 1428"/>
              <p:cNvSpPr>
                <a:spLocks noChangeShapeType="1"/>
              </p:cNvSpPr>
              <p:nvPr/>
            </p:nvSpPr>
            <p:spPr bwMode="auto">
              <a:xfrm flipH="1">
                <a:off x="1675" y="356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2" name="Line 1429"/>
              <p:cNvSpPr>
                <a:spLocks noChangeShapeType="1"/>
              </p:cNvSpPr>
              <p:nvPr/>
            </p:nvSpPr>
            <p:spPr bwMode="auto">
              <a:xfrm flipH="1">
                <a:off x="1679" y="355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3" name="Line 1430"/>
              <p:cNvSpPr>
                <a:spLocks noChangeShapeType="1"/>
              </p:cNvSpPr>
              <p:nvPr/>
            </p:nvSpPr>
            <p:spPr bwMode="auto">
              <a:xfrm flipH="1">
                <a:off x="1683" y="355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4" name="Line 1431"/>
              <p:cNvSpPr>
                <a:spLocks noChangeShapeType="1"/>
              </p:cNvSpPr>
              <p:nvPr/>
            </p:nvSpPr>
            <p:spPr bwMode="auto">
              <a:xfrm flipH="1">
                <a:off x="1687" y="354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5" name="Line 1432"/>
              <p:cNvSpPr>
                <a:spLocks noChangeShapeType="1"/>
              </p:cNvSpPr>
              <p:nvPr/>
            </p:nvSpPr>
            <p:spPr bwMode="auto">
              <a:xfrm flipH="1">
                <a:off x="1691" y="354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6" name="Line 1433"/>
              <p:cNvSpPr>
                <a:spLocks noChangeShapeType="1"/>
              </p:cNvSpPr>
              <p:nvPr/>
            </p:nvSpPr>
            <p:spPr bwMode="auto">
              <a:xfrm flipH="1">
                <a:off x="1695" y="354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7" name="Line 1434"/>
              <p:cNvSpPr>
                <a:spLocks noChangeShapeType="1"/>
              </p:cNvSpPr>
              <p:nvPr/>
            </p:nvSpPr>
            <p:spPr bwMode="auto">
              <a:xfrm flipH="1">
                <a:off x="1700" y="353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8" name="Line 1435"/>
              <p:cNvSpPr>
                <a:spLocks noChangeShapeType="1"/>
              </p:cNvSpPr>
              <p:nvPr/>
            </p:nvSpPr>
            <p:spPr bwMode="auto">
              <a:xfrm flipH="1">
                <a:off x="1704" y="3534"/>
                <a:ext cx="4" cy="5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9" name="Line 1436"/>
              <p:cNvSpPr>
                <a:spLocks noChangeShapeType="1"/>
              </p:cNvSpPr>
              <p:nvPr/>
            </p:nvSpPr>
            <p:spPr bwMode="auto">
              <a:xfrm flipH="1">
                <a:off x="1708" y="353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0" name="Line 1437"/>
              <p:cNvSpPr>
                <a:spLocks noChangeShapeType="1"/>
              </p:cNvSpPr>
              <p:nvPr/>
            </p:nvSpPr>
            <p:spPr bwMode="auto">
              <a:xfrm flipH="1">
                <a:off x="1712" y="352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1" name="Line 1438"/>
              <p:cNvSpPr>
                <a:spLocks noChangeShapeType="1"/>
              </p:cNvSpPr>
              <p:nvPr/>
            </p:nvSpPr>
            <p:spPr bwMode="auto">
              <a:xfrm flipH="1">
                <a:off x="1717" y="352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2" name="Line 1439"/>
              <p:cNvSpPr>
                <a:spLocks noChangeShapeType="1"/>
              </p:cNvSpPr>
              <p:nvPr/>
            </p:nvSpPr>
            <p:spPr bwMode="auto">
              <a:xfrm flipH="1">
                <a:off x="1721" y="352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3" name="Line 1440"/>
              <p:cNvSpPr>
                <a:spLocks noChangeShapeType="1"/>
              </p:cNvSpPr>
              <p:nvPr/>
            </p:nvSpPr>
            <p:spPr bwMode="auto">
              <a:xfrm flipH="1">
                <a:off x="1725" y="351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" name="Line 1441"/>
              <p:cNvSpPr>
                <a:spLocks noChangeShapeType="1"/>
              </p:cNvSpPr>
              <p:nvPr/>
            </p:nvSpPr>
            <p:spPr bwMode="auto">
              <a:xfrm flipH="1">
                <a:off x="1729" y="351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5" name="Line 1442"/>
              <p:cNvSpPr>
                <a:spLocks noChangeShapeType="1"/>
              </p:cNvSpPr>
              <p:nvPr/>
            </p:nvSpPr>
            <p:spPr bwMode="auto">
              <a:xfrm flipH="1">
                <a:off x="1733" y="351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6" name="Line 1443"/>
              <p:cNvSpPr>
                <a:spLocks noChangeShapeType="1"/>
              </p:cNvSpPr>
              <p:nvPr/>
            </p:nvSpPr>
            <p:spPr bwMode="auto">
              <a:xfrm flipH="1">
                <a:off x="1737" y="350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7" name="Line 1444"/>
              <p:cNvSpPr>
                <a:spLocks noChangeShapeType="1"/>
              </p:cNvSpPr>
              <p:nvPr/>
            </p:nvSpPr>
            <p:spPr bwMode="auto">
              <a:xfrm flipH="1">
                <a:off x="1741" y="350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8" name="Line 1445"/>
              <p:cNvSpPr>
                <a:spLocks noChangeShapeType="1"/>
              </p:cNvSpPr>
              <p:nvPr/>
            </p:nvSpPr>
            <p:spPr bwMode="auto">
              <a:xfrm flipH="1">
                <a:off x="1745" y="349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9" name="Line 1446"/>
              <p:cNvSpPr>
                <a:spLocks noChangeShapeType="1"/>
              </p:cNvSpPr>
              <p:nvPr/>
            </p:nvSpPr>
            <p:spPr bwMode="auto">
              <a:xfrm flipH="1">
                <a:off x="1749" y="349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0" name="Line 1447"/>
              <p:cNvSpPr>
                <a:spLocks noChangeShapeType="1"/>
              </p:cNvSpPr>
              <p:nvPr/>
            </p:nvSpPr>
            <p:spPr bwMode="auto">
              <a:xfrm flipH="1">
                <a:off x="1754" y="349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1" name="Line 1448"/>
              <p:cNvSpPr>
                <a:spLocks noChangeShapeType="1"/>
              </p:cNvSpPr>
              <p:nvPr/>
            </p:nvSpPr>
            <p:spPr bwMode="auto">
              <a:xfrm flipH="1">
                <a:off x="1758" y="348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2" name="Line 1449"/>
              <p:cNvSpPr>
                <a:spLocks noChangeShapeType="1"/>
              </p:cNvSpPr>
              <p:nvPr/>
            </p:nvSpPr>
            <p:spPr bwMode="auto">
              <a:xfrm flipH="1">
                <a:off x="1762" y="348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3" name="Line 1450"/>
              <p:cNvSpPr>
                <a:spLocks noChangeShapeType="1"/>
              </p:cNvSpPr>
              <p:nvPr/>
            </p:nvSpPr>
            <p:spPr bwMode="auto">
              <a:xfrm flipH="1">
                <a:off x="1766" y="3481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4" name="Line 1451"/>
              <p:cNvSpPr>
                <a:spLocks noChangeShapeType="1"/>
              </p:cNvSpPr>
              <p:nvPr/>
            </p:nvSpPr>
            <p:spPr bwMode="auto">
              <a:xfrm flipH="1">
                <a:off x="1771" y="347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5" name="Line 1452"/>
              <p:cNvSpPr>
                <a:spLocks noChangeShapeType="1"/>
              </p:cNvSpPr>
              <p:nvPr/>
            </p:nvSpPr>
            <p:spPr bwMode="auto">
              <a:xfrm flipH="1">
                <a:off x="1775" y="347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6" name="Line 1453"/>
              <p:cNvSpPr>
                <a:spLocks noChangeShapeType="1"/>
              </p:cNvSpPr>
              <p:nvPr/>
            </p:nvSpPr>
            <p:spPr bwMode="auto">
              <a:xfrm flipH="1">
                <a:off x="1779" y="347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7" name="Line 1454"/>
              <p:cNvSpPr>
                <a:spLocks noChangeShapeType="1"/>
              </p:cNvSpPr>
              <p:nvPr/>
            </p:nvSpPr>
            <p:spPr bwMode="auto">
              <a:xfrm flipH="1">
                <a:off x="1783" y="346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8" name="Line 1455"/>
              <p:cNvSpPr>
                <a:spLocks noChangeShapeType="1"/>
              </p:cNvSpPr>
              <p:nvPr/>
            </p:nvSpPr>
            <p:spPr bwMode="auto">
              <a:xfrm flipH="1">
                <a:off x="1787" y="346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9" name="Line 1456"/>
              <p:cNvSpPr>
                <a:spLocks noChangeShapeType="1"/>
              </p:cNvSpPr>
              <p:nvPr/>
            </p:nvSpPr>
            <p:spPr bwMode="auto">
              <a:xfrm flipH="1">
                <a:off x="1791" y="3460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0" name="Line 1457"/>
              <p:cNvSpPr>
                <a:spLocks noChangeShapeType="1"/>
              </p:cNvSpPr>
              <p:nvPr/>
            </p:nvSpPr>
            <p:spPr bwMode="auto">
              <a:xfrm flipH="1">
                <a:off x="1796" y="345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1" name="Line 1458"/>
              <p:cNvSpPr>
                <a:spLocks noChangeShapeType="1"/>
              </p:cNvSpPr>
              <p:nvPr/>
            </p:nvSpPr>
            <p:spPr bwMode="auto">
              <a:xfrm flipH="1">
                <a:off x="1800" y="345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2" name="Line 1459"/>
              <p:cNvSpPr>
                <a:spLocks noChangeShapeType="1"/>
              </p:cNvSpPr>
              <p:nvPr/>
            </p:nvSpPr>
            <p:spPr bwMode="auto">
              <a:xfrm flipH="1">
                <a:off x="1804" y="345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3" name="Line 1460"/>
              <p:cNvSpPr>
                <a:spLocks noChangeShapeType="1"/>
              </p:cNvSpPr>
              <p:nvPr/>
            </p:nvSpPr>
            <p:spPr bwMode="auto">
              <a:xfrm flipH="1">
                <a:off x="1808" y="344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4" name="Line 1461"/>
              <p:cNvSpPr>
                <a:spLocks noChangeShapeType="1"/>
              </p:cNvSpPr>
              <p:nvPr/>
            </p:nvSpPr>
            <p:spPr bwMode="auto">
              <a:xfrm flipH="1">
                <a:off x="1812" y="344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5" name="Line 1462"/>
              <p:cNvSpPr>
                <a:spLocks noChangeShapeType="1"/>
              </p:cNvSpPr>
              <p:nvPr/>
            </p:nvSpPr>
            <p:spPr bwMode="auto">
              <a:xfrm flipH="1">
                <a:off x="1816" y="343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6" name="Line 1463"/>
              <p:cNvSpPr>
                <a:spLocks noChangeShapeType="1"/>
              </p:cNvSpPr>
              <p:nvPr/>
            </p:nvSpPr>
            <p:spPr bwMode="auto">
              <a:xfrm flipH="1">
                <a:off x="1820" y="343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7" name="Line 1464"/>
              <p:cNvSpPr>
                <a:spLocks noChangeShapeType="1"/>
              </p:cNvSpPr>
              <p:nvPr/>
            </p:nvSpPr>
            <p:spPr bwMode="auto">
              <a:xfrm flipH="1">
                <a:off x="1824" y="343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8" name="Line 1465"/>
              <p:cNvSpPr>
                <a:spLocks noChangeShapeType="1"/>
              </p:cNvSpPr>
              <p:nvPr/>
            </p:nvSpPr>
            <p:spPr bwMode="auto">
              <a:xfrm flipH="1">
                <a:off x="1829" y="3428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9" name="Line 1466"/>
              <p:cNvSpPr>
                <a:spLocks noChangeShapeType="1"/>
              </p:cNvSpPr>
              <p:nvPr/>
            </p:nvSpPr>
            <p:spPr bwMode="auto">
              <a:xfrm flipH="1">
                <a:off x="1833" y="342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0" name="Line 1467"/>
              <p:cNvSpPr>
                <a:spLocks noChangeShapeType="1"/>
              </p:cNvSpPr>
              <p:nvPr/>
            </p:nvSpPr>
            <p:spPr bwMode="auto">
              <a:xfrm flipH="1">
                <a:off x="1838" y="342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1" name="Line 1468"/>
              <p:cNvSpPr>
                <a:spLocks noChangeShapeType="1"/>
              </p:cNvSpPr>
              <p:nvPr/>
            </p:nvSpPr>
            <p:spPr bwMode="auto">
              <a:xfrm flipH="1">
                <a:off x="1842" y="341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2" name="Line 1469"/>
              <p:cNvSpPr>
                <a:spLocks noChangeShapeType="1"/>
              </p:cNvSpPr>
              <p:nvPr/>
            </p:nvSpPr>
            <p:spPr bwMode="auto">
              <a:xfrm flipH="1">
                <a:off x="1846" y="341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" name="Line 1470"/>
              <p:cNvSpPr>
                <a:spLocks noChangeShapeType="1"/>
              </p:cNvSpPr>
              <p:nvPr/>
            </p:nvSpPr>
            <p:spPr bwMode="auto">
              <a:xfrm flipH="1">
                <a:off x="1850" y="341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4" name="Line 1471"/>
              <p:cNvSpPr>
                <a:spLocks noChangeShapeType="1"/>
              </p:cNvSpPr>
              <p:nvPr/>
            </p:nvSpPr>
            <p:spPr bwMode="auto">
              <a:xfrm flipH="1">
                <a:off x="1854" y="340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5" name="Line 1472"/>
              <p:cNvSpPr>
                <a:spLocks noChangeShapeType="1"/>
              </p:cNvSpPr>
              <p:nvPr/>
            </p:nvSpPr>
            <p:spPr bwMode="auto">
              <a:xfrm flipH="1">
                <a:off x="1859" y="340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6" name="Line 1473"/>
              <p:cNvSpPr>
                <a:spLocks noChangeShapeType="1"/>
              </p:cNvSpPr>
              <p:nvPr/>
            </p:nvSpPr>
            <p:spPr bwMode="auto">
              <a:xfrm flipH="1">
                <a:off x="1863" y="340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7" name="Line 1474"/>
              <p:cNvSpPr>
                <a:spLocks noChangeShapeType="1"/>
              </p:cNvSpPr>
              <p:nvPr/>
            </p:nvSpPr>
            <p:spPr bwMode="auto">
              <a:xfrm flipH="1">
                <a:off x="1867" y="339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8" name="Line 1475"/>
              <p:cNvSpPr>
                <a:spLocks noChangeShapeType="1"/>
              </p:cNvSpPr>
              <p:nvPr/>
            </p:nvSpPr>
            <p:spPr bwMode="auto">
              <a:xfrm flipH="1">
                <a:off x="1871" y="339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9" name="Line 1476"/>
              <p:cNvSpPr>
                <a:spLocks noChangeShapeType="1"/>
              </p:cNvSpPr>
              <p:nvPr/>
            </p:nvSpPr>
            <p:spPr bwMode="auto">
              <a:xfrm flipH="1">
                <a:off x="1875" y="339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0" name="Line 1477"/>
              <p:cNvSpPr>
                <a:spLocks noChangeShapeType="1"/>
              </p:cNvSpPr>
              <p:nvPr/>
            </p:nvSpPr>
            <p:spPr bwMode="auto">
              <a:xfrm flipH="1">
                <a:off x="1879" y="338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1" name="Line 1478"/>
              <p:cNvSpPr>
                <a:spLocks noChangeShapeType="1"/>
              </p:cNvSpPr>
              <p:nvPr/>
            </p:nvSpPr>
            <p:spPr bwMode="auto">
              <a:xfrm flipH="1">
                <a:off x="1883" y="338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2" name="Line 1479"/>
              <p:cNvSpPr>
                <a:spLocks noChangeShapeType="1"/>
              </p:cNvSpPr>
              <p:nvPr/>
            </p:nvSpPr>
            <p:spPr bwMode="auto">
              <a:xfrm flipH="1">
                <a:off x="1888" y="3379"/>
                <a:ext cx="4" cy="5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3" name="Line 1480"/>
              <p:cNvSpPr>
                <a:spLocks noChangeShapeType="1"/>
              </p:cNvSpPr>
              <p:nvPr/>
            </p:nvSpPr>
            <p:spPr bwMode="auto">
              <a:xfrm flipH="1">
                <a:off x="1892" y="337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4" name="Line 1481"/>
              <p:cNvSpPr>
                <a:spLocks noChangeShapeType="1"/>
              </p:cNvSpPr>
              <p:nvPr/>
            </p:nvSpPr>
            <p:spPr bwMode="auto">
              <a:xfrm flipH="1">
                <a:off x="1896" y="337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5" name="Line 1482"/>
              <p:cNvSpPr>
                <a:spLocks noChangeShapeType="1"/>
              </p:cNvSpPr>
              <p:nvPr/>
            </p:nvSpPr>
            <p:spPr bwMode="auto">
              <a:xfrm flipH="1">
                <a:off x="1900" y="337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6" name="Line 1483"/>
              <p:cNvSpPr>
                <a:spLocks noChangeShapeType="1"/>
              </p:cNvSpPr>
              <p:nvPr/>
            </p:nvSpPr>
            <p:spPr bwMode="auto">
              <a:xfrm flipH="1">
                <a:off x="1905" y="336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7" name="Line 1484"/>
              <p:cNvSpPr>
                <a:spLocks noChangeShapeType="1"/>
              </p:cNvSpPr>
              <p:nvPr/>
            </p:nvSpPr>
            <p:spPr bwMode="auto">
              <a:xfrm flipH="1">
                <a:off x="1909" y="336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8" name="Line 1485"/>
              <p:cNvSpPr>
                <a:spLocks noChangeShapeType="1"/>
              </p:cNvSpPr>
              <p:nvPr/>
            </p:nvSpPr>
            <p:spPr bwMode="auto">
              <a:xfrm flipH="1">
                <a:off x="1914" y="335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9" name="Line 1486"/>
              <p:cNvSpPr>
                <a:spLocks noChangeShapeType="1"/>
              </p:cNvSpPr>
              <p:nvPr/>
            </p:nvSpPr>
            <p:spPr bwMode="auto">
              <a:xfrm flipH="1">
                <a:off x="1918" y="335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0" name="Line 1487"/>
              <p:cNvSpPr>
                <a:spLocks noChangeShapeType="1"/>
              </p:cNvSpPr>
              <p:nvPr/>
            </p:nvSpPr>
            <p:spPr bwMode="auto">
              <a:xfrm flipH="1">
                <a:off x="1922" y="335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1" name="Line 1488"/>
              <p:cNvSpPr>
                <a:spLocks noChangeShapeType="1"/>
              </p:cNvSpPr>
              <p:nvPr/>
            </p:nvSpPr>
            <p:spPr bwMode="auto">
              <a:xfrm flipH="1">
                <a:off x="1926" y="3348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2" name="Line 1489"/>
              <p:cNvSpPr>
                <a:spLocks noChangeShapeType="1"/>
              </p:cNvSpPr>
              <p:nvPr/>
            </p:nvSpPr>
            <p:spPr bwMode="auto">
              <a:xfrm flipH="1">
                <a:off x="1930" y="334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3" name="Line 1490"/>
              <p:cNvSpPr>
                <a:spLocks noChangeShapeType="1"/>
              </p:cNvSpPr>
              <p:nvPr/>
            </p:nvSpPr>
            <p:spPr bwMode="auto">
              <a:xfrm flipH="1">
                <a:off x="1934" y="334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4" name="Line 1491"/>
              <p:cNvSpPr>
                <a:spLocks noChangeShapeType="1"/>
              </p:cNvSpPr>
              <p:nvPr/>
            </p:nvSpPr>
            <p:spPr bwMode="auto">
              <a:xfrm flipH="1">
                <a:off x="1938" y="333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5" name="Line 1492"/>
              <p:cNvSpPr>
                <a:spLocks noChangeShapeType="1"/>
              </p:cNvSpPr>
              <p:nvPr/>
            </p:nvSpPr>
            <p:spPr bwMode="auto">
              <a:xfrm flipH="1">
                <a:off x="1943" y="333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6" name="Line 1493"/>
              <p:cNvSpPr>
                <a:spLocks noChangeShapeType="1"/>
              </p:cNvSpPr>
              <p:nvPr/>
            </p:nvSpPr>
            <p:spPr bwMode="auto">
              <a:xfrm flipH="1">
                <a:off x="1947" y="333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7" name="Line 1494"/>
              <p:cNvSpPr>
                <a:spLocks noChangeShapeType="1"/>
              </p:cNvSpPr>
              <p:nvPr/>
            </p:nvSpPr>
            <p:spPr bwMode="auto">
              <a:xfrm flipH="1">
                <a:off x="1951" y="332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8" name="Line 1495"/>
              <p:cNvSpPr>
                <a:spLocks noChangeShapeType="1"/>
              </p:cNvSpPr>
              <p:nvPr/>
            </p:nvSpPr>
            <p:spPr bwMode="auto">
              <a:xfrm flipH="1">
                <a:off x="1955" y="332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9" name="Line 1496"/>
              <p:cNvSpPr>
                <a:spLocks noChangeShapeType="1"/>
              </p:cNvSpPr>
              <p:nvPr/>
            </p:nvSpPr>
            <p:spPr bwMode="auto">
              <a:xfrm flipH="1">
                <a:off x="1959" y="332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" name="Line 1497"/>
              <p:cNvSpPr>
                <a:spLocks noChangeShapeType="1"/>
              </p:cNvSpPr>
              <p:nvPr/>
            </p:nvSpPr>
            <p:spPr bwMode="auto">
              <a:xfrm flipH="1">
                <a:off x="1964" y="331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" name="Line 1498"/>
              <p:cNvSpPr>
                <a:spLocks noChangeShapeType="1"/>
              </p:cNvSpPr>
              <p:nvPr/>
            </p:nvSpPr>
            <p:spPr bwMode="auto">
              <a:xfrm flipH="1">
                <a:off x="1968" y="331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" name="Line 1499"/>
              <p:cNvSpPr>
                <a:spLocks noChangeShapeType="1"/>
              </p:cNvSpPr>
              <p:nvPr/>
            </p:nvSpPr>
            <p:spPr bwMode="auto">
              <a:xfrm flipH="1">
                <a:off x="1972" y="331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" name="Line 1500"/>
              <p:cNvSpPr>
                <a:spLocks noChangeShapeType="1"/>
              </p:cNvSpPr>
              <p:nvPr/>
            </p:nvSpPr>
            <p:spPr bwMode="auto">
              <a:xfrm flipH="1">
                <a:off x="1976" y="330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" name="Line 1501"/>
              <p:cNvSpPr>
                <a:spLocks noChangeShapeType="1"/>
              </p:cNvSpPr>
              <p:nvPr/>
            </p:nvSpPr>
            <p:spPr bwMode="auto">
              <a:xfrm flipH="1">
                <a:off x="1980" y="330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" name="Line 1502"/>
              <p:cNvSpPr>
                <a:spLocks noChangeShapeType="1"/>
              </p:cNvSpPr>
              <p:nvPr/>
            </p:nvSpPr>
            <p:spPr bwMode="auto">
              <a:xfrm flipH="1">
                <a:off x="1985" y="3299"/>
                <a:ext cx="4" cy="5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" name="Line 1503"/>
              <p:cNvSpPr>
                <a:spLocks noChangeShapeType="1"/>
              </p:cNvSpPr>
              <p:nvPr/>
            </p:nvSpPr>
            <p:spPr bwMode="auto">
              <a:xfrm flipH="1">
                <a:off x="1989" y="329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" name="Line 1504"/>
              <p:cNvSpPr>
                <a:spLocks noChangeShapeType="1"/>
              </p:cNvSpPr>
              <p:nvPr/>
            </p:nvSpPr>
            <p:spPr bwMode="auto">
              <a:xfrm flipH="1">
                <a:off x="1994" y="329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" name="Line 1505"/>
              <p:cNvSpPr>
                <a:spLocks noChangeShapeType="1"/>
              </p:cNvSpPr>
              <p:nvPr/>
            </p:nvSpPr>
            <p:spPr bwMode="auto">
              <a:xfrm flipH="1">
                <a:off x="1998" y="329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" name="Line 1506"/>
              <p:cNvSpPr>
                <a:spLocks noChangeShapeType="1"/>
              </p:cNvSpPr>
              <p:nvPr/>
            </p:nvSpPr>
            <p:spPr bwMode="auto">
              <a:xfrm flipH="1">
                <a:off x="2002" y="328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" name="Line 1507"/>
              <p:cNvSpPr>
                <a:spLocks noChangeShapeType="1"/>
              </p:cNvSpPr>
              <p:nvPr/>
            </p:nvSpPr>
            <p:spPr bwMode="auto">
              <a:xfrm flipH="1">
                <a:off x="2006" y="328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" name="Line 1508"/>
              <p:cNvSpPr>
                <a:spLocks noChangeShapeType="1"/>
              </p:cNvSpPr>
              <p:nvPr/>
            </p:nvSpPr>
            <p:spPr bwMode="auto">
              <a:xfrm flipH="1">
                <a:off x="2011" y="327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" name="Line 1509"/>
              <p:cNvSpPr>
                <a:spLocks noChangeShapeType="1"/>
              </p:cNvSpPr>
              <p:nvPr/>
            </p:nvSpPr>
            <p:spPr bwMode="auto">
              <a:xfrm flipH="1">
                <a:off x="2015" y="327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" name="Line 1510"/>
              <p:cNvSpPr>
                <a:spLocks noChangeShapeType="1"/>
              </p:cNvSpPr>
              <p:nvPr/>
            </p:nvSpPr>
            <p:spPr bwMode="auto">
              <a:xfrm flipH="1">
                <a:off x="2019" y="327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" name="Line 1511"/>
              <p:cNvSpPr>
                <a:spLocks noChangeShapeType="1"/>
              </p:cNvSpPr>
              <p:nvPr/>
            </p:nvSpPr>
            <p:spPr bwMode="auto">
              <a:xfrm flipH="1">
                <a:off x="2023" y="3268"/>
                <a:ext cx="4" cy="5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" name="Line 1512"/>
              <p:cNvSpPr>
                <a:spLocks noChangeShapeType="1"/>
              </p:cNvSpPr>
              <p:nvPr/>
            </p:nvSpPr>
            <p:spPr bwMode="auto">
              <a:xfrm flipH="1">
                <a:off x="2027" y="326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" name="Line 1513"/>
              <p:cNvSpPr>
                <a:spLocks noChangeShapeType="1"/>
              </p:cNvSpPr>
              <p:nvPr/>
            </p:nvSpPr>
            <p:spPr bwMode="auto">
              <a:xfrm flipH="1">
                <a:off x="2032" y="326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" name="Line 1514"/>
              <p:cNvSpPr>
                <a:spLocks noChangeShapeType="1"/>
              </p:cNvSpPr>
              <p:nvPr/>
            </p:nvSpPr>
            <p:spPr bwMode="auto">
              <a:xfrm flipH="1">
                <a:off x="2036" y="325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" name="Line 1515"/>
              <p:cNvSpPr>
                <a:spLocks noChangeShapeType="1"/>
              </p:cNvSpPr>
              <p:nvPr/>
            </p:nvSpPr>
            <p:spPr bwMode="auto">
              <a:xfrm flipH="1">
                <a:off x="2040" y="325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" name="Line 1516"/>
              <p:cNvSpPr>
                <a:spLocks noChangeShapeType="1"/>
              </p:cNvSpPr>
              <p:nvPr/>
            </p:nvSpPr>
            <p:spPr bwMode="auto">
              <a:xfrm flipH="1">
                <a:off x="2044" y="325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" name="Line 1517"/>
              <p:cNvSpPr>
                <a:spLocks noChangeShapeType="1"/>
              </p:cNvSpPr>
              <p:nvPr/>
            </p:nvSpPr>
            <p:spPr bwMode="auto">
              <a:xfrm flipH="1">
                <a:off x="2048" y="324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" name="Line 1518"/>
              <p:cNvSpPr>
                <a:spLocks noChangeShapeType="1"/>
              </p:cNvSpPr>
              <p:nvPr/>
            </p:nvSpPr>
            <p:spPr bwMode="auto">
              <a:xfrm flipH="1">
                <a:off x="2053" y="324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" name="Line 1519"/>
              <p:cNvSpPr>
                <a:spLocks noChangeShapeType="1"/>
              </p:cNvSpPr>
              <p:nvPr/>
            </p:nvSpPr>
            <p:spPr bwMode="auto">
              <a:xfrm flipH="1">
                <a:off x="2057" y="324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" name="Line 1520"/>
              <p:cNvSpPr>
                <a:spLocks noChangeShapeType="1"/>
              </p:cNvSpPr>
              <p:nvPr/>
            </p:nvSpPr>
            <p:spPr bwMode="auto">
              <a:xfrm flipH="1">
                <a:off x="2061" y="3238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" name="Line 1521"/>
              <p:cNvSpPr>
                <a:spLocks noChangeShapeType="1"/>
              </p:cNvSpPr>
              <p:nvPr/>
            </p:nvSpPr>
            <p:spPr bwMode="auto">
              <a:xfrm flipH="1">
                <a:off x="2065" y="3234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" name="Line 1522"/>
              <p:cNvSpPr>
                <a:spLocks noChangeShapeType="1"/>
              </p:cNvSpPr>
              <p:nvPr/>
            </p:nvSpPr>
            <p:spPr bwMode="auto">
              <a:xfrm flipH="1">
                <a:off x="2070" y="323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" name="Line 1523"/>
              <p:cNvSpPr>
                <a:spLocks noChangeShapeType="1"/>
              </p:cNvSpPr>
              <p:nvPr/>
            </p:nvSpPr>
            <p:spPr bwMode="auto">
              <a:xfrm flipH="1">
                <a:off x="2074" y="322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" name="Line 1524"/>
              <p:cNvSpPr>
                <a:spLocks noChangeShapeType="1"/>
              </p:cNvSpPr>
              <p:nvPr/>
            </p:nvSpPr>
            <p:spPr bwMode="auto">
              <a:xfrm flipH="1">
                <a:off x="2079" y="322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" name="Line 1525"/>
              <p:cNvSpPr>
                <a:spLocks noChangeShapeType="1"/>
              </p:cNvSpPr>
              <p:nvPr/>
            </p:nvSpPr>
            <p:spPr bwMode="auto">
              <a:xfrm flipH="1">
                <a:off x="2083" y="322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" name="Line 1526"/>
              <p:cNvSpPr>
                <a:spLocks noChangeShapeType="1"/>
              </p:cNvSpPr>
              <p:nvPr/>
            </p:nvSpPr>
            <p:spPr bwMode="auto">
              <a:xfrm flipH="1">
                <a:off x="2087" y="3217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" name="Line 1527"/>
              <p:cNvSpPr>
                <a:spLocks noChangeShapeType="1"/>
              </p:cNvSpPr>
              <p:nvPr/>
            </p:nvSpPr>
            <p:spPr bwMode="auto">
              <a:xfrm flipH="1">
                <a:off x="2092" y="321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" name="Line 1528"/>
              <p:cNvSpPr>
                <a:spLocks noChangeShapeType="1"/>
              </p:cNvSpPr>
              <p:nvPr/>
            </p:nvSpPr>
            <p:spPr bwMode="auto">
              <a:xfrm flipH="1">
                <a:off x="2096" y="321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" name="Line 1529"/>
              <p:cNvSpPr>
                <a:spLocks noChangeShapeType="1"/>
              </p:cNvSpPr>
              <p:nvPr/>
            </p:nvSpPr>
            <p:spPr bwMode="auto">
              <a:xfrm flipH="1">
                <a:off x="2100" y="320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" name="Line 1530"/>
              <p:cNvSpPr>
                <a:spLocks noChangeShapeType="1"/>
              </p:cNvSpPr>
              <p:nvPr/>
            </p:nvSpPr>
            <p:spPr bwMode="auto">
              <a:xfrm flipH="1">
                <a:off x="2104" y="320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" name="Line 1531"/>
              <p:cNvSpPr>
                <a:spLocks noChangeShapeType="1"/>
              </p:cNvSpPr>
              <p:nvPr/>
            </p:nvSpPr>
            <p:spPr bwMode="auto">
              <a:xfrm flipH="1">
                <a:off x="2109" y="320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" name="Line 1532"/>
              <p:cNvSpPr>
                <a:spLocks noChangeShapeType="1"/>
              </p:cNvSpPr>
              <p:nvPr/>
            </p:nvSpPr>
            <p:spPr bwMode="auto">
              <a:xfrm flipH="1">
                <a:off x="2113" y="319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" name="Line 1533"/>
              <p:cNvSpPr>
                <a:spLocks noChangeShapeType="1"/>
              </p:cNvSpPr>
              <p:nvPr/>
            </p:nvSpPr>
            <p:spPr bwMode="auto">
              <a:xfrm flipH="1">
                <a:off x="2117" y="319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" name="Line 1534"/>
              <p:cNvSpPr>
                <a:spLocks noChangeShapeType="1"/>
              </p:cNvSpPr>
              <p:nvPr/>
            </p:nvSpPr>
            <p:spPr bwMode="auto">
              <a:xfrm flipH="1">
                <a:off x="2121" y="319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" name="Line 1535"/>
              <p:cNvSpPr>
                <a:spLocks noChangeShapeType="1"/>
              </p:cNvSpPr>
              <p:nvPr/>
            </p:nvSpPr>
            <p:spPr bwMode="auto">
              <a:xfrm flipH="1">
                <a:off x="2126" y="318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9" name="Line 1536"/>
              <p:cNvSpPr>
                <a:spLocks noChangeShapeType="1"/>
              </p:cNvSpPr>
              <p:nvPr/>
            </p:nvSpPr>
            <p:spPr bwMode="auto">
              <a:xfrm flipH="1">
                <a:off x="2130" y="318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0" name="Line 1537"/>
              <p:cNvSpPr>
                <a:spLocks noChangeShapeType="1"/>
              </p:cNvSpPr>
              <p:nvPr/>
            </p:nvSpPr>
            <p:spPr bwMode="auto">
              <a:xfrm flipH="1">
                <a:off x="2134" y="318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1" name="Line 1538"/>
              <p:cNvSpPr>
                <a:spLocks noChangeShapeType="1"/>
              </p:cNvSpPr>
              <p:nvPr/>
            </p:nvSpPr>
            <p:spPr bwMode="auto">
              <a:xfrm flipH="1">
                <a:off x="2138" y="3176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2" name="Line 1539"/>
              <p:cNvSpPr>
                <a:spLocks noChangeShapeType="1"/>
              </p:cNvSpPr>
              <p:nvPr/>
            </p:nvSpPr>
            <p:spPr bwMode="auto">
              <a:xfrm flipH="1">
                <a:off x="2143" y="317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3" name="Line 1540"/>
              <p:cNvSpPr>
                <a:spLocks noChangeShapeType="1"/>
              </p:cNvSpPr>
              <p:nvPr/>
            </p:nvSpPr>
            <p:spPr bwMode="auto">
              <a:xfrm flipH="1">
                <a:off x="2147" y="317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4" name="Line 1541"/>
              <p:cNvSpPr>
                <a:spLocks noChangeShapeType="1"/>
              </p:cNvSpPr>
              <p:nvPr/>
            </p:nvSpPr>
            <p:spPr bwMode="auto">
              <a:xfrm flipH="1">
                <a:off x="2151" y="316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5" name="Line 1542"/>
              <p:cNvSpPr>
                <a:spLocks noChangeShapeType="1"/>
              </p:cNvSpPr>
              <p:nvPr/>
            </p:nvSpPr>
            <p:spPr bwMode="auto">
              <a:xfrm flipH="1">
                <a:off x="2155" y="316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6" name="Line 1543"/>
              <p:cNvSpPr>
                <a:spLocks noChangeShapeType="1"/>
              </p:cNvSpPr>
              <p:nvPr/>
            </p:nvSpPr>
            <p:spPr bwMode="auto">
              <a:xfrm flipH="1">
                <a:off x="2160" y="316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7" name="Line 1544"/>
              <p:cNvSpPr>
                <a:spLocks noChangeShapeType="1"/>
              </p:cNvSpPr>
              <p:nvPr/>
            </p:nvSpPr>
            <p:spPr bwMode="auto">
              <a:xfrm flipH="1">
                <a:off x="2164" y="315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8" name="Line 1545"/>
              <p:cNvSpPr>
                <a:spLocks noChangeShapeType="1"/>
              </p:cNvSpPr>
              <p:nvPr/>
            </p:nvSpPr>
            <p:spPr bwMode="auto">
              <a:xfrm flipH="1">
                <a:off x="2168" y="315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9" name="Line 1546"/>
              <p:cNvSpPr>
                <a:spLocks noChangeShapeType="1"/>
              </p:cNvSpPr>
              <p:nvPr/>
            </p:nvSpPr>
            <p:spPr bwMode="auto">
              <a:xfrm flipH="1">
                <a:off x="2172" y="3149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0" name="Line 1547"/>
              <p:cNvSpPr>
                <a:spLocks noChangeShapeType="1"/>
              </p:cNvSpPr>
              <p:nvPr/>
            </p:nvSpPr>
            <p:spPr bwMode="auto">
              <a:xfrm flipH="1">
                <a:off x="2177" y="314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1" name="Line 1548"/>
              <p:cNvSpPr>
                <a:spLocks noChangeShapeType="1"/>
              </p:cNvSpPr>
              <p:nvPr/>
            </p:nvSpPr>
            <p:spPr bwMode="auto">
              <a:xfrm flipH="1">
                <a:off x="2181" y="314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2" name="Line 1549"/>
              <p:cNvSpPr>
                <a:spLocks noChangeShapeType="1"/>
              </p:cNvSpPr>
              <p:nvPr/>
            </p:nvSpPr>
            <p:spPr bwMode="auto">
              <a:xfrm flipH="1">
                <a:off x="2186" y="314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3" name="Line 1550"/>
              <p:cNvSpPr>
                <a:spLocks noChangeShapeType="1"/>
              </p:cNvSpPr>
              <p:nvPr/>
            </p:nvSpPr>
            <p:spPr bwMode="auto">
              <a:xfrm flipH="1">
                <a:off x="2190" y="313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4" name="Line 1551"/>
              <p:cNvSpPr>
                <a:spLocks noChangeShapeType="1"/>
              </p:cNvSpPr>
              <p:nvPr/>
            </p:nvSpPr>
            <p:spPr bwMode="auto">
              <a:xfrm flipH="1">
                <a:off x="2194" y="313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5" name="Line 1552"/>
              <p:cNvSpPr>
                <a:spLocks noChangeShapeType="1"/>
              </p:cNvSpPr>
              <p:nvPr/>
            </p:nvSpPr>
            <p:spPr bwMode="auto">
              <a:xfrm flipH="1">
                <a:off x="2199" y="312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6" name="Line 1553"/>
              <p:cNvSpPr>
                <a:spLocks noChangeShapeType="1"/>
              </p:cNvSpPr>
              <p:nvPr/>
            </p:nvSpPr>
            <p:spPr bwMode="auto">
              <a:xfrm flipH="1">
                <a:off x="2203" y="312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7" name="Line 1554"/>
              <p:cNvSpPr>
                <a:spLocks noChangeShapeType="1"/>
              </p:cNvSpPr>
              <p:nvPr/>
            </p:nvSpPr>
            <p:spPr bwMode="auto">
              <a:xfrm flipH="1">
                <a:off x="2207" y="312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8" name="Line 1555"/>
              <p:cNvSpPr>
                <a:spLocks noChangeShapeType="1"/>
              </p:cNvSpPr>
              <p:nvPr/>
            </p:nvSpPr>
            <p:spPr bwMode="auto">
              <a:xfrm flipH="1">
                <a:off x="2212" y="311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9" name="Line 1556"/>
              <p:cNvSpPr>
                <a:spLocks noChangeShapeType="1"/>
              </p:cNvSpPr>
              <p:nvPr/>
            </p:nvSpPr>
            <p:spPr bwMode="auto">
              <a:xfrm flipH="1">
                <a:off x="2216" y="311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0" name="Line 1557"/>
              <p:cNvSpPr>
                <a:spLocks noChangeShapeType="1"/>
              </p:cNvSpPr>
              <p:nvPr/>
            </p:nvSpPr>
            <p:spPr bwMode="auto">
              <a:xfrm flipH="1">
                <a:off x="2220" y="311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1" name="Line 1558"/>
              <p:cNvSpPr>
                <a:spLocks noChangeShapeType="1"/>
              </p:cNvSpPr>
              <p:nvPr/>
            </p:nvSpPr>
            <p:spPr bwMode="auto">
              <a:xfrm flipH="1">
                <a:off x="2225" y="310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2" name="Line 1559"/>
              <p:cNvSpPr>
                <a:spLocks noChangeShapeType="1"/>
              </p:cNvSpPr>
              <p:nvPr/>
            </p:nvSpPr>
            <p:spPr bwMode="auto">
              <a:xfrm flipH="1">
                <a:off x="2229" y="310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3" name="Line 1560"/>
              <p:cNvSpPr>
                <a:spLocks noChangeShapeType="1"/>
              </p:cNvSpPr>
              <p:nvPr/>
            </p:nvSpPr>
            <p:spPr bwMode="auto">
              <a:xfrm flipH="1">
                <a:off x="2233" y="310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4" name="Line 1561"/>
              <p:cNvSpPr>
                <a:spLocks noChangeShapeType="1"/>
              </p:cNvSpPr>
              <p:nvPr/>
            </p:nvSpPr>
            <p:spPr bwMode="auto">
              <a:xfrm flipH="1">
                <a:off x="2237" y="309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5" name="Line 1562"/>
              <p:cNvSpPr>
                <a:spLocks noChangeShapeType="1"/>
              </p:cNvSpPr>
              <p:nvPr/>
            </p:nvSpPr>
            <p:spPr bwMode="auto">
              <a:xfrm flipH="1">
                <a:off x="2242" y="309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6" name="Line 1563"/>
              <p:cNvSpPr>
                <a:spLocks noChangeShapeType="1"/>
              </p:cNvSpPr>
              <p:nvPr/>
            </p:nvSpPr>
            <p:spPr bwMode="auto">
              <a:xfrm flipH="1">
                <a:off x="2246" y="309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7" name="Line 1564"/>
              <p:cNvSpPr>
                <a:spLocks noChangeShapeType="1"/>
              </p:cNvSpPr>
              <p:nvPr/>
            </p:nvSpPr>
            <p:spPr bwMode="auto">
              <a:xfrm flipH="1">
                <a:off x="2250" y="308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8" name="Line 1565"/>
              <p:cNvSpPr>
                <a:spLocks noChangeShapeType="1"/>
              </p:cNvSpPr>
              <p:nvPr/>
            </p:nvSpPr>
            <p:spPr bwMode="auto">
              <a:xfrm flipH="1">
                <a:off x="2255" y="308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9" name="Line 1566"/>
              <p:cNvSpPr>
                <a:spLocks noChangeShapeType="1"/>
              </p:cNvSpPr>
              <p:nvPr/>
            </p:nvSpPr>
            <p:spPr bwMode="auto">
              <a:xfrm flipH="1">
                <a:off x="2259" y="308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0" name="Line 1567"/>
              <p:cNvSpPr>
                <a:spLocks noChangeShapeType="1"/>
              </p:cNvSpPr>
              <p:nvPr/>
            </p:nvSpPr>
            <p:spPr bwMode="auto">
              <a:xfrm flipH="1">
                <a:off x="2263" y="307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1" name="Line 1568"/>
              <p:cNvSpPr>
                <a:spLocks noChangeShapeType="1"/>
              </p:cNvSpPr>
              <p:nvPr/>
            </p:nvSpPr>
            <p:spPr bwMode="auto">
              <a:xfrm flipH="1">
                <a:off x="2267" y="307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2" name="Line 1569"/>
              <p:cNvSpPr>
                <a:spLocks noChangeShapeType="1"/>
              </p:cNvSpPr>
              <p:nvPr/>
            </p:nvSpPr>
            <p:spPr bwMode="auto">
              <a:xfrm flipH="1">
                <a:off x="2272" y="307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3" name="Line 1570"/>
              <p:cNvSpPr>
                <a:spLocks noChangeShapeType="1"/>
              </p:cNvSpPr>
              <p:nvPr/>
            </p:nvSpPr>
            <p:spPr bwMode="auto">
              <a:xfrm flipH="1">
                <a:off x="2276" y="306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4" name="Line 1571"/>
              <p:cNvSpPr>
                <a:spLocks noChangeShapeType="1"/>
              </p:cNvSpPr>
              <p:nvPr/>
            </p:nvSpPr>
            <p:spPr bwMode="auto">
              <a:xfrm flipH="1">
                <a:off x="2280" y="3065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5" name="Line 1572"/>
              <p:cNvSpPr>
                <a:spLocks noChangeShapeType="1"/>
              </p:cNvSpPr>
              <p:nvPr/>
            </p:nvSpPr>
            <p:spPr bwMode="auto">
              <a:xfrm flipH="1">
                <a:off x="2285" y="306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6" name="Line 1573"/>
              <p:cNvSpPr>
                <a:spLocks noChangeShapeType="1"/>
              </p:cNvSpPr>
              <p:nvPr/>
            </p:nvSpPr>
            <p:spPr bwMode="auto">
              <a:xfrm flipH="1">
                <a:off x="2289" y="305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7" name="Line 1574"/>
              <p:cNvSpPr>
                <a:spLocks noChangeShapeType="1"/>
              </p:cNvSpPr>
              <p:nvPr/>
            </p:nvSpPr>
            <p:spPr bwMode="auto">
              <a:xfrm flipH="1">
                <a:off x="2293" y="305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8" name="Line 1575"/>
              <p:cNvSpPr>
                <a:spLocks noChangeShapeType="1"/>
              </p:cNvSpPr>
              <p:nvPr/>
            </p:nvSpPr>
            <p:spPr bwMode="auto">
              <a:xfrm flipH="1">
                <a:off x="2298" y="305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90" name="Group 1777"/>
            <p:cNvGrpSpPr>
              <a:grpSpLocks/>
            </p:cNvGrpSpPr>
            <p:nvPr/>
          </p:nvGrpSpPr>
          <p:grpSpPr bwMode="auto">
            <a:xfrm>
              <a:off x="3654426" y="3867150"/>
              <a:ext cx="1433513" cy="977900"/>
              <a:chOff x="2302" y="2436"/>
              <a:chExt cx="903" cy="616"/>
            </a:xfrm>
          </p:grpSpPr>
          <p:sp>
            <p:nvSpPr>
              <p:cNvPr id="1119" name="Line 1577"/>
              <p:cNvSpPr>
                <a:spLocks noChangeShapeType="1"/>
              </p:cNvSpPr>
              <p:nvPr/>
            </p:nvSpPr>
            <p:spPr bwMode="auto">
              <a:xfrm flipH="1">
                <a:off x="2302" y="304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0" name="Line 1578"/>
              <p:cNvSpPr>
                <a:spLocks noChangeShapeType="1"/>
              </p:cNvSpPr>
              <p:nvPr/>
            </p:nvSpPr>
            <p:spPr bwMode="auto">
              <a:xfrm flipH="1">
                <a:off x="2306" y="304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1" name="Line 1579"/>
              <p:cNvSpPr>
                <a:spLocks noChangeShapeType="1"/>
              </p:cNvSpPr>
              <p:nvPr/>
            </p:nvSpPr>
            <p:spPr bwMode="auto">
              <a:xfrm flipH="1">
                <a:off x="2311" y="304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2" name="Line 1580"/>
              <p:cNvSpPr>
                <a:spLocks noChangeShapeType="1"/>
              </p:cNvSpPr>
              <p:nvPr/>
            </p:nvSpPr>
            <p:spPr bwMode="auto">
              <a:xfrm flipH="1">
                <a:off x="2315" y="303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3" name="Line 1581"/>
              <p:cNvSpPr>
                <a:spLocks noChangeShapeType="1"/>
              </p:cNvSpPr>
              <p:nvPr/>
            </p:nvSpPr>
            <p:spPr bwMode="auto">
              <a:xfrm flipH="1">
                <a:off x="2319" y="303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4" name="Line 1582"/>
              <p:cNvSpPr>
                <a:spLocks noChangeShapeType="1"/>
              </p:cNvSpPr>
              <p:nvPr/>
            </p:nvSpPr>
            <p:spPr bwMode="auto">
              <a:xfrm flipH="1">
                <a:off x="2324" y="303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5" name="Line 1583"/>
              <p:cNvSpPr>
                <a:spLocks noChangeShapeType="1"/>
              </p:cNvSpPr>
              <p:nvPr/>
            </p:nvSpPr>
            <p:spPr bwMode="auto">
              <a:xfrm flipH="1">
                <a:off x="2328" y="3029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6" name="Line 1584"/>
              <p:cNvSpPr>
                <a:spLocks noChangeShapeType="1"/>
              </p:cNvSpPr>
              <p:nvPr/>
            </p:nvSpPr>
            <p:spPr bwMode="auto">
              <a:xfrm flipH="1">
                <a:off x="2333" y="302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7" name="Line 1585"/>
              <p:cNvSpPr>
                <a:spLocks noChangeShapeType="1"/>
              </p:cNvSpPr>
              <p:nvPr/>
            </p:nvSpPr>
            <p:spPr bwMode="auto">
              <a:xfrm flipH="1">
                <a:off x="2337" y="302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8" name="Line 1586"/>
              <p:cNvSpPr>
                <a:spLocks noChangeShapeType="1"/>
              </p:cNvSpPr>
              <p:nvPr/>
            </p:nvSpPr>
            <p:spPr bwMode="auto">
              <a:xfrm flipH="1">
                <a:off x="2342" y="301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9" name="Line 1587"/>
              <p:cNvSpPr>
                <a:spLocks noChangeShapeType="1"/>
              </p:cNvSpPr>
              <p:nvPr/>
            </p:nvSpPr>
            <p:spPr bwMode="auto">
              <a:xfrm flipH="1">
                <a:off x="2346" y="301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0" name="Line 1588"/>
              <p:cNvSpPr>
                <a:spLocks noChangeShapeType="1"/>
              </p:cNvSpPr>
              <p:nvPr/>
            </p:nvSpPr>
            <p:spPr bwMode="auto">
              <a:xfrm flipH="1">
                <a:off x="2350" y="301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1" name="Line 1589"/>
              <p:cNvSpPr>
                <a:spLocks noChangeShapeType="1"/>
              </p:cNvSpPr>
              <p:nvPr/>
            </p:nvSpPr>
            <p:spPr bwMode="auto">
              <a:xfrm flipH="1">
                <a:off x="2355" y="300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2" name="Line 1590"/>
              <p:cNvSpPr>
                <a:spLocks noChangeShapeType="1"/>
              </p:cNvSpPr>
              <p:nvPr/>
            </p:nvSpPr>
            <p:spPr bwMode="auto">
              <a:xfrm flipH="1">
                <a:off x="2359" y="300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3" name="Line 1591"/>
              <p:cNvSpPr>
                <a:spLocks noChangeShapeType="1"/>
              </p:cNvSpPr>
              <p:nvPr/>
            </p:nvSpPr>
            <p:spPr bwMode="auto">
              <a:xfrm flipH="1">
                <a:off x="2364" y="300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4" name="Line 1592"/>
              <p:cNvSpPr>
                <a:spLocks noChangeShapeType="1"/>
              </p:cNvSpPr>
              <p:nvPr/>
            </p:nvSpPr>
            <p:spPr bwMode="auto">
              <a:xfrm flipH="1">
                <a:off x="2368" y="299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5" name="Line 1593"/>
              <p:cNvSpPr>
                <a:spLocks noChangeShapeType="1"/>
              </p:cNvSpPr>
              <p:nvPr/>
            </p:nvSpPr>
            <p:spPr bwMode="auto">
              <a:xfrm flipH="1">
                <a:off x="2372" y="299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6" name="Line 1594"/>
              <p:cNvSpPr>
                <a:spLocks noChangeShapeType="1"/>
              </p:cNvSpPr>
              <p:nvPr/>
            </p:nvSpPr>
            <p:spPr bwMode="auto">
              <a:xfrm flipH="1">
                <a:off x="2377" y="299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7" name="Line 1595"/>
              <p:cNvSpPr>
                <a:spLocks noChangeShapeType="1"/>
              </p:cNvSpPr>
              <p:nvPr/>
            </p:nvSpPr>
            <p:spPr bwMode="auto">
              <a:xfrm flipH="1">
                <a:off x="2381" y="298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8" name="Line 1596"/>
              <p:cNvSpPr>
                <a:spLocks noChangeShapeType="1"/>
              </p:cNvSpPr>
              <p:nvPr/>
            </p:nvSpPr>
            <p:spPr bwMode="auto">
              <a:xfrm flipH="1">
                <a:off x="2385" y="298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9" name="Line 1597"/>
              <p:cNvSpPr>
                <a:spLocks noChangeShapeType="1"/>
              </p:cNvSpPr>
              <p:nvPr/>
            </p:nvSpPr>
            <p:spPr bwMode="auto">
              <a:xfrm flipH="1">
                <a:off x="2390" y="298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0" name="Line 1598"/>
              <p:cNvSpPr>
                <a:spLocks noChangeShapeType="1"/>
              </p:cNvSpPr>
              <p:nvPr/>
            </p:nvSpPr>
            <p:spPr bwMode="auto">
              <a:xfrm flipH="1">
                <a:off x="2394" y="298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1" name="Line 1599"/>
              <p:cNvSpPr>
                <a:spLocks noChangeShapeType="1"/>
              </p:cNvSpPr>
              <p:nvPr/>
            </p:nvSpPr>
            <p:spPr bwMode="auto">
              <a:xfrm flipH="1">
                <a:off x="2398" y="2976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2" name="Line 1600"/>
              <p:cNvSpPr>
                <a:spLocks noChangeShapeType="1"/>
              </p:cNvSpPr>
              <p:nvPr/>
            </p:nvSpPr>
            <p:spPr bwMode="auto">
              <a:xfrm flipH="1">
                <a:off x="2403" y="297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3" name="Line 1601"/>
              <p:cNvSpPr>
                <a:spLocks noChangeShapeType="1"/>
              </p:cNvSpPr>
              <p:nvPr/>
            </p:nvSpPr>
            <p:spPr bwMode="auto">
              <a:xfrm flipH="1">
                <a:off x="2407" y="297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4" name="Line 1602"/>
              <p:cNvSpPr>
                <a:spLocks noChangeShapeType="1"/>
              </p:cNvSpPr>
              <p:nvPr/>
            </p:nvSpPr>
            <p:spPr bwMode="auto">
              <a:xfrm flipH="1">
                <a:off x="2411" y="296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5" name="Line 1603"/>
              <p:cNvSpPr>
                <a:spLocks noChangeShapeType="1"/>
              </p:cNvSpPr>
              <p:nvPr/>
            </p:nvSpPr>
            <p:spPr bwMode="auto">
              <a:xfrm flipH="1">
                <a:off x="2416" y="296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6" name="Line 1604"/>
              <p:cNvSpPr>
                <a:spLocks noChangeShapeType="1"/>
              </p:cNvSpPr>
              <p:nvPr/>
            </p:nvSpPr>
            <p:spPr bwMode="auto">
              <a:xfrm flipH="1">
                <a:off x="2420" y="296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7" name="Line 1605"/>
              <p:cNvSpPr>
                <a:spLocks noChangeShapeType="1"/>
              </p:cNvSpPr>
              <p:nvPr/>
            </p:nvSpPr>
            <p:spPr bwMode="auto">
              <a:xfrm flipH="1">
                <a:off x="2424" y="295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8" name="Line 1606"/>
              <p:cNvSpPr>
                <a:spLocks noChangeShapeType="1"/>
              </p:cNvSpPr>
              <p:nvPr/>
            </p:nvSpPr>
            <p:spPr bwMode="auto">
              <a:xfrm flipH="1">
                <a:off x="2429" y="295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9" name="Line 1607"/>
              <p:cNvSpPr>
                <a:spLocks noChangeShapeType="1"/>
              </p:cNvSpPr>
              <p:nvPr/>
            </p:nvSpPr>
            <p:spPr bwMode="auto">
              <a:xfrm flipH="1">
                <a:off x="2433" y="2950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0" name="Line 1608"/>
              <p:cNvSpPr>
                <a:spLocks noChangeShapeType="1"/>
              </p:cNvSpPr>
              <p:nvPr/>
            </p:nvSpPr>
            <p:spPr bwMode="auto">
              <a:xfrm flipH="1">
                <a:off x="2438" y="294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1" name="Line 1609"/>
              <p:cNvSpPr>
                <a:spLocks noChangeShapeType="1"/>
              </p:cNvSpPr>
              <p:nvPr/>
            </p:nvSpPr>
            <p:spPr bwMode="auto">
              <a:xfrm flipH="1">
                <a:off x="2442" y="294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2" name="Line 1610"/>
              <p:cNvSpPr>
                <a:spLocks noChangeShapeType="1"/>
              </p:cNvSpPr>
              <p:nvPr/>
            </p:nvSpPr>
            <p:spPr bwMode="auto">
              <a:xfrm flipH="1">
                <a:off x="2446" y="294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3" name="Line 1611"/>
              <p:cNvSpPr>
                <a:spLocks noChangeShapeType="1"/>
              </p:cNvSpPr>
              <p:nvPr/>
            </p:nvSpPr>
            <p:spPr bwMode="auto">
              <a:xfrm flipH="1">
                <a:off x="2451" y="293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4" name="Line 1612"/>
              <p:cNvSpPr>
                <a:spLocks noChangeShapeType="1"/>
              </p:cNvSpPr>
              <p:nvPr/>
            </p:nvSpPr>
            <p:spPr bwMode="auto">
              <a:xfrm flipH="1">
                <a:off x="2455" y="293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5" name="Line 1613"/>
              <p:cNvSpPr>
                <a:spLocks noChangeShapeType="1"/>
              </p:cNvSpPr>
              <p:nvPr/>
            </p:nvSpPr>
            <p:spPr bwMode="auto">
              <a:xfrm flipH="1">
                <a:off x="2459" y="293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6" name="Line 1614"/>
              <p:cNvSpPr>
                <a:spLocks noChangeShapeType="1"/>
              </p:cNvSpPr>
              <p:nvPr/>
            </p:nvSpPr>
            <p:spPr bwMode="auto">
              <a:xfrm flipH="1">
                <a:off x="2464" y="292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7" name="Line 1615"/>
              <p:cNvSpPr>
                <a:spLocks noChangeShapeType="1"/>
              </p:cNvSpPr>
              <p:nvPr/>
            </p:nvSpPr>
            <p:spPr bwMode="auto">
              <a:xfrm flipH="1">
                <a:off x="2468" y="292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8" name="Line 1616"/>
              <p:cNvSpPr>
                <a:spLocks noChangeShapeType="1"/>
              </p:cNvSpPr>
              <p:nvPr/>
            </p:nvSpPr>
            <p:spPr bwMode="auto">
              <a:xfrm flipH="1">
                <a:off x="2473" y="292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9" name="Line 1617"/>
              <p:cNvSpPr>
                <a:spLocks noChangeShapeType="1"/>
              </p:cNvSpPr>
              <p:nvPr/>
            </p:nvSpPr>
            <p:spPr bwMode="auto">
              <a:xfrm flipH="1">
                <a:off x="2477" y="291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0" name="Line 1618"/>
              <p:cNvSpPr>
                <a:spLocks noChangeShapeType="1"/>
              </p:cNvSpPr>
              <p:nvPr/>
            </p:nvSpPr>
            <p:spPr bwMode="auto">
              <a:xfrm flipH="1">
                <a:off x="2481" y="2914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1" name="Line 1619"/>
              <p:cNvSpPr>
                <a:spLocks noChangeShapeType="1"/>
              </p:cNvSpPr>
              <p:nvPr/>
            </p:nvSpPr>
            <p:spPr bwMode="auto">
              <a:xfrm flipH="1">
                <a:off x="2486" y="291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2" name="Line 1620"/>
              <p:cNvSpPr>
                <a:spLocks noChangeShapeType="1"/>
              </p:cNvSpPr>
              <p:nvPr/>
            </p:nvSpPr>
            <p:spPr bwMode="auto">
              <a:xfrm flipH="1">
                <a:off x="2490" y="290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3" name="Line 1621"/>
              <p:cNvSpPr>
                <a:spLocks noChangeShapeType="1"/>
              </p:cNvSpPr>
              <p:nvPr/>
            </p:nvSpPr>
            <p:spPr bwMode="auto">
              <a:xfrm flipH="1">
                <a:off x="2495" y="290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4" name="Line 1622"/>
              <p:cNvSpPr>
                <a:spLocks noChangeShapeType="1"/>
              </p:cNvSpPr>
              <p:nvPr/>
            </p:nvSpPr>
            <p:spPr bwMode="auto">
              <a:xfrm flipH="1">
                <a:off x="2499" y="290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5" name="Line 1623"/>
              <p:cNvSpPr>
                <a:spLocks noChangeShapeType="1"/>
              </p:cNvSpPr>
              <p:nvPr/>
            </p:nvSpPr>
            <p:spPr bwMode="auto">
              <a:xfrm flipH="1">
                <a:off x="2503" y="289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6" name="Line 1624"/>
              <p:cNvSpPr>
                <a:spLocks noChangeShapeType="1"/>
              </p:cNvSpPr>
              <p:nvPr/>
            </p:nvSpPr>
            <p:spPr bwMode="auto">
              <a:xfrm flipH="1">
                <a:off x="2508" y="289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7" name="Line 1625"/>
              <p:cNvSpPr>
                <a:spLocks noChangeShapeType="1"/>
              </p:cNvSpPr>
              <p:nvPr/>
            </p:nvSpPr>
            <p:spPr bwMode="auto">
              <a:xfrm flipH="1">
                <a:off x="2512" y="289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" name="Line 1626"/>
              <p:cNvSpPr>
                <a:spLocks noChangeShapeType="1"/>
              </p:cNvSpPr>
              <p:nvPr/>
            </p:nvSpPr>
            <p:spPr bwMode="auto">
              <a:xfrm flipH="1">
                <a:off x="2517" y="2888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" name="Line 1627"/>
              <p:cNvSpPr>
                <a:spLocks noChangeShapeType="1"/>
              </p:cNvSpPr>
              <p:nvPr/>
            </p:nvSpPr>
            <p:spPr bwMode="auto">
              <a:xfrm flipH="1">
                <a:off x="2521" y="288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" name="Line 1628"/>
              <p:cNvSpPr>
                <a:spLocks noChangeShapeType="1"/>
              </p:cNvSpPr>
              <p:nvPr/>
            </p:nvSpPr>
            <p:spPr bwMode="auto">
              <a:xfrm flipH="1">
                <a:off x="2525" y="288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1" name="Line 1629"/>
              <p:cNvSpPr>
                <a:spLocks noChangeShapeType="1"/>
              </p:cNvSpPr>
              <p:nvPr/>
            </p:nvSpPr>
            <p:spPr bwMode="auto">
              <a:xfrm flipH="1">
                <a:off x="2530" y="287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2" name="Line 1630"/>
              <p:cNvSpPr>
                <a:spLocks noChangeShapeType="1"/>
              </p:cNvSpPr>
              <p:nvPr/>
            </p:nvSpPr>
            <p:spPr bwMode="auto">
              <a:xfrm flipH="1">
                <a:off x="2534" y="2875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3" name="Line 1631"/>
              <p:cNvSpPr>
                <a:spLocks noChangeShapeType="1"/>
              </p:cNvSpPr>
              <p:nvPr/>
            </p:nvSpPr>
            <p:spPr bwMode="auto">
              <a:xfrm flipH="1">
                <a:off x="2539" y="287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4" name="Line 1632"/>
              <p:cNvSpPr>
                <a:spLocks noChangeShapeType="1"/>
              </p:cNvSpPr>
              <p:nvPr/>
            </p:nvSpPr>
            <p:spPr bwMode="auto">
              <a:xfrm flipH="1">
                <a:off x="2543" y="286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5" name="Line 1633"/>
              <p:cNvSpPr>
                <a:spLocks noChangeShapeType="1"/>
              </p:cNvSpPr>
              <p:nvPr/>
            </p:nvSpPr>
            <p:spPr bwMode="auto">
              <a:xfrm flipH="1">
                <a:off x="2547" y="286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6" name="Line 1634"/>
              <p:cNvSpPr>
                <a:spLocks noChangeShapeType="1"/>
              </p:cNvSpPr>
              <p:nvPr/>
            </p:nvSpPr>
            <p:spPr bwMode="auto">
              <a:xfrm flipH="1">
                <a:off x="2552" y="286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7" name="Line 1635"/>
              <p:cNvSpPr>
                <a:spLocks noChangeShapeType="1"/>
              </p:cNvSpPr>
              <p:nvPr/>
            </p:nvSpPr>
            <p:spPr bwMode="auto">
              <a:xfrm flipH="1">
                <a:off x="2556" y="286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8" name="Line 1636"/>
              <p:cNvSpPr>
                <a:spLocks noChangeShapeType="1"/>
              </p:cNvSpPr>
              <p:nvPr/>
            </p:nvSpPr>
            <p:spPr bwMode="auto">
              <a:xfrm flipH="1">
                <a:off x="2561" y="285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9" name="Line 1637"/>
              <p:cNvSpPr>
                <a:spLocks noChangeShapeType="1"/>
              </p:cNvSpPr>
              <p:nvPr/>
            </p:nvSpPr>
            <p:spPr bwMode="auto">
              <a:xfrm flipH="1">
                <a:off x="2565" y="285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0" name="Line 1638"/>
              <p:cNvSpPr>
                <a:spLocks noChangeShapeType="1"/>
              </p:cNvSpPr>
              <p:nvPr/>
            </p:nvSpPr>
            <p:spPr bwMode="auto">
              <a:xfrm flipH="1">
                <a:off x="2569" y="285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1" name="Line 1639"/>
              <p:cNvSpPr>
                <a:spLocks noChangeShapeType="1"/>
              </p:cNvSpPr>
              <p:nvPr/>
            </p:nvSpPr>
            <p:spPr bwMode="auto">
              <a:xfrm flipH="1">
                <a:off x="2574" y="284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2" name="Line 1640"/>
              <p:cNvSpPr>
                <a:spLocks noChangeShapeType="1"/>
              </p:cNvSpPr>
              <p:nvPr/>
            </p:nvSpPr>
            <p:spPr bwMode="auto">
              <a:xfrm flipH="1">
                <a:off x="2578" y="284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3" name="Line 1641"/>
              <p:cNvSpPr>
                <a:spLocks noChangeShapeType="1"/>
              </p:cNvSpPr>
              <p:nvPr/>
            </p:nvSpPr>
            <p:spPr bwMode="auto">
              <a:xfrm flipH="1">
                <a:off x="2583" y="284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4" name="Line 1642"/>
              <p:cNvSpPr>
                <a:spLocks noChangeShapeType="1"/>
              </p:cNvSpPr>
              <p:nvPr/>
            </p:nvSpPr>
            <p:spPr bwMode="auto">
              <a:xfrm flipH="1">
                <a:off x="2587" y="283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5" name="Line 1643"/>
              <p:cNvSpPr>
                <a:spLocks noChangeShapeType="1"/>
              </p:cNvSpPr>
              <p:nvPr/>
            </p:nvSpPr>
            <p:spPr bwMode="auto">
              <a:xfrm flipH="1">
                <a:off x="2592" y="283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6" name="Line 1644"/>
              <p:cNvSpPr>
                <a:spLocks noChangeShapeType="1"/>
              </p:cNvSpPr>
              <p:nvPr/>
            </p:nvSpPr>
            <p:spPr bwMode="auto">
              <a:xfrm flipH="1">
                <a:off x="2596" y="2830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7" name="Line 1645"/>
              <p:cNvSpPr>
                <a:spLocks noChangeShapeType="1"/>
              </p:cNvSpPr>
              <p:nvPr/>
            </p:nvSpPr>
            <p:spPr bwMode="auto">
              <a:xfrm flipH="1">
                <a:off x="2601" y="282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8" name="Line 1646"/>
              <p:cNvSpPr>
                <a:spLocks noChangeShapeType="1"/>
              </p:cNvSpPr>
              <p:nvPr/>
            </p:nvSpPr>
            <p:spPr bwMode="auto">
              <a:xfrm flipH="1">
                <a:off x="2605" y="282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9" name="Line 1647"/>
              <p:cNvSpPr>
                <a:spLocks noChangeShapeType="1"/>
              </p:cNvSpPr>
              <p:nvPr/>
            </p:nvSpPr>
            <p:spPr bwMode="auto">
              <a:xfrm flipH="1">
                <a:off x="2609" y="2821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0" name="Line 1648"/>
              <p:cNvSpPr>
                <a:spLocks noChangeShapeType="1"/>
              </p:cNvSpPr>
              <p:nvPr/>
            </p:nvSpPr>
            <p:spPr bwMode="auto">
              <a:xfrm flipH="1">
                <a:off x="2614" y="281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1" name="Line 1649"/>
              <p:cNvSpPr>
                <a:spLocks noChangeShapeType="1"/>
              </p:cNvSpPr>
              <p:nvPr/>
            </p:nvSpPr>
            <p:spPr bwMode="auto">
              <a:xfrm flipH="1">
                <a:off x="2618" y="281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2" name="Line 1650"/>
              <p:cNvSpPr>
                <a:spLocks noChangeShapeType="1"/>
              </p:cNvSpPr>
              <p:nvPr/>
            </p:nvSpPr>
            <p:spPr bwMode="auto">
              <a:xfrm flipH="1">
                <a:off x="2623" y="281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3" name="Line 1651"/>
              <p:cNvSpPr>
                <a:spLocks noChangeShapeType="1"/>
              </p:cNvSpPr>
              <p:nvPr/>
            </p:nvSpPr>
            <p:spPr bwMode="auto">
              <a:xfrm flipH="1">
                <a:off x="2627" y="2808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4" name="Line 1652"/>
              <p:cNvSpPr>
                <a:spLocks noChangeShapeType="1"/>
              </p:cNvSpPr>
              <p:nvPr/>
            </p:nvSpPr>
            <p:spPr bwMode="auto">
              <a:xfrm flipH="1">
                <a:off x="2632" y="280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5" name="Line 1653"/>
              <p:cNvSpPr>
                <a:spLocks noChangeShapeType="1"/>
              </p:cNvSpPr>
              <p:nvPr/>
            </p:nvSpPr>
            <p:spPr bwMode="auto">
              <a:xfrm flipH="1">
                <a:off x="2636" y="280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6" name="Line 1654"/>
              <p:cNvSpPr>
                <a:spLocks noChangeShapeType="1"/>
              </p:cNvSpPr>
              <p:nvPr/>
            </p:nvSpPr>
            <p:spPr bwMode="auto">
              <a:xfrm flipH="1">
                <a:off x="2641" y="279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7" name="Line 1655"/>
              <p:cNvSpPr>
                <a:spLocks noChangeShapeType="1"/>
              </p:cNvSpPr>
              <p:nvPr/>
            </p:nvSpPr>
            <p:spPr bwMode="auto">
              <a:xfrm flipH="1">
                <a:off x="2645" y="279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8" name="Line 1656"/>
              <p:cNvSpPr>
                <a:spLocks noChangeShapeType="1"/>
              </p:cNvSpPr>
              <p:nvPr/>
            </p:nvSpPr>
            <p:spPr bwMode="auto">
              <a:xfrm flipH="1">
                <a:off x="2650" y="279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9" name="Line 1657"/>
              <p:cNvSpPr>
                <a:spLocks noChangeShapeType="1"/>
              </p:cNvSpPr>
              <p:nvPr/>
            </p:nvSpPr>
            <p:spPr bwMode="auto">
              <a:xfrm flipH="1">
                <a:off x="2654" y="279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0" name="Line 1658"/>
              <p:cNvSpPr>
                <a:spLocks noChangeShapeType="1"/>
              </p:cNvSpPr>
              <p:nvPr/>
            </p:nvSpPr>
            <p:spPr bwMode="auto">
              <a:xfrm flipH="1">
                <a:off x="2659" y="278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1" name="Line 1659"/>
              <p:cNvSpPr>
                <a:spLocks noChangeShapeType="1"/>
              </p:cNvSpPr>
              <p:nvPr/>
            </p:nvSpPr>
            <p:spPr bwMode="auto">
              <a:xfrm flipH="1">
                <a:off x="2663" y="278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2" name="Line 1660"/>
              <p:cNvSpPr>
                <a:spLocks noChangeShapeType="1"/>
              </p:cNvSpPr>
              <p:nvPr/>
            </p:nvSpPr>
            <p:spPr bwMode="auto">
              <a:xfrm flipH="1">
                <a:off x="2667" y="278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3" name="Line 1661"/>
              <p:cNvSpPr>
                <a:spLocks noChangeShapeType="1"/>
              </p:cNvSpPr>
              <p:nvPr/>
            </p:nvSpPr>
            <p:spPr bwMode="auto">
              <a:xfrm flipH="1">
                <a:off x="2672" y="277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4" name="Line 1662"/>
              <p:cNvSpPr>
                <a:spLocks noChangeShapeType="1"/>
              </p:cNvSpPr>
              <p:nvPr/>
            </p:nvSpPr>
            <p:spPr bwMode="auto">
              <a:xfrm flipH="1">
                <a:off x="2676" y="277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5" name="Line 1663"/>
              <p:cNvSpPr>
                <a:spLocks noChangeShapeType="1"/>
              </p:cNvSpPr>
              <p:nvPr/>
            </p:nvSpPr>
            <p:spPr bwMode="auto">
              <a:xfrm flipH="1">
                <a:off x="2681" y="277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6" name="Line 1664"/>
              <p:cNvSpPr>
                <a:spLocks noChangeShapeType="1"/>
              </p:cNvSpPr>
              <p:nvPr/>
            </p:nvSpPr>
            <p:spPr bwMode="auto">
              <a:xfrm flipH="1">
                <a:off x="2685" y="276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7" name="Line 1665"/>
              <p:cNvSpPr>
                <a:spLocks noChangeShapeType="1"/>
              </p:cNvSpPr>
              <p:nvPr/>
            </p:nvSpPr>
            <p:spPr bwMode="auto">
              <a:xfrm flipH="1">
                <a:off x="2690" y="276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8" name="Line 1666"/>
              <p:cNvSpPr>
                <a:spLocks noChangeShapeType="1"/>
              </p:cNvSpPr>
              <p:nvPr/>
            </p:nvSpPr>
            <p:spPr bwMode="auto">
              <a:xfrm flipH="1">
                <a:off x="2694" y="276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9" name="Line 1667"/>
              <p:cNvSpPr>
                <a:spLocks noChangeShapeType="1"/>
              </p:cNvSpPr>
              <p:nvPr/>
            </p:nvSpPr>
            <p:spPr bwMode="auto">
              <a:xfrm flipH="1">
                <a:off x="2699" y="275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0" name="Line 1668"/>
              <p:cNvSpPr>
                <a:spLocks noChangeShapeType="1"/>
              </p:cNvSpPr>
              <p:nvPr/>
            </p:nvSpPr>
            <p:spPr bwMode="auto">
              <a:xfrm flipH="1">
                <a:off x="2703" y="2755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1" name="Line 1669"/>
              <p:cNvSpPr>
                <a:spLocks noChangeShapeType="1"/>
              </p:cNvSpPr>
              <p:nvPr/>
            </p:nvSpPr>
            <p:spPr bwMode="auto">
              <a:xfrm flipH="1">
                <a:off x="2708" y="275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2" name="Line 1670"/>
              <p:cNvSpPr>
                <a:spLocks noChangeShapeType="1"/>
              </p:cNvSpPr>
              <p:nvPr/>
            </p:nvSpPr>
            <p:spPr bwMode="auto">
              <a:xfrm flipH="1">
                <a:off x="2712" y="274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3" name="Line 1671"/>
              <p:cNvSpPr>
                <a:spLocks noChangeShapeType="1"/>
              </p:cNvSpPr>
              <p:nvPr/>
            </p:nvSpPr>
            <p:spPr bwMode="auto">
              <a:xfrm flipH="1">
                <a:off x="2717" y="274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4" name="Line 1672"/>
              <p:cNvSpPr>
                <a:spLocks noChangeShapeType="1"/>
              </p:cNvSpPr>
              <p:nvPr/>
            </p:nvSpPr>
            <p:spPr bwMode="auto">
              <a:xfrm flipH="1">
                <a:off x="2721" y="274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5" name="Line 1673"/>
              <p:cNvSpPr>
                <a:spLocks noChangeShapeType="1"/>
              </p:cNvSpPr>
              <p:nvPr/>
            </p:nvSpPr>
            <p:spPr bwMode="auto">
              <a:xfrm flipH="1">
                <a:off x="2726" y="2740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6" name="Line 1674"/>
              <p:cNvSpPr>
                <a:spLocks noChangeShapeType="1"/>
              </p:cNvSpPr>
              <p:nvPr/>
            </p:nvSpPr>
            <p:spPr bwMode="auto">
              <a:xfrm flipH="1">
                <a:off x="2730" y="273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7" name="Line 1675"/>
              <p:cNvSpPr>
                <a:spLocks noChangeShapeType="1"/>
              </p:cNvSpPr>
              <p:nvPr/>
            </p:nvSpPr>
            <p:spPr bwMode="auto">
              <a:xfrm flipH="1">
                <a:off x="2735" y="273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8" name="Line 1676"/>
              <p:cNvSpPr>
                <a:spLocks noChangeShapeType="1"/>
              </p:cNvSpPr>
              <p:nvPr/>
            </p:nvSpPr>
            <p:spPr bwMode="auto">
              <a:xfrm flipH="1">
                <a:off x="2739" y="273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9" name="Line 1677"/>
              <p:cNvSpPr>
                <a:spLocks noChangeShapeType="1"/>
              </p:cNvSpPr>
              <p:nvPr/>
            </p:nvSpPr>
            <p:spPr bwMode="auto">
              <a:xfrm flipH="1">
                <a:off x="2744" y="272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0" name="Line 1678"/>
              <p:cNvSpPr>
                <a:spLocks noChangeShapeType="1"/>
              </p:cNvSpPr>
              <p:nvPr/>
            </p:nvSpPr>
            <p:spPr bwMode="auto">
              <a:xfrm flipH="1">
                <a:off x="2748" y="272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1" name="Line 1679"/>
              <p:cNvSpPr>
                <a:spLocks noChangeShapeType="1"/>
              </p:cNvSpPr>
              <p:nvPr/>
            </p:nvSpPr>
            <p:spPr bwMode="auto">
              <a:xfrm flipH="1">
                <a:off x="2753" y="272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2" name="Line 1680"/>
              <p:cNvSpPr>
                <a:spLocks noChangeShapeType="1"/>
              </p:cNvSpPr>
              <p:nvPr/>
            </p:nvSpPr>
            <p:spPr bwMode="auto">
              <a:xfrm flipH="1">
                <a:off x="2757" y="271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3" name="Line 1681"/>
              <p:cNvSpPr>
                <a:spLocks noChangeShapeType="1"/>
              </p:cNvSpPr>
              <p:nvPr/>
            </p:nvSpPr>
            <p:spPr bwMode="auto">
              <a:xfrm flipH="1">
                <a:off x="2762" y="271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4" name="Line 1682"/>
              <p:cNvSpPr>
                <a:spLocks noChangeShapeType="1"/>
              </p:cNvSpPr>
              <p:nvPr/>
            </p:nvSpPr>
            <p:spPr bwMode="auto">
              <a:xfrm flipH="1">
                <a:off x="2766" y="2711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5" name="Line 1683"/>
              <p:cNvSpPr>
                <a:spLocks noChangeShapeType="1"/>
              </p:cNvSpPr>
              <p:nvPr/>
            </p:nvSpPr>
            <p:spPr bwMode="auto">
              <a:xfrm flipH="1">
                <a:off x="2771" y="270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6" name="Line 1684"/>
              <p:cNvSpPr>
                <a:spLocks noChangeShapeType="1"/>
              </p:cNvSpPr>
              <p:nvPr/>
            </p:nvSpPr>
            <p:spPr bwMode="auto">
              <a:xfrm flipH="1">
                <a:off x="2776" y="270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7" name="Line 1685"/>
              <p:cNvSpPr>
                <a:spLocks noChangeShapeType="1"/>
              </p:cNvSpPr>
              <p:nvPr/>
            </p:nvSpPr>
            <p:spPr bwMode="auto">
              <a:xfrm flipH="1">
                <a:off x="2780" y="270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8" name="Line 1686"/>
              <p:cNvSpPr>
                <a:spLocks noChangeShapeType="1"/>
              </p:cNvSpPr>
              <p:nvPr/>
            </p:nvSpPr>
            <p:spPr bwMode="auto">
              <a:xfrm flipH="1">
                <a:off x="2785" y="269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9" name="Line 1687"/>
              <p:cNvSpPr>
                <a:spLocks noChangeShapeType="1"/>
              </p:cNvSpPr>
              <p:nvPr/>
            </p:nvSpPr>
            <p:spPr bwMode="auto">
              <a:xfrm flipH="1">
                <a:off x="2789" y="269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0" name="Line 1688"/>
              <p:cNvSpPr>
                <a:spLocks noChangeShapeType="1"/>
              </p:cNvSpPr>
              <p:nvPr/>
            </p:nvSpPr>
            <p:spPr bwMode="auto">
              <a:xfrm flipH="1">
                <a:off x="2794" y="269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1" name="Line 1689"/>
              <p:cNvSpPr>
                <a:spLocks noChangeShapeType="1"/>
              </p:cNvSpPr>
              <p:nvPr/>
            </p:nvSpPr>
            <p:spPr bwMode="auto">
              <a:xfrm flipH="1">
                <a:off x="2798" y="269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2" name="Line 1690"/>
              <p:cNvSpPr>
                <a:spLocks noChangeShapeType="1"/>
              </p:cNvSpPr>
              <p:nvPr/>
            </p:nvSpPr>
            <p:spPr bwMode="auto">
              <a:xfrm flipH="1">
                <a:off x="2803" y="268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3" name="Line 1691"/>
              <p:cNvSpPr>
                <a:spLocks noChangeShapeType="1"/>
              </p:cNvSpPr>
              <p:nvPr/>
            </p:nvSpPr>
            <p:spPr bwMode="auto">
              <a:xfrm flipH="1">
                <a:off x="2807" y="268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4" name="Line 1692"/>
              <p:cNvSpPr>
                <a:spLocks noChangeShapeType="1"/>
              </p:cNvSpPr>
              <p:nvPr/>
            </p:nvSpPr>
            <p:spPr bwMode="auto">
              <a:xfrm flipH="1">
                <a:off x="2812" y="268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5" name="Line 1693"/>
              <p:cNvSpPr>
                <a:spLocks noChangeShapeType="1"/>
              </p:cNvSpPr>
              <p:nvPr/>
            </p:nvSpPr>
            <p:spPr bwMode="auto">
              <a:xfrm flipH="1">
                <a:off x="2816" y="267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" name="Line 1694"/>
              <p:cNvSpPr>
                <a:spLocks noChangeShapeType="1"/>
              </p:cNvSpPr>
              <p:nvPr/>
            </p:nvSpPr>
            <p:spPr bwMode="auto">
              <a:xfrm flipH="1">
                <a:off x="2821" y="267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" name="Line 1695"/>
              <p:cNvSpPr>
                <a:spLocks noChangeShapeType="1"/>
              </p:cNvSpPr>
              <p:nvPr/>
            </p:nvSpPr>
            <p:spPr bwMode="auto">
              <a:xfrm flipH="1">
                <a:off x="2826" y="267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" name="Line 1696"/>
              <p:cNvSpPr>
                <a:spLocks noChangeShapeType="1"/>
              </p:cNvSpPr>
              <p:nvPr/>
            </p:nvSpPr>
            <p:spPr bwMode="auto">
              <a:xfrm flipH="1">
                <a:off x="2830" y="266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" name="Line 1697"/>
              <p:cNvSpPr>
                <a:spLocks noChangeShapeType="1"/>
              </p:cNvSpPr>
              <p:nvPr/>
            </p:nvSpPr>
            <p:spPr bwMode="auto">
              <a:xfrm flipH="1">
                <a:off x="2835" y="266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" name="Line 1698"/>
              <p:cNvSpPr>
                <a:spLocks noChangeShapeType="1"/>
              </p:cNvSpPr>
              <p:nvPr/>
            </p:nvSpPr>
            <p:spPr bwMode="auto">
              <a:xfrm flipH="1">
                <a:off x="2839" y="266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" name="Line 1699"/>
              <p:cNvSpPr>
                <a:spLocks noChangeShapeType="1"/>
              </p:cNvSpPr>
              <p:nvPr/>
            </p:nvSpPr>
            <p:spPr bwMode="auto">
              <a:xfrm flipH="1">
                <a:off x="2844" y="2660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" name="Line 1700"/>
              <p:cNvSpPr>
                <a:spLocks noChangeShapeType="1"/>
              </p:cNvSpPr>
              <p:nvPr/>
            </p:nvSpPr>
            <p:spPr bwMode="auto">
              <a:xfrm flipH="1">
                <a:off x="2848" y="265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" name="Line 1701"/>
              <p:cNvSpPr>
                <a:spLocks noChangeShapeType="1"/>
              </p:cNvSpPr>
              <p:nvPr/>
            </p:nvSpPr>
            <p:spPr bwMode="auto">
              <a:xfrm flipH="1">
                <a:off x="2853" y="265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" name="Line 1702"/>
              <p:cNvSpPr>
                <a:spLocks noChangeShapeType="1"/>
              </p:cNvSpPr>
              <p:nvPr/>
            </p:nvSpPr>
            <p:spPr bwMode="auto">
              <a:xfrm flipH="1">
                <a:off x="2857" y="265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" name="Line 1703"/>
              <p:cNvSpPr>
                <a:spLocks noChangeShapeType="1"/>
              </p:cNvSpPr>
              <p:nvPr/>
            </p:nvSpPr>
            <p:spPr bwMode="auto">
              <a:xfrm flipH="1">
                <a:off x="2862" y="264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" name="Line 1704"/>
              <p:cNvSpPr>
                <a:spLocks noChangeShapeType="1"/>
              </p:cNvSpPr>
              <p:nvPr/>
            </p:nvSpPr>
            <p:spPr bwMode="auto">
              <a:xfrm flipH="1">
                <a:off x="2867" y="264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" name="Line 1705"/>
              <p:cNvSpPr>
                <a:spLocks noChangeShapeType="1"/>
              </p:cNvSpPr>
              <p:nvPr/>
            </p:nvSpPr>
            <p:spPr bwMode="auto">
              <a:xfrm flipH="1">
                <a:off x="2871" y="264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" name="Line 1706"/>
              <p:cNvSpPr>
                <a:spLocks noChangeShapeType="1"/>
              </p:cNvSpPr>
              <p:nvPr/>
            </p:nvSpPr>
            <p:spPr bwMode="auto">
              <a:xfrm flipH="1">
                <a:off x="2876" y="263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" name="Line 1707"/>
              <p:cNvSpPr>
                <a:spLocks noChangeShapeType="1"/>
              </p:cNvSpPr>
              <p:nvPr/>
            </p:nvSpPr>
            <p:spPr bwMode="auto">
              <a:xfrm flipH="1">
                <a:off x="2880" y="2635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" name="Line 1708"/>
              <p:cNvSpPr>
                <a:spLocks noChangeShapeType="1"/>
              </p:cNvSpPr>
              <p:nvPr/>
            </p:nvSpPr>
            <p:spPr bwMode="auto">
              <a:xfrm flipH="1">
                <a:off x="2885" y="263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" name="Line 1709"/>
              <p:cNvSpPr>
                <a:spLocks noChangeShapeType="1"/>
              </p:cNvSpPr>
              <p:nvPr/>
            </p:nvSpPr>
            <p:spPr bwMode="auto">
              <a:xfrm flipH="1">
                <a:off x="2890" y="2630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" name="Line 1710"/>
              <p:cNvSpPr>
                <a:spLocks noChangeShapeType="1"/>
              </p:cNvSpPr>
              <p:nvPr/>
            </p:nvSpPr>
            <p:spPr bwMode="auto">
              <a:xfrm flipH="1">
                <a:off x="2894" y="2626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" name="Line 1711"/>
              <p:cNvSpPr>
                <a:spLocks noChangeShapeType="1"/>
              </p:cNvSpPr>
              <p:nvPr/>
            </p:nvSpPr>
            <p:spPr bwMode="auto">
              <a:xfrm flipH="1">
                <a:off x="2899" y="262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" name="Line 1712"/>
              <p:cNvSpPr>
                <a:spLocks noChangeShapeType="1"/>
              </p:cNvSpPr>
              <p:nvPr/>
            </p:nvSpPr>
            <p:spPr bwMode="auto">
              <a:xfrm flipH="1">
                <a:off x="2903" y="262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" name="Line 1713"/>
              <p:cNvSpPr>
                <a:spLocks noChangeShapeType="1"/>
              </p:cNvSpPr>
              <p:nvPr/>
            </p:nvSpPr>
            <p:spPr bwMode="auto">
              <a:xfrm flipH="1">
                <a:off x="2908" y="261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" name="Line 1714"/>
              <p:cNvSpPr>
                <a:spLocks noChangeShapeType="1"/>
              </p:cNvSpPr>
              <p:nvPr/>
            </p:nvSpPr>
            <p:spPr bwMode="auto">
              <a:xfrm flipH="1">
                <a:off x="2912" y="261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" name="Line 1715"/>
              <p:cNvSpPr>
                <a:spLocks noChangeShapeType="1"/>
              </p:cNvSpPr>
              <p:nvPr/>
            </p:nvSpPr>
            <p:spPr bwMode="auto">
              <a:xfrm flipH="1">
                <a:off x="2917" y="261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" name="Line 1716"/>
              <p:cNvSpPr>
                <a:spLocks noChangeShapeType="1"/>
              </p:cNvSpPr>
              <p:nvPr/>
            </p:nvSpPr>
            <p:spPr bwMode="auto">
              <a:xfrm flipH="1">
                <a:off x="2921" y="260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" name="Line 1717"/>
              <p:cNvSpPr>
                <a:spLocks noChangeShapeType="1"/>
              </p:cNvSpPr>
              <p:nvPr/>
            </p:nvSpPr>
            <p:spPr bwMode="auto">
              <a:xfrm flipH="1">
                <a:off x="2926" y="260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" name="Line 1718"/>
              <p:cNvSpPr>
                <a:spLocks noChangeShapeType="1"/>
              </p:cNvSpPr>
              <p:nvPr/>
            </p:nvSpPr>
            <p:spPr bwMode="auto">
              <a:xfrm flipH="1">
                <a:off x="2930" y="260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" name="Line 1719"/>
              <p:cNvSpPr>
                <a:spLocks noChangeShapeType="1"/>
              </p:cNvSpPr>
              <p:nvPr/>
            </p:nvSpPr>
            <p:spPr bwMode="auto">
              <a:xfrm flipH="1">
                <a:off x="2935" y="260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" name="Line 1720"/>
              <p:cNvSpPr>
                <a:spLocks noChangeShapeType="1"/>
              </p:cNvSpPr>
              <p:nvPr/>
            </p:nvSpPr>
            <p:spPr bwMode="auto">
              <a:xfrm flipH="1">
                <a:off x="2939" y="2596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" name="Line 1721"/>
              <p:cNvSpPr>
                <a:spLocks noChangeShapeType="1"/>
              </p:cNvSpPr>
              <p:nvPr/>
            </p:nvSpPr>
            <p:spPr bwMode="auto">
              <a:xfrm flipH="1">
                <a:off x="2944" y="2594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" name="Line 1722"/>
              <p:cNvSpPr>
                <a:spLocks noChangeShapeType="1"/>
              </p:cNvSpPr>
              <p:nvPr/>
            </p:nvSpPr>
            <p:spPr bwMode="auto">
              <a:xfrm flipH="1">
                <a:off x="2948" y="259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" name="Line 1723"/>
              <p:cNvSpPr>
                <a:spLocks noChangeShapeType="1"/>
              </p:cNvSpPr>
              <p:nvPr/>
            </p:nvSpPr>
            <p:spPr bwMode="auto">
              <a:xfrm flipH="1">
                <a:off x="2953" y="2587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" name="Line 1724"/>
              <p:cNvSpPr>
                <a:spLocks noChangeShapeType="1"/>
              </p:cNvSpPr>
              <p:nvPr/>
            </p:nvSpPr>
            <p:spPr bwMode="auto">
              <a:xfrm flipH="1">
                <a:off x="2958" y="2585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" name="Line 1725"/>
              <p:cNvSpPr>
                <a:spLocks noChangeShapeType="1"/>
              </p:cNvSpPr>
              <p:nvPr/>
            </p:nvSpPr>
            <p:spPr bwMode="auto">
              <a:xfrm flipH="1">
                <a:off x="2962" y="258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" name="Line 1726"/>
              <p:cNvSpPr>
                <a:spLocks noChangeShapeType="1"/>
              </p:cNvSpPr>
              <p:nvPr/>
            </p:nvSpPr>
            <p:spPr bwMode="auto">
              <a:xfrm flipH="1">
                <a:off x="2967" y="257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" name="Line 1727"/>
              <p:cNvSpPr>
                <a:spLocks noChangeShapeType="1"/>
              </p:cNvSpPr>
              <p:nvPr/>
            </p:nvSpPr>
            <p:spPr bwMode="auto">
              <a:xfrm flipH="1">
                <a:off x="2972" y="257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" name="Line 1728"/>
              <p:cNvSpPr>
                <a:spLocks noChangeShapeType="1"/>
              </p:cNvSpPr>
              <p:nvPr/>
            </p:nvSpPr>
            <p:spPr bwMode="auto">
              <a:xfrm flipH="1">
                <a:off x="2976" y="257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" name="Line 1729"/>
              <p:cNvSpPr>
                <a:spLocks noChangeShapeType="1"/>
              </p:cNvSpPr>
              <p:nvPr/>
            </p:nvSpPr>
            <p:spPr bwMode="auto">
              <a:xfrm flipH="1">
                <a:off x="2981" y="257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" name="Line 1730"/>
              <p:cNvSpPr>
                <a:spLocks noChangeShapeType="1"/>
              </p:cNvSpPr>
              <p:nvPr/>
            </p:nvSpPr>
            <p:spPr bwMode="auto">
              <a:xfrm flipH="1">
                <a:off x="2986" y="256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" name="Line 1731"/>
              <p:cNvSpPr>
                <a:spLocks noChangeShapeType="1"/>
              </p:cNvSpPr>
              <p:nvPr/>
            </p:nvSpPr>
            <p:spPr bwMode="auto">
              <a:xfrm flipH="1">
                <a:off x="2990" y="256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" name="Line 1732"/>
              <p:cNvSpPr>
                <a:spLocks noChangeShapeType="1"/>
              </p:cNvSpPr>
              <p:nvPr/>
            </p:nvSpPr>
            <p:spPr bwMode="auto">
              <a:xfrm flipH="1">
                <a:off x="2995" y="256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" name="Line 1733"/>
              <p:cNvSpPr>
                <a:spLocks noChangeShapeType="1"/>
              </p:cNvSpPr>
              <p:nvPr/>
            </p:nvSpPr>
            <p:spPr bwMode="auto">
              <a:xfrm flipH="1">
                <a:off x="2999" y="255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6" name="Line 1734"/>
              <p:cNvSpPr>
                <a:spLocks noChangeShapeType="1"/>
              </p:cNvSpPr>
              <p:nvPr/>
            </p:nvSpPr>
            <p:spPr bwMode="auto">
              <a:xfrm flipH="1">
                <a:off x="3004" y="255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7" name="Line 1735"/>
              <p:cNvSpPr>
                <a:spLocks noChangeShapeType="1"/>
              </p:cNvSpPr>
              <p:nvPr/>
            </p:nvSpPr>
            <p:spPr bwMode="auto">
              <a:xfrm flipH="1">
                <a:off x="3009" y="255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8" name="Line 1736"/>
              <p:cNvSpPr>
                <a:spLocks noChangeShapeType="1"/>
              </p:cNvSpPr>
              <p:nvPr/>
            </p:nvSpPr>
            <p:spPr bwMode="auto">
              <a:xfrm flipH="1">
                <a:off x="3013" y="255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9" name="Line 1737"/>
              <p:cNvSpPr>
                <a:spLocks noChangeShapeType="1"/>
              </p:cNvSpPr>
              <p:nvPr/>
            </p:nvSpPr>
            <p:spPr bwMode="auto">
              <a:xfrm flipH="1">
                <a:off x="3018" y="254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0" name="Line 1738"/>
              <p:cNvSpPr>
                <a:spLocks noChangeShapeType="1"/>
              </p:cNvSpPr>
              <p:nvPr/>
            </p:nvSpPr>
            <p:spPr bwMode="auto">
              <a:xfrm flipH="1">
                <a:off x="3023" y="254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1" name="Line 1739"/>
              <p:cNvSpPr>
                <a:spLocks noChangeShapeType="1"/>
              </p:cNvSpPr>
              <p:nvPr/>
            </p:nvSpPr>
            <p:spPr bwMode="auto">
              <a:xfrm flipH="1">
                <a:off x="3027" y="254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2" name="Line 1740"/>
              <p:cNvSpPr>
                <a:spLocks noChangeShapeType="1"/>
              </p:cNvSpPr>
              <p:nvPr/>
            </p:nvSpPr>
            <p:spPr bwMode="auto">
              <a:xfrm flipH="1">
                <a:off x="3032" y="253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3" name="Line 1741"/>
              <p:cNvSpPr>
                <a:spLocks noChangeShapeType="1"/>
              </p:cNvSpPr>
              <p:nvPr/>
            </p:nvSpPr>
            <p:spPr bwMode="auto">
              <a:xfrm flipH="1">
                <a:off x="3037" y="253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4" name="Line 1742"/>
              <p:cNvSpPr>
                <a:spLocks noChangeShapeType="1"/>
              </p:cNvSpPr>
              <p:nvPr/>
            </p:nvSpPr>
            <p:spPr bwMode="auto">
              <a:xfrm flipH="1">
                <a:off x="3041" y="253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5" name="Line 1743"/>
              <p:cNvSpPr>
                <a:spLocks noChangeShapeType="1"/>
              </p:cNvSpPr>
              <p:nvPr/>
            </p:nvSpPr>
            <p:spPr bwMode="auto">
              <a:xfrm flipH="1">
                <a:off x="3046" y="252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6" name="Line 1744"/>
              <p:cNvSpPr>
                <a:spLocks noChangeShapeType="1"/>
              </p:cNvSpPr>
              <p:nvPr/>
            </p:nvSpPr>
            <p:spPr bwMode="auto">
              <a:xfrm flipH="1">
                <a:off x="3050" y="252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7" name="Line 1745"/>
              <p:cNvSpPr>
                <a:spLocks noChangeShapeType="1"/>
              </p:cNvSpPr>
              <p:nvPr/>
            </p:nvSpPr>
            <p:spPr bwMode="auto">
              <a:xfrm flipH="1">
                <a:off x="3055" y="2524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8" name="Line 1746"/>
              <p:cNvSpPr>
                <a:spLocks noChangeShapeType="1"/>
              </p:cNvSpPr>
              <p:nvPr/>
            </p:nvSpPr>
            <p:spPr bwMode="auto">
              <a:xfrm flipH="1">
                <a:off x="3059" y="2520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9" name="Line 1747"/>
              <p:cNvSpPr>
                <a:spLocks noChangeShapeType="1"/>
              </p:cNvSpPr>
              <p:nvPr/>
            </p:nvSpPr>
            <p:spPr bwMode="auto">
              <a:xfrm flipH="1">
                <a:off x="3064" y="251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0" name="Line 1748"/>
              <p:cNvSpPr>
                <a:spLocks noChangeShapeType="1"/>
              </p:cNvSpPr>
              <p:nvPr/>
            </p:nvSpPr>
            <p:spPr bwMode="auto">
              <a:xfrm flipH="1">
                <a:off x="3069" y="251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1" name="Line 1749"/>
              <p:cNvSpPr>
                <a:spLocks noChangeShapeType="1"/>
              </p:cNvSpPr>
              <p:nvPr/>
            </p:nvSpPr>
            <p:spPr bwMode="auto">
              <a:xfrm flipH="1">
                <a:off x="3073" y="251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2" name="Line 1750"/>
              <p:cNvSpPr>
                <a:spLocks noChangeShapeType="1"/>
              </p:cNvSpPr>
              <p:nvPr/>
            </p:nvSpPr>
            <p:spPr bwMode="auto">
              <a:xfrm flipH="1">
                <a:off x="3078" y="250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3" name="Line 1751"/>
              <p:cNvSpPr>
                <a:spLocks noChangeShapeType="1"/>
              </p:cNvSpPr>
              <p:nvPr/>
            </p:nvSpPr>
            <p:spPr bwMode="auto">
              <a:xfrm flipH="1">
                <a:off x="3083" y="250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4" name="Line 1752"/>
              <p:cNvSpPr>
                <a:spLocks noChangeShapeType="1"/>
              </p:cNvSpPr>
              <p:nvPr/>
            </p:nvSpPr>
            <p:spPr bwMode="auto">
              <a:xfrm flipH="1">
                <a:off x="3087" y="250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5" name="Line 1753"/>
              <p:cNvSpPr>
                <a:spLocks noChangeShapeType="1"/>
              </p:cNvSpPr>
              <p:nvPr/>
            </p:nvSpPr>
            <p:spPr bwMode="auto">
              <a:xfrm flipH="1">
                <a:off x="3092" y="250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6" name="Line 1754"/>
              <p:cNvSpPr>
                <a:spLocks noChangeShapeType="1"/>
              </p:cNvSpPr>
              <p:nvPr/>
            </p:nvSpPr>
            <p:spPr bwMode="auto">
              <a:xfrm flipH="1">
                <a:off x="3097" y="249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7" name="Line 1755"/>
              <p:cNvSpPr>
                <a:spLocks noChangeShapeType="1"/>
              </p:cNvSpPr>
              <p:nvPr/>
            </p:nvSpPr>
            <p:spPr bwMode="auto">
              <a:xfrm flipH="1">
                <a:off x="3102" y="249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8" name="Line 1756"/>
              <p:cNvSpPr>
                <a:spLocks noChangeShapeType="1"/>
              </p:cNvSpPr>
              <p:nvPr/>
            </p:nvSpPr>
            <p:spPr bwMode="auto">
              <a:xfrm flipH="1">
                <a:off x="3106" y="249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9" name="Line 1757"/>
              <p:cNvSpPr>
                <a:spLocks noChangeShapeType="1"/>
              </p:cNvSpPr>
              <p:nvPr/>
            </p:nvSpPr>
            <p:spPr bwMode="auto">
              <a:xfrm flipH="1">
                <a:off x="3111" y="248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0" name="Line 1758"/>
              <p:cNvSpPr>
                <a:spLocks noChangeShapeType="1"/>
              </p:cNvSpPr>
              <p:nvPr/>
            </p:nvSpPr>
            <p:spPr bwMode="auto">
              <a:xfrm flipH="1">
                <a:off x="3116" y="248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1" name="Line 1759"/>
              <p:cNvSpPr>
                <a:spLocks noChangeShapeType="1"/>
              </p:cNvSpPr>
              <p:nvPr/>
            </p:nvSpPr>
            <p:spPr bwMode="auto">
              <a:xfrm flipH="1">
                <a:off x="3120" y="248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2" name="Line 1760"/>
              <p:cNvSpPr>
                <a:spLocks noChangeShapeType="1"/>
              </p:cNvSpPr>
              <p:nvPr/>
            </p:nvSpPr>
            <p:spPr bwMode="auto">
              <a:xfrm flipH="1">
                <a:off x="3125" y="2480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3" name="Line 1761"/>
              <p:cNvSpPr>
                <a:spLocks noChangeShapeType="1"/>
              </p:cNvSpPr>
              <p:nvPr/>
            </p:nvSpPr>
            <p:spPr bwMode="auto">
              <a:xfrm flipH="1">
                <a:off x="3130" y="247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4" name="Line 1762"/>
              <p:cNvSpPr>
                <a:spLocks noChangeShapeType="1"/>
              </p:cNvSpPr>
              <p:nvPr/>
            </p:nvSpPr>
            <p:spPr bwMode="auto">
              <a:xfrm flipH="1">
                <a:off x="3135" y="247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5" name="Line 1763"/>
              <p:cNvSpPr>
                <a:spLocks noChangeShapeType="1"/>
              </p:cNvSpPr>
              <p:nvPr/>
            </p:nvSpPr>
            <p:spPr bwMode="auto">
              <a:xfrm flipH="1">
                <a:off x="3139" y="247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6" name="Line 1764"/>
              <p:cNvSpPr>
                <a:spLocks noChangeShapeType="1"/>
              </p:cNvSpPr>
              <p:nvPr/>
            </p:nvSpPr>
            <p:spPr bwMode="auto">
              <a:xfrm flipH="1">
                <a:off x="3144" y="247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7" name="Line 1765"/>
              <p:cNvSpPr>
                <a:spLocks noChangeShapeType="1"/>
              </p:cNvSpPr>
              <p:nvPr/>
            </p:nvSpPr>
            <p:spPr bwMode="auto">
              <a:xfrm flipH="1">
                <a:off x="3149" y="246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8" name="Line 1766"/>
              <p:cNvSpPr>
                <a:spLocks noChangeShapeType="1"/>
              </p:cNvSpPr>
              <p:nvPr/>
            </p:nvSpPr>
            <p:spPr bwMode="auto">
              <a:xfrm flipH="1">
                <a:off x="3153" y="246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9" name="Line 1767"/>
              <p:cNvSpPr>
                <a:spLocks noChangeShapeType="1"/>
              </p:cNvSpPr>
              <p:nvPr/>
            </p:nvSpPr>
            <p:spPr bwMode="auto">
              <a:xfrm flipH="1">
                <a:off x="3157" y="246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0" name="Line 1768"/>
              <p:cNvSpPr>
                <a:spLocks noChangeShapeType="1"/>
              </p:cNvSpPr>
              <p:nvPr/>
            </p:nvSpPr>
            <p:spPr bwMode="auto">
              <a:xfrm flipH="1">
                <a:off x="3162" y="245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1" name="Line 1769"/>
              <p:cNvSpPr>
                <a:spLocks noChangeShapeType="1"/>
              </p:cNvSpPr>
              <p:nvPr/>
            </p:nvSpPr>
            <p:spPr bwMode="auto">
              <a:xfrm flipH="1">
                <a:off x="3167" y="245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2" name="Line 1770"/>
              <p:cNvSpPr>
                <a:spLocks noChangeShapeType="1"/>
              </p:cNvSpPr>
              <p:nvPr/>
            </p:nvSpPr>
            <p:spPr bwMode="auto">
              <a:xfrm flipH="1">
                <a:off x="3172" y="245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3" name="Line 1771"/>
              <p:cNvSpPr>
                <a:spLocks noChangeShapeType="1"/>
              </p:cNvSpPr>
              <p:nvPr/>
            </p:nvSpPr>
            <p:spPr bwMode="auto">
              <a:xfrm flipH="1">
                <a:off x="3177" y="245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4" name="Line 1772"/>
              <p:cNvSpPr>
                <a:spLocks noChangeShapeType="1"/>
              </p:cNvSpPr>
              <p:nvPr/>
            </p:nvSpPr>
            <p:spPr bwMode="auto">
              <a:xfrm flipH="1">
                <a:off x="3181" y="244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5" name="Line 1773"/>
              <p:cNvSpPr>
                <a:spLocks noChangeShapeType="1"/>
              </p:cNvSpPr>
              <p:nvPr/>
            </p:nvSpPr>
            <p:spPr bwMode="auto">
              <a:xfrm flipH="1">
                <a:off x="3186" y="244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6" name="Line 1774"/>
              <p:cNvSpPr>
                <a:spLocks noChangeShapeType="1"/>
              </p:cNvSpPr>
              <p:nvPr/>
            </p:nvSpPr>
            <p:spPr bwMode="auto">
              <a:xfrm flipH="1">
                <a:off x="3191" y="244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7" name="Line 1775"/>
              <p:cNvSpPr>
                <a:spLocks noChangeShapeType="1"/>
              </p:cNvSpPr>
              <p:nvPr/>
            </p:nvSpPr>
            <p:spPr bwMode="auto">
              <a:xfrm flipH="1">
                <a:off x="3196" y="243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8" name="Line 1776"/>
              <p:cNvSpPr>
                <a:spLocks noChangeShapeType="1"/>
              </p:cNvSpPr>
              <p:nvPr/>
            </p:nvSpPr>
            <p:spPr bwMode="auto">
              <a:xfrm flipH="1">
                <a:off x="3200" y="243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91" name="Line 1778"/>
            <p:cNvSpPr>
              <a:spLocks noChangeShapeType="1"/>
            </p:cNvSpPr>
            <p:nvPr/>
          </p:nvSpPr>
          <p:spPr bwMode="auto">
            <a:xfrm flipH="1">
              <a:off x="5087938" y="3862388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2" name="Line 1779"/>
            <p:cNvSpPr>
              <a:spLocks noChangeShapeType="1"/>
            </p:cNvSpPr>
            <p:nvPr/>
          </p:nvSpPr>
          <p:spPr bwMode="auto">
            <a:xfrm flipH="1">
              <a:off x="5095876" y="385921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3" name="Line 1780"/>
            <p:cNvSpPr>
              <a:spLocks noChangeShapeType="1"/>
            </p:cNvSpPr>
            <p:nvPr/>
          </p:nvSpPr>
          <p:spPr bwMode="auto">
            <a:xfrm flipH="1">
              <a:off x="5103813" y="3854450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4" name="Line 1781"/>
            <p:cNvSpPr>
              <a:spLocks noChangeShapeType="1"/>
            </p:cNvSpPr>
            <p:nvPr/>
          </p:nvSpPr>
          <p:spPr bwMode="auto">
            <a:xfrm flipH="1">
              <a:off x="5111751" y="3849688"/>
              <a:ext cx="6350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5" name="Line 1782"/>
            <p:cNvSpPr>
              <a:spLocks noChangeShapeType="1"/>
            </p:cNvSpPr>
            <p:nvPr/>
          </p:nvSpPr>
          <p:spPr bwMode="auto">
            <a:xfrm flipH="1">
              <a:off x="5118101" y="384651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6" name="Line 1783"/>
            <p:cNvSpPr>
              <a:spLocks noChangeShapeType="1"/>
            </p:cNvSpPr>
            <p:nvPr/>
          </p:nvSpPr>
          <p:spPr bwMode="auto">
            <a:xfrm flipH="1">
              <a:off x="5126038" y="3841750"/>
              <a:ext cx="6350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7" name="Line 1784"/>
            <p:cNvSpPr>
              <a:spLocks noChangeShapeType="1"/>
            </p:cNvSpPr>
            <p:nvPr/>
          </p:nvSpPr>
          <p:spPr bwMode="auto">
            <a:xfrm flipH="1">
              <a:off x="5132388" y="3836988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8" name="Line 1785"/>
            <p:cNvSpPr>
              <a:spLocks noChangeShapeType="1"/>
            </p:cNvSpPr>
            <p:nvPr/>
          </p:nvSpPr>
          <p:spPr bwMode="auto">
            <a:xfrm flipH="1">
              <a:off x="5140326" y="3832225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9" name="Line 1786"/>
            <p:cNvSpPr>
              <a:spLocks noChangeShapeType="1"/>
            </p:cNvSpPr>
            <p:nvPr/>
          </p:nvSpPr>
          <p:spPr bwMode="auto">
            <a:xfrm flipH="1">
              <a:off x="5148263" y="3829050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0" name="Line 1787"/>
            <p:cNvSpPr>
              <a:spLocks noChangeShapeType="1"/>
            </p:cNvSpPr>
            <p:nvPr/>
          </p:nvSpPr>
          <p:spPr bwMode="auto">
            <a:xfrm flipH="1">
              <a:off x="5154613" y="3824288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1" name="Line 1788"/>
            <p:cNvSpPr>
              <a:spLocks noChangeShapeType="1"/>
            </p:cNvSpPr>
            <p:nvPr/>
          </p:nvSpPr>
          <p:spPr bwMode="auto">
            <a:xfrm flipH="1">
              <a:off x="5162551" y="3819525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2" name="Line 1789"/>
            <p:cNvSpPr>
              <a:spLocks noChangeShapeType="1"/>
            </p:cNvSpPr>
            <p:nvPr/>
          </p:nvSpPr>
          <p:spPr bwMode="auto">
            <a:xfrm flipH="1">
              <a:off x="5170488" y="38163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3" name="Line 1790"/>
            <p:cNvSpPr>
              <a:spLocks noChangeShapeType="1"/>
            </p:cNvSpPr>
            <p:nvPr/>
          </p:nvSpPr>
          <p:spPr bwMode="auto">
            <a:xfrm flipH="1">
              <a:off x="5178426" y="3810000"/>
              <a:ext cx="7938" cy="6350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4" name="Line 1791"/>
            <p:cNvSpPr>
              <a:spLocks noChangeShapeType="1"/>
            </p:cNvSpPr>
            <p:nvPr/>
          </p:nvSpPr>
          <p:spPr bwMode="auto">
            <a:xfrm flipH="1">
              <a:off x="5186363" y="380682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5" name="Line 1792"/>
            <p:cNvSpPr>
              <a:spLocks noChangeShapeType="1"/>
            </p:cNvSpPr>
            <p:nvPr/>
          </p:nvSpPr>
          <p:spPr bwMode="auto">
            <a:xfrm flipH="1">
              <a:off x="5194301" y="3803650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6" name="Line 1793"/>
            <p:cNvSpPr>
              <a:spLocks noChangeShapeType="1"/>
            </p:cNvSpPr>
            <p:nvPr/>
          </p:nvSpPr>
          <p:spPr bwMode="auto">
            <a:xfrm flipH="1">
              <a:off x="5200651" y="3798888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7" name="Line 1794"/>
            <p:cNvSpPr>
              <a:spLocks noChangeShapeType="1"/>
            </p:cNvSpPr>
            <p:nvPr/>
          </p:nvSpPr>
          <p:spPr bwMode="auto">
            <a:xfrm flipH="1">
              <a:off x="5208588" y="3794125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8" name="Line 1795"/>
            <p:cNvSpPr>
              <a:spLocks noChangeShapeType="1"/>
            </p:cNvSpPr>
            <p:nvPr/>
          </p:nvSpPr>
          <p:spPr bwMode="auto">
            <a:xfrm flipH="1">
              <a:off x="5216526" y="378936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9" name="Line 1796"/>
            <p:cNvSpPr>
              <a:spLocks noChangeShapeType="1"/>
            </p:cNvSpPr>
            <p:nvPr/>
          </p:nvSpPr>
          <p:spPr bwMode="auto">
            <a:xfrm flipH="1">
              <a:off x="5224463" y="378618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0" name="Line 1797"/>
            <p:cNvSpPr>
              <a:spLocks noChangeShapeType="1"/>
            </p:cNvSpPr>
            <p:nvPr/>
          </p:nvSpPr>
          <p:spPr bwMode="auto">
            <a:xfrm flipH="1">
              <a:off x="5232401" y="3781425"/>
              <a:ext cx="6350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1" name="Line 1798"/>
            <p:cNvSpPr>
              <a:spLocks noChangeShapeType="1"/>
            </p:cNvSpPr>
            <p:nvPr/>
          </p:nvSpPr>
          <p:spPr bwMode="auto">
            <a:xfrm flipH="1">
              <a:off x="5238751" y="377666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2" name="Line 1799"/>
            <p:cNvSpPr>
              <a:spLocks noChangeShapeType="1"/>
            </p:cNvSpPr>
            <p:nvPr/>
          </p:nvSpPr>
          <p:spPr bwMode="auto">
            <a:xfrm flipH="1">
              <a:off x="5246688" y="3773488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3" name="Line 1800"/>
            <p:cNvSpPr>
              <a:spLocks noChangeShapeType="1"/>
            </p:cNvSpPr>
            <p:nvPr/>
          </p:nvSpPr>
          <p:spPr bwMode="auto">
            <a:xfrm flipH="1">
              <a:off x="5253038" y="3768725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4" name="Line 1801"/>
            <p:cNvSpPr>
              <a:spLocks noChangeShapeType="1"/>
            </p:cNvSpPr>
            <p:nvPr/>
          </p:nvSpPr>
          <p:spPr bwMode="auto">
            <a:xfrm flipH="1">
              <a:off x="5260976" y="376396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5" name="Line 1802"/>
            <p:cNvSpPr>
              <a:spLocks noChangeShapeType="1"/>
            </p:cNvSpPr>
            <p:nvPr/>
          </p:nvSpPr>
          <p:spPr bwMode="auto">
            <a:xfrm flipH="1">
              <a:off x="5268913" y="376078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6" name="Line 1803"/>
            <p:cNvSpPr>
              <a:spLocks noChangeShapeType="1"/>
            </p:cNvSpPr>
            <p:nvPr/>
          </p:nvSpPr>
          <p:spPr bwMode="auto">
            <a:xfrm flipH="1">
              <a:off x="5276851" y="3756025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7" name="Line 1804"/>
            <p:cNvSpPr>
              <a:spLocks noChangeShapeType="1"/>
            </p:cNvSpPr>
            <p:nvPr/>
          </p:nvSpPr>
          <p:spPr bwMode="auto">
            <a:xfrm flipH="1">
              <a:off x="5284788" y="37528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8" name="Line 1805"/>
            <p:cNvSpPr>
              <a:spLocks noChangeShapeType="1"/>
            </p:cNvSpPr>
            <p:nvPr/>
          </p:nvSpPr>
          <p:spPr bwMode="auto">
            <a:xfrm flipH="1">
              <a:off x="5292726" y="3748088"/>
              <a:ext cx="6350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9" name="Line 1806"/>
            <p:cNvSpPr>
              <a:spLocks noChangeShapeType="1"/>
            </p:cNvSpPr>
            <p:nvPr/>
          </p:nvSpPr>
          <p:spPr bwMode="auto">
            <a:xfrm flipH="1">
              <a:off x="5299076" y="3743325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0" name="Line 1807"/>
            <p:cNvSpPr>
              <a:spLocks noChangeShapeType="1"/>
            </p:cNvSpPr>
            <p:nvPr/>
          </p:nvSpPr>
          <p:spPr bwMode="auto">
            <a:xfrm flipH="1">
              <a:off x="5307013" y="37401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1" name="Line 1808"/>
            <p:cNvSpPr>
              <a:spLocks noChangeShapeType="1"/>
            </p:cNvSpPr>
            <p:nvPr/>
          </p:nvSpPr>
          <p:spPr bwMode="auto">
            <a:xfrm flipH="1">
              <a:off x="5314951" y="3735388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2" name="Line 1809"/>
            <p:cNvSpPr>
              <a:spLocks noChangeShapeType="1"/>
            </p:cNvSpPr>
            <p:nvPr/>
          </p:nvSpPr>
          <p:spPr bwMode="auto">
            <a:xfrm flipH="1">
              <a:off x="5322888" y="373221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3" name="Line 1810"/>
            <p:cNvSpPr>
              <a:spLocks noChangeShapeType="1"/>
            </p:cNvSpPr>
            <p:nvPr/>
          </p:nvSpPr>
          <p:spPr bwMode="auto">
            <a:xfrm flipH="1">
              <a:off x="5330826" y="3725863"/>
              <a:ext cx="7938" cy="6350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" name="Line 1811"/>
            <p:cNvSpPr>
              <a:spLocks noChangeShapeType="1"/>
            </p:cNvSpPr>
            <p:nvPr/>
          </p:nvSpPr>
          <p:spPr bwMode="auto">
            <a:xfrm flipH="1">
              <a:off x="5338763" y="3722688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" name="Line 1812"/>
            <p:cNvSpPr>
              <a:spLocks noChangeShapeType="1"/>
            </p:cNvSpPr>
            <p:nvPr/>
          </p:nvSpPr>
          <p:spPr bwMode="auto">
            <a:xfrm flipH="1">
              <a:off x="5345113" y="371951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" name="Line 1813"/>
            <p:cNvSpPr>
              <a:spLocks noChangeShapeType="1"/>
            </p:cNvSpPr>
            <p:nvPr/>
          </p:nvSpPr>
          <p:spPr bwMode="auto">
            <a:xfrm flipH="1">
              <a:off x="5353051" y="3714750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" name="Line 1814"/>
            <p:cNvSpPr>
              <a:spLocks noChangeShapeType="1"/>
            </p:cNvSpPr>
            <p:nvPr/>
          </p:nvSpPr>
          <p:spPr bwMode="auto">
            <a:xfrm flipH="1">
              <a:off x="5360988" y="3711575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" name="Line 1815"/>
            <p:cNvSpPr>
              <a:spLocks noChangeShapeType="1"/>
            </p:cNvSpPr>
            <p:nvPr/>
          </p:nvSpPr>
          <p:spPr bwMode="auto">
            <a:xfrm flipH="1">
              <a:off x="5367338" y="370681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" name="Line 1816"/>
            <p:cNvSpPr>
              <a:spLocks noChangeShapeType="1"/>
            </p:cNvSpPr>
            <p:nvPr/>
          </p:nvSpPr>
          <p:spPr bwMode="auto">
            <a:xfrm flipH="1">
              <a:off x="5375276" y="3702050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" name="Line 1817"/>
            <p:cNvSpPr>
              <a:spLocks noChangeShapeType="1"/>
            </p:cNvSpPr>
            <p:nvPr/>
          </p:nvSpPr>
          <p:spPr bwMode="auto">
            <a:xfrm flipH="1">
              <a:off x="5383213" y="369887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" name="Line 1818"/>
            <p:cNvSpPr>
              <a:spLocks noChangeShapeType="1"/>
            </p:cNvSpPr>
            <p:nvPr/>
          </p:nvSpPr>
          <p:spPr bwMode="auto">
            <a:xfrm flipH="1">
              <a:off x="5391151" y="369411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" name="Line 1819"/>
            <p:cNvSpPr>
              <a:spLocks noChangeShapeType="1"/>
            </p:cNvSpPr>
            <p:nvPr/>
          </p:nvSpPr>
          <p:spPr bwMode="auto">
            <a:xfrm flipH="1">
              <a:off x="5399088" y="369093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3" name="Line 1820"/>
            <p:cNvSpPr>
              <a:spLocks noChangeShapeType="1"/>
            </p:cNvSpPr>
            <p:nvPr/>
          </p:nvSpPr>
          <p:spPr bwMode="auto">
            <a:xfrm flipH="1">
              <a:off x="5407026" y="3686175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" name="Line 1821"/>
            <p:cNvSpPr>
              <a:spLocks noChangeShapeType="1"/>
            </p:cNvSpPr>
            <p:nvPr/>
          </p:nvSpPr>
          <p:spPr bwMode="auto">
            <a:xfrm flipH="1">
              <a:off x="5414963" y="368300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5" name="Line 1822"/>
            <p:cNvSpPr>
              <a:spLocks noChangeShapeType="1"/>
            </p:cNvSpPr>
            <p:nvPr/>
          </p:nvSpPr>
          <p:spPr bwMode="auto">
            <a:xfrm flipH="1">
              <a:off x="5422901" y="3678238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6" name="Line 1823"/>
            <p:cNvSpPr>
              <a:spLocks noChangeShapeType="1"/>
            </p:cNvSpPr>
            <p:nvPr/>
          </p:nvSpPr>
          <p:spPr bwMode="auto">
            <a:xfrm flipH="1">
              <a:off x="5430838" y="3675063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Line 1824"/>
            <p:cNvSpPr>
              <a:spLocks noChangeShapeType="1"/>
            </p:cNvSpPr>
            <p:nvPr/>
          </p:nvSpPr>
          <p:spPr bwMode="auto">
            <a:xfrm flipH="1">
              <a:off x="5437188" y="3670300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8" name="Line 1825"/>
            <p:cNvSpPr>
              <a:spLocks noChangeShapeType="1"/>
            </p:cNvSpPr>
            <p:nvPr/>
          </p:nvSpPr>
          <p:spPr bwMode="auto">
            <a:xfrm flipH="1">
              <a:off x="5445126" y="366712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Line 1826"/>
            <p:cNvSpPr>
              <a:spLocks noChangeShapeType="1"/>
            </p:cNvSpPr>
            <p:nvPr/>
          </p:nvSpPr>
          <p:spPr bwMode="auto">
            <a:xfrm flipH="1">
              <a:off x="5453063" y="366236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Line 1827"/>
            <p:cNvSpPr>
              <a:spLocks noChangeShapeType="1"/>
            </p:cNvSpPr>
            <p:nvPr/>
          </p:nvSpPr>
          <p:spPr bwMode="auto">
            <a:xfrm flipH="1">
              <a:off x="5461001" y="3657600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1" name="Line 1828"/>
            <p:cNvSpPr>
              <a:spLocks noChangeShapeType="1"/>
            </p:cNvSpPr>
            <p:nvPr/>
          </p:nvSpPr>
          <p:spPr bwMode="auto">
            <a:xfrm flipH="1">
              <a:off x="5468938" y="365442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2" name="Line 1829"/>
            <p:cNvSpPr>
              <a:spLocks noChangeShapeType="1"/>
            </p:cNvSpPr>
            <p:nvPr/>
          </p:nvSpPr>
          <p:spPr bwMode="auto">
            <a:xfrm flipH="1">
              <a:off x="5476876" y="364966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3" name="Line 1830"/>
            <p:cNvSpPr>
              <a:spLocks noChangeShapeType="1"/>
            </p:cNvSpPr>
            <p:nvPr/>
          </p:nvSpPr>
          <p:spPr bwMode="auto">
            <a:xfrm flipH="1">
              <a:off x="5484813" y="364648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4" name="Line 1831"/>
            <p:cNvSpPr>
              <a:spLocks noChangeShapeType="1"/>
            </p:cNvSpPr>
            <p:nvPr/>
          </p:nvSpPr>
          <p:spPr bwMode="auto">
            <a:xfrm flipH="1">
              <a:off x="5492751" y="3641725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Line 1832"/>
            <p:cNvSpPr>
              <a:spLocks noChangeShapeType="1"/>
            </p:cNvSpPr>
            <p:nvPr/>
          </p:nvSpPr>
          <p:spPr bwMode="auto">
            <a:xfrm flipH="1">
              <a:off x="5500688" y="3638550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Line 1833"/>
            <p:cNvSpPr>
              <a:spLocks noChangeShapeType="1"/>
            </p:cNvSpPr>
            <p:nvPr/>
          </p:nvSpPr>
          <p:spPr bwMode="auto">
            <a:xfrm flipH="1">
              <a:off x="5507038" y="363537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7" name="Line 1834"/>
            <p:cNvSpPr>
              <a:spLocks noChangeShapeType="1"/>
            </p:cNvSpPr>
            <p:nvPr/>
          </p:nvSpPr>
          <p:spPr bwMode="auto">
            <a:xfrm flipH="1">
              <a:off x="5514976" y="3630613"/>
              <a:ext cx="6350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8" name="Line 1835"/>
            <p:cNvSpPr>
              <a:spLocks noChangeShapeType="1"/>
            </p:cNvSpPr>
            <p:nvPr/>
          </p:nvSpPr>
          <p:spPr bwMode="auto">
            <a:xfrm flipH="1">
              <a:off x="5521326" y="362743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9" name="Line 1836"/>
            <p:cNvSpPr>
              <a:spLocks noChangeShapeType="1"/>
            </p:cNvSpPr>
            <p:nvPr/>
          </p:nvSpPr>
          <p:spPr bwMode="auto">
            <a:xfrm flipH="1">
              <a:off x="5529263" y="3622675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0" name="Line 1837"/>
            <p:cNvSpPr>
              <a:spLocks noChangeShapeType="1"/>
            </p:cNvSpPr>
            <p:nvPr/>
          </p:nvSpPr>
          <p:spPr bwMode="auto">
            <a:xfrm flipH="1">
              <a:off x="5537201" y="361950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1" name="Line 1838"/>
            <p:cNvSpPr>
              <a:spLocks noChangeShapeType="1"/>
            </p:cNvSpPr>
            <p:nvPr/>
          </p:nvSpPr>
          <p:spPr bwMode="auto">
            <a:xfrm flipH="1">
              <a:off x="5545138" y="3614738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2" name="Line 1839"/>
            <p:cNvSpPr>
              <a:spLocks noChangeShapeType="1"/>
            </p:cNvSpPr>
            <p:nvPr/>
          </p:nvSpPr>
          <p:spPr bwMode="auto">
            <a:xfrm flipH="1">
              <a:off x="5553076" y="361156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3" name="Line 1840"/>
            <p:cNvSpPr>
              <a:spLocks noChangeShapeType="1"/>
            </p:cNvSpPr>
            <p:nvPr/>
          </p:nvSpPr>
          <p:spPr bwMode="auto">
            <a:xfrm flipH="1">
              <a:off x="5561013" y="3606800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" name="Line 1841"/>
            <p:cNvSpPr>
              <a:spLocks noChangeShapeType="1"/>
            </p:cNvSpPr>
            <p:nvPr/>
          </p:nvSpPr>
          <p:spPr bwMode="auto">
            <a:xfrm flipH="1">
              <a:off x="5568951" y="360362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5" name="Line 1842"/>
            <p:cNvSpPr>
              <a:spLocks noChangeShapeType="1"/>
            </p:cNvSpPr>
            <p:nvPr/>
          </p:nvSpPr>
          <p:spPr bwMode="auto">
            <a:xfrm flipH="1">
              <a:off x="5576888" y="36004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6" name="Line 1843"/>
            <p:cNvSpPr>
              <a:spLocks noChangeShapeType="1"/>
            </p:cNvSpPr>
            <p:nvPr/>
          </p:nvSpPr>
          <p:spPr bwMode="auto">
            <a:xfrm flipH="1">
              <a:off x="5584826" y="359727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7" name="Line 1844"/>
            <p:cNvSpPr>
              <a:spLocks noChangeShapeType="1"/>
            </p:cNvSpPr>
            <p:nvPr/>
          </p:nvSpPr>
          <p:spPr bwMode="auto">
            <a:xfrm flipH="1">
              <a:off x="5592763" y="359251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8" name="Line 1845"/>
            <p:cNvSpPr>
              <a:spLocks noChangeShapeType="1"/>
            </p:cNvSpPr>
            <p:nvPr/>
          </p:nvSpPr>
          <p:spPr bwMode="auto">
            <a:xfrm flipH="1">
              <a:off x="5600701" y="358933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9" name="Line 1846"/>
            <p:cNvSpPr>
              <a:spLocks noChangeShapeType="1"/>
            </p:cNvSpPr>
            <p:nvPr/>
          </p:nvSpPr>
          <p:spPr bwMode="auto">
            <a:xfrm flipH="1">
              <a:off x="5608638" y="358616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0" name="Line 1847"/>
            <p:cNvSpPr>
              <a:spLocks noChangeShapeType="1"/>
            </p:cNvSpPr>
            <p:nvPr/>
          </p:nvSpPr>
          <p:spPr bwMode="auto">
            <a:xfrm flipH="1">
              <a:off x="5616576" y="3581400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1" name="Line 1848"/>
            <p:cNvSpPr>
              <a:spLocks noChangeShapeType="1"/>
            </p:cNvSpPr>
            <p:nvPr/>
          </p:nvSpPr>
          <p:spPr bwMode="auto">
            <a:xfrm flipH="1">
              <a:off x="5624513" y="357822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2" name="Line 1849"/>
            <p:cNvSpPr>
              <a:spLocks noChangeShapeType="1"/>
            </p:cNvSpPr>
            <p:nvPr/>
          </p:nvSpPr>
          <p:spPr bwMode="auto">
            <a:xfrm flipH="1">
              <a:off x="5632451" y="357346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3" name="Line 1850"/>
            <p:cNvSpPr>
              <a:spLocks noChangeShapeType="1"/>
            </p:cNvSpPr>
            <p:nvPr/>
          </p:nvSpPr>
          <p:spPr bwMode="auto">
            <a:xfrm flipH="1">
              <a:off x="5640388" y="357028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4" name="Line 1851"/>
            <p:cNvSpPr>
              <a:spLocks noChangeShapeType="1"/>
            </p:cNvSpPr>
            <p:nvPr/>
          </p:nvSpPr>
          <p:spPr bwMode="auto">
            <a:xfrm flipH="1">
              <a:off x="5648326" y="3565525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5" name="Line 1852"/>
            <p:cNvSpPr>
              <a:spLocks noChangeShapeType="1"/>
            </p:cNvSpPr>
            <p:nvPr/>
          </p:nvSpPr>
          <p:spPr bwMode="auto">
            <a:xfrm flipH="1">
              <a:off x="5656263" y="356393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6" name="Line 1853"/>
            <p:cNvSpPr>
              <a:spLocks noChangeShapeType="1"/>
            </p:cNvSpPr>
            <p:nvPr/>
          </p:nvSpPr>
          <p:spPr bwMode="auto">
            <a:xfrm flipH="1">
              <a:off x="5664201" y="3559175"/>
              <a:ext cx="6350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7" name="Line 1854"/>
            <p:cNvSpPr>
              <a:spLocks noChangeShapeType="1"/>
            </p:cNvSpPr>
            <p:nvPr/>
          </p:nvSpPr>
          <p:spPr bwMode="auto">
            <a:xfrm flipH="1">
              <a:off x="5670551" y="355600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8" name="Line 1855"/>
            <p:cNvSpPr>
              <a:spLocks noChangeShapeType="1"/>
            </p:cNvSpPr>
            <p:nvPr/>
          </p:nvSpPr>
          <p:spPr bwMode="auto">
            <a:xfrm flipH="1">
              <a:off x="5678488" y="3551238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9" name="Line 1856"/>
            <p:cNvSpPr>
              <a:spLocks noChangeShapeType="1"/>
            </p:cNvSpPr>
            <p:nvPr/>
          </p:nvSpPr>
          <p:spPr bwMode="auto">
            <a:xfrm flipH="1">
              <a:off x="5686426" y="354806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0" name="Line 1857"/>
            <p:cNvSpPr>
              <a:spLocks noChangeShapeType="1"/>
            </p:cNvSpPr>
            <p:nvPr/>
          </p:nvSpPr>
          <p:spPr bwMode="auto">
            <a:xfrm flipH="1">
              <a:off x="5694363" y="3543300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1" name="Line 1858"/>
            <p:cNvSpPr>
              <a:spLocks noChangeShapeType="1"/>
            </p:cNvSpPr>
            <p:nvPr/>
          </p:nvSpPr>
          <p:spPr bwMode="auto">
            <a:xfrm flipH="1">
              <a:off x="5702301" y="354171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2" name="Line 1859"/>
            <p:cNvSpPr>
              <a:spLocks noChangeShapeType="1"/>
            </p:cNvSpPr>
            <p:nvPr/>
          </p:nvSpPr>
          <p:spPr bwMode="auto">
            <a:xfrm flipH="1">
              <a:off x="5710238" y="3536950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3" name="Line 1860"/>
            <p:cNvSpPr>
              <a:spLocks noChangeShapeType="1"/>
            </p:cNvSpPr>
            <p:nvPr/>
          </p:nvSpPr>
          <p:spPr bwMode="auto">
            <a:xfrm flipH="1">
              <a:off x="5718176" y="353377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4" name="Line 1861"/>
            <p:cNvSpPr>
              <a:spLocks noChangeShapeType="1"/>
            </p:cNvSpPr>
            <p:nvPr/>
          </p:nvSpPr>
          <p:spPr bwMode="auto">
            <a:xfrm flipH="1">
              <a:off x="5726113" y="352901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" name="Line 1862"/>
            <p:cNvSpPr>
              <a:spLocks noChangeShapeType="1"/>
            </p:cNvSpPr>
            <p:nvPr/>
          </p:nvSpPr>
          <p:spPr bwMode="auto">
            <a:xfrm flipH="1">
              <a:off x="5734051" y="352583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6" name="Line 1863"/>
            <p:cNvSpPr>
              <a:spLocks noChangeShapeType="1"/>
            </p:cNvSpPr>
            <p:nvPr/>
          </p:nvSpPr>
          <p:spPr bwMode="auto">
            <a:xfrm flipH="1">
              <a:off x="5741988" y="352266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7" name="Line 1864"/>
            <p:cNvSpPr>
              <a:spLocks noChangeShapeType="1"/>
            </p:cNvSpPr>
            <p:nvPr/>
          </p:nvSpPr>
          <p:spPr bwMode="auto">
            <a:xfrm flipH="1">
              <a:off x="5749926" y="351948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8" name="Line 1865"/>
            <p:cNvSpPr>
              <a:spLocks noChangeShapeType="1"/>
            </p:cNvSpPr>
            <p:nvPr/>
          </p:nvSpPr>
          <p:spPr bwMode="auto">
            <a:xfrm flipH="1">
              <a:off x="5757863" y="3514725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9" name="Line 1866"/>
            <p:cNvSpPr>
              <a:spLocks noChangeShapeType="1"/>
            </p:cNvSpPr>
            <p:nvPr/>
          </p:nvSpPr>
          <p:spPr bwMode="auto">
            <a:xfrm flipH="1">
              <a:off x="5765801" y="35115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0" name="Line 1867"/>
            <p:cNvSpPr>
              <a:spLocks noChangeShapeType="1"/>
            </p:cNvSpPr>
            <p:nvPr/>
          </p:nvSpPr>
          <p:spPr bwMode="auto">
            <a:xfrm flipH="1">
              <a:off x="5773738" y="350837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1" name="Line 1868"/>
            <p:cNvSpPr>
              <a:spLocks noChangeShapeType="1"/>
            </p:cNvSpPr>
            <p:nvPr/>
          </p:nvSpPr>
          <p:spPr bwMode="auto">
            <a:xfrm flipH="1">
              <a:off x="5781676" y="350520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2" name="Line 1869"/>
            <p:cNvSpPr>
              <a:spLocks noChangeShapeType="1"/>
            </p:cNvSpPr>
            <p:nvPr/>
          </p:nvSpPr>
          <p:spPr bwMode="auto">
            <a:xfrm flipH="1">
              <a:off x="5789613" y="350202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3" name="Line 1870"/>
            <p:cNvSpPr>
              <a:spLocks noChangeShapeType="1"/>
            </p:cNvSpPr>
            <p:nvPr/>
          </p:nvSpPr>
          <p:spPr bwMode="auto">
            <a:xfrm flipH="1">
              <a:off x="5797551" y="34988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4" name="Line 1871"/>
            <p:cNvSpPr>
              <a:spLocks noChangeShapeType="1"/>
            </p:cNvSpPr>
            <p:nvPr/>
          </p:nvSpPr>
          <p:spPr bwMode="auto">
            <a:xfrm flipH="1">
              <a:off x="5805488" y="3494088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5" name="Line 1872"/>
            <p:cNvSpPr>
              <a:spLocks noChangeShapeType="1"/>
            </p:cNvSpPr>
            <p:nvPr/>
          </p:nvSpPr>
          <p:spPr bwMode="auto">
            <a:xfrm flipH="1">
              <a:off x="5813426" y="349091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6" name="Line 1873"/>
            <p:cNvSpPr>
              <a:spLocks noChangeShapeType="1"/>
            </p:cNvSpPr>
            <p:nvPr/>
          </p:nvSpPr>
          <p:spPr bwMode="auto">
            <a:xfrm flipH="1">
              <a:off x="5821363" y="348773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7" name="Line 1874"/>
            <p:cNvSpPr>
              <a:spLocks noChangeShapeType="1"/>
            </p:cNvSpPr>
            <p:nvPr/>
          </p:nvSpPr>
          <p:spPr bwMode="auto">
            <a:xfrm flipH="1">
              <a:off x="5829301" y="348456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8" name="Line 1875"/>
            <p:cNvSpPr>
              <a:spLocks noChangeShapeType="1"/>
            </p:cNvSpPr>
            <p:nvPr/>
          </p:nvSpPr>
          <p:spPr bwMode="auto">
            <a:xfrm flipH="1">
              <a:off x="5837238" y="3479800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9" name="Line 1876"/>
            <p:cNvSpPr>
              <a:spLocks noChangeShapeType="1"/>
            </p:cNvSpPr>
            <p:nvPr/>
          </p:nvSpPr>
          <p:spPr bwMode="auto">
            <a:xfrm flipH="1">
              <a:off x="5845176" y="3478213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0" name="Line 1877"/>
            <p:cNvSpPr>
              <a:spLocks noChangeShapeType="1"/>
            </p:cNvSpPr>
            <p:nvPr/>
          </p:nvSpPr>
          <p:spPr bwMode="auto">
            <a:xfrm flipH="1">
              <a:off x="5854701" y="3473450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1" name="Line 1878"/>
            <p:cNvSpPr>
              <a:spLocks noChangeShapeType="1"/>
            </p:cNvSpPr>
            <p:nvPr/>
          </p:nvSpPr>
          <p:spPr bwMode="auto">
            <a:xfrm flipH="1">
              <a:off x="5862638" y="3470275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2" name="Line 1879"/>
            <p:cNvSpPr>
              <a:spLocks noChangeShapeType="1"/>
            </p:cNvSpPr>
            <p:nvPr/>
          </p:nvSpPr>
          <p:spPr bwMode="auto">
            <a:xfrm flipH="1">
              <a:off x="5868988" y="346710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3" name="Line 1880"/>
            <p:cNvSpPr>
              <a:spLocks noChangeShapeType="1"/>
            </p:cNvSpPr>
            <p:nvPr/>
          </p:nvSpPr>
          <p:spPr bwMode="auto">
            <a:xfrm flipH="1">
              <a:off x="5876926" y="346392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4" name="Line 1881"/>
            <p:cNvSpPr>
              <a:spLocks noChangeShapeType="1"/>
            </p:cNvSpPr>
            <p:nvPr/>
          </p:nvSpPr>
          <p:spPr bwMode="auto">
            <a:xfrm flipH="1">
              <a:off x="5884863" y="34607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5" name="Line 1882"/>
            <p:cNvSpPr>
              <a:spLocks noChangeShapeType="1"/>
            </p:cNvSpPr>
            <p:nvPr/>
          </p:nvSpPr>
          <p:spPr bwMode="auto">
            <a:xfrm flipH="1">
              <a:off x="5892801" y="3457575"/>
              <a:ext cx="9525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6" name="Line 1883"/>
            <p:cNvSpPr>
              <a:spLocks noChangeShapeType="1"/>
            </p:cNvSpPr>
            <p:nvPr/>
          </p:nvSpPr>
          <p:spPr bwMode="auto">
            <a:xfrm flipH="1">
              <a:off x="5902326" y="345440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7" name="Line 1884"/>
            <p:cNvSpPr>
              <a:spLocks noChangeShapeType="1"/>
            </p:cNvSpPr>
            <p:nvPr/>
          </p:nvSpPr>
          <p:spPr bwMode="auto">
            <a:xfrm flipH="1">
              <a:off x="5910263" y="345122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8" name="Line 1885"/>
            <p:cNvSpPr>
              <a:spLocks noChangeShapeType="1"/>
            </p:cNvSpPr>
            <p:nvPr/>
          </p:nvSpPr>
          <p:spPr bwMode="auto">
            <a:xfrm flipH="1">
              <a:off x="5918201" y="344646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9" name="Line 1886"/>
            <p:cNvSpPr>
              <a:spLocks noChangeShapeType="1"/>
            </p:cNvSpPr>
            <p:nvPr/>
          </p:nvSpPr>
          <p:spPr bwMode="auto">
            <a:xfrm flipH="1">
              <a:off x="5926138" y="3444875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0" name="Line 1887"/>
            <p:cNvSpPr>
              <a:spLocks noChangeShapeType="1"/>
            </p:cNvSpPr>
            <p:nvPr/>
          </p:nvSpPr>
          <p:spPr bwMode="auto">
            <a:xfrm flipH="1">
              <a:off x="5932488" y="344011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1" name="Line 1888"/>
            <p:cNvSpPr>
              <a:spLocks noChangeShapeType="1"/>
            </p:cNvSpPr>
            <p:nvPr/>
          </p:nvSpPr>
          <p:spPr bwMode="auto">
            <a:xfrm flipH="1">
              <a:off x="5940426" y="3438525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2" name="Line 1889"/>
            <p:cNvSpPr>
              <a:spLocks noChangeShapeType="1"/>
            </p:cNvSpPr>
            <p:nvPr/>
          </p:nvSpPr>
          <p:spPr bwMode="auto">
            <a:xfrm flipH="1">
              <a:off x="5949951" y="343376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3" name="Line 1890"/>
            <p:cNvSpPr>
              <a:spLocks noChangeShapeType="1"/>
            </p:cNvSpPr>
            <p:nvPr/>
          </p:nvSpPr>
          <p:spPr bwMode="auto">
            <a:xfrm flipH="1">
              <a:off x="5957888" y="343058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4" name="Line 1891"/>
            <p:cNvSpPr>
              <a:spLocks noChangeShapeType="1"/>
            </p:cNvSpPr>
            <p:nvPr/>
          </p:nvSpPr>
          <p:spPr bwMode="auto">
            <a:xfrm flipH="1">
              <a:off x="5965826" y="342741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5" name="Line 1892"/>
            <p:cNvSpPr>
              <a:spLocks noChangeShapeType="1"/>
            </p:cNvSpPr>
            <p:nvPr/>
          </p:nvSpPr>
          <p:spPr bwMode="auto">
            <a:xfrm flipH="1">
              <a:off x="5973763" y="342423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6" name="Line 1893"/>
            <p:cNvSpPr>
              <a:spLocks noChangeShapeType="1"/>
            </p:cNvSpPr>
            <p:nvPr/>
          </p:nvSpPr>
          <p:spPr bwMode="auto">
            <a:xfrm flipH="1">
              <a:off x="5981701" y="342265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7" name="Line 1894"/>
            <p:cNvSpPr>
              <a:spLocks noChangeShapeType="1"/>
            </p:cNvSpPr>
            <p:nvPr/>
          </p:nvSpPr>
          <p:spPr bwMode="auto">
            <a:xfrm flipH="1">
              <a:off x="5989638" y="3417888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8" name="Line 1895"/>
            <p:cNvSpPr>
              <a:spLocks noChangeShapeType="1"/>
            </p:cNvSpPr>
            <p:nvPr/>
          </p:nvSpPr>
          <p:spPr bwMode="auto">
            <a:xfrm flipH="1">
              <a:off x="5997576" y="341630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9" name="Line 1896"/>
            <p:cNvSpPr>
              <a:spLocks noChangeShapeType="1"/>
            </p:cNvSpPr>
            <p:nvPr/>
          </p:nvSpPr>
          <p:spPr bwMode="auto">
            <a:xfrm flipH="1">
              <a:off x="6005513" y="3411538"/>
              <a:ext cx="9525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0" name="Line 1897"/>
            <p:cNvSpPr>
              <a:spLocks noChangeShapeType="1"/>
            </p:cNvSpPr>
            <p:nvPr/>
          </p:nvSpPr>
          <p:spPr bwMode="auto">
            <a:xfrm flipH="1">
              <a:off x="6015038" y="340995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1" name="Line 1898"/>
            <p:cNvSpPr>
              <a:spLocks noChangeShapeType="1"/>
            </p:cNvSpPr>
            <p:nvPr/>
          </p:nvSpPr>
          <p:spPr bwMode="auto">
            <a:xfrm flipH="1">
              <a:off x="6022976" y="3405188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2" name="Line 1899"/>
            <p:cNvSpPr>
              <a:spLocks noChangeShapeType="1"/>
            </p:cNvSpPr>
            <p:nvPr/>
          </p:nvSpPr>
          <p:spPr bwMode="auto">
            <a:xfrm flipH="1">
              <a:off x="6030913" y="340360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3" name="Line 1900"/>
            <p:cNvSpPr>
              <a:spLocks noChangeShapeType="1"/>
            </p:cNvSpPr>
            <p:nvPr/>
          </p:nvSpPr>
          <p:spPr bwMode="auto">
            <a:xfrm flipH="1">
              <a:off x="6038851" y="340042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4" name="Line 1901"/>
            <p:cNvSpPr>
              <a:spLocks noChangeShapeType="1"/>
            </p:cNvSpPr>
            <p:nvPr/>
          </p:nvSpPr>
          <p:spPr bwMode="auto">
            <a:xfrm flipH="1">
              <a:off x="6046788" y="3395663"/>
              <a:ext cx="7938" cy="4763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5" name="Line 1902"/>
            <p:cNvSpPr>
              <a:spLocks noChangeShapeType="1"/>
            </p:cNvSpPr>
            <p:nvPr/>
          </p:nvSpPr>
          <p:spPr bwMode="auto">
            <a:xfrm flipH="1">
              <a:off x="6054726" y="339407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" name="Line 1903"/>
            <p:cNvSpPr>
              <a:spLocks noChangeShapeType="1"/>
            </p:cNvSpPr>
            <p:nvPr/>
          </p:nvSpPr>
          <p:spPr bwMode="auto">
            <a:xfrm flipH="1">
              <a:off x="6062663" y="339090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7" name="Line 1904"/>
            <p:cNvSpPr>
              <a:spLocks noChangeShapeType="1"/>
            </p:cNvSpPr>
            <p:nvPr/>
          </p:nvSpPr>
          <p:spPr bwMode="auto">
            <a:xfrm flipH="1">
              <a:off x="6070601" y="3387725"/>
              <a:ext cx="9525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8" name="Line 1905"/>
            <p:cNvSpPr>
              <a:spLocks noChangeShapeType="1"/>
            </p:cNvSpPr>
            <p:nvPr/>
          </p:nvSpPr>
          <p:spPr bwMode="auto">
            <a:xfrm flipH="1">
              <a:off x="6080126" y="33845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55" name="Rectangle 6"/>
          <p:cNvSpPr>
            <a:spLocks noChangeArrowheads="1"/>
          </p:cNvSpPr>
          <p:nvPr/>
        </p:nvSpPr>
        <p:spPr bwMode="auto">
          <a:xfrm>
            <a:off x="7124700" y="3227388"/>
            <a:ext cx="122238" cy="12223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6" name="Rectangle 8"/>
          <p:cNvSpPr>
            <a:spLocks noChangeArrowheads="1"/>
          </p:cNvSpPr>
          <p:nvPr/>
        </p:nvSpPr>
        <p:spPr bwMode="auto">
          <a:xfrm>
            <a:off x="6484940" y="3805238"/>
            <a:ext cx="298222" cy="376238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57" name="Group 3907"/>
          <p:cNvGrpSpPr/>
          <p:nvPr/>
        </p:nvGrpSpPr>
        <p:grpSpPr>
          <a:xfrm>
            <a:off x="2328863" y="3288619"/>
            <a:ext cx="4900613" cy="2549524"/>
            <a:chOff x="2338388" y="3370263"/>
            <a:chExt cx="4900613" cy="2549524"/>
          </a:xfrm>
        </p:grpSpPr>
        <p:grpSp>
          <p:nvGrpSpPr>
            <p:cNvPr id="558" name="Group 920"/>
            <p:cNvGrpSpPr>
              <a:grpSpLocks/>
            </p:cNvGrpSpPr>
            <p:nvPr/>
          </p:nvGrpSpPr>
          <p:grpSpPr bwMode="auto">
            <a:xfrm>
              <a:off x="2338388" y="4851400"/>
              <a:ext cx="1365250" cy="1068387"/>
              <a:chOff x="1473" y="3056"/>
              <a:chExt cx="860" cy="673"/>
            </a:xfrm>
          </p:grpSpPr>
          <p:sp>
            <p:nvSpPr>
              <p:cNvPr id="1543" name="Line 720"/>
              <p:cNvSpPr>
                <a:spLocks noChangeShapeType="1"/>
              </p:cNvSpPr>
              <p:nvPr/>
            </p:nvSpPr>
            <p:spPr bwMode="auto">
              <a:xfrm flipH="1">
                <a:off x="1473" y="3725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4" name="Line 721"/>
              <p:cNvSpPr>
                <a:spLocks noChangeShapeType="1"/>
              </p:cNvSpPr>
              <p:nvPr/>
            </p:nvSpPr>
            <p:spPr bwMode="auto">
              <a:xfrm flipH="1">
                <a:off x="1478" y="372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5" name="Line 722"/>
              <p:cNvSpPr>
                <a:spLocks noChangeShapeType="1"/>
              </p:cNvSpPr>
              <p:nvPr/>
            </p:nvSpPr>
            <p:spPr bwMode="auto">
              <a:xfrm flipH="1">
                <a:off x="1482" y="3718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6" name="Line 723"/>
              <p:cNvSpPr>
                <a:spLocks noChangeShapeType="1"/>
              </p:cNvSpPr>
              <p:nvPr/>
            </p:nvSpPr>
            <p:spPr bwMode="auto">
              <a:xfrm flipH="1">
                <a:off x="1486" y="371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7" name="Line 724"/>
              <p:cNvSpPr>
                <a:spLocks noChangeShapeType="1"/>
              </p:cNvSpPr>
              <p:nvPr/>
            </p:nvSpPr>
            <p:spPr bwMode="auto">
              <a:xfrm flipH="1">
                <a:off x="1490" y="371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8" name="Line 725"/>
              <p:cNvSpPr>
                <a:spLocks noChangeShapeType="1"/>
              </p:cNvSpPr>
              <p:nvPr/>
            </p:nvSpPr>
            <p:spPr bwMode="auto">
              <a:xfrm flipH="1">
                <a:off x="1494" y="370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9" name="Line 726"/>
              <p:cNvSpPr>
                <a:spLocks noChangeShapeType="1"/>
              </p:cNvSpPr>
              <p:nvPr/>
            </p:nvSpPr>
            <p:spPr bwMode="auto">
              <a:xfrm flipH="1">
                <a:off x="1498" y="370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0" name="Line 727"/>
              <p:cNvSpPr>
                <a:spLocks noChangeShapeType="1"/>
              </p:cNvSpPr>
              <p:nvPr/>
            </p:nvSpPr>
            <p:spPr bwMode="auto">
              <a:xfrm flipH="1">
                <a:off x="1502" y="370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1" name="Line 728"/>
              <p:cNvSpPr>
                <a:spLocks noChangeShapeType="1"/>
              </p:cNvSpPr>
              <p:nvPr/>
            </p:nvSpPr>
            <p:spPr bwMode="auto">
              <a:xfrm flipH="1">
                <a:off x="1506" y="369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2" name="Line 729"/>
              <p:cNvSpPr>
                <a:spLocks noChangeShapeType="1"/>
              </p:cNvSpPr>
              <p:nvPr/>
            </p:nvSpPr>
            <p:spPr bwMode="auto">
              <a:xfrm flipH="1">
                <a:off x="1510" y="369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3" name="Line 730"/>
              <p:cNvSpPr>
                <a:spLocks noChangeShapeType="1"/>
              </p:cNvSpPr>
              <p:nvPr/>
            </p:nvSpPr>
            <p:spPr bwMode="auto">
              <a:xfrm flipH="1">
                <a:off x="1514" y="369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4" name="Line 731"/>
              <p:cNvSpPr>
                <a:spLocks noChangeShapeType="1"/>
              </p:cNvSpPr>
              <p:nvPr/>
            </p:nvSpPr>
            <p:spPr bwMode="auto">
              <a:xfrm flipH="1">
                <a:off x="1518" y="3686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5" name="Line 732"/>
              <p:cNvSpPr>
                <a:spLocks noChangeShapeType="1"/>
              </p:cNvSpPr>
              <p:nvPr/>
            </p:nvSpPr>
            <p:spPr bwMode="auto">
              <a:xfrm flipH="1">
                <a:off x="1523" y="368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6" name="Line 733"/>
              <p:cNvSpPr>
                <a:spLocks noChangeShapeType="1"/>
              </p:cNvSpPr>
              <p:nvPr/>
            </p:nvSpPr>
            <p:spPr bwMode="auto">
              <a:xfrm flipH="1">
                <a:off x="1527" y="367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7" name="Line 734"/>
              <p:cNvSpPr>
                <a:spLocks noChangeShapeType="1"/>
              </p:cNvSpPr>
              <p:nvPr/>
            </p:nvSpPr>
            <p:spPr bwMode="auto">
              <a:xfrm flipH="1">
                <a:off x="1531" y="367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8" name="Line 735"/>
              <p:cNvSpPr>
                <a:spLocks noChangeShapeType="1"/>
              </p:cNvSpPr>
              <p:nvPr/>
            </p:nvSpPr>
            <p:spPr bwMode="auto">
              <a:xfrm flipH="1">
                <a:off x="1535" y="367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9" name="Line 736"/>
              <p:cNvSpPr>
                <a:spLocks noChangeShapeType="1"/>
              </p:cNvSpPr>
              <p:nvPr/>
            </p:nvSpPr>
            <p:spPr bwMode="auto">
              <a:xfrm flipH="1">
                <a:off x="1540" y="366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0" name="Line 737"/>
              <p:cNvSpPr>
                <a:spLocks noChangeShapeType="1"/>
              </p:cNvSpPr>
              <p:nvPr/>
            </p:nvSpPr>
            <p:spPr bwMode="auto">
              <a:xfrm flipH="1">
                <a:off x="1544" y="366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1" name="Line 738"/>
              <p:cNvSpPr>
                <a:spLocks noChangeShapeType="1"/>
              </p:cNvSpPr>
              <p:nvPr/>
            </p:nvSpPr>
            <p:spPr bwMode="auto">
              <a:xfrm flipH="1">
                <a:off x="1548" y="366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2" name="Line 739"/>
              <p:cNvSpPr>
                <a:spLocks noChangeShapeType="1"/>
              </p:cNvSpPr>
              <p:nvPr/>
            </p:nvSpPr>
            <p:spPr bwMode="auto">
              <a:xfrm flipH="1">
                <a:off x="1552" y="3658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3" name="Line 740"/>
              <p:cNvSpPr>
                <a:spLocks noChangeShapeType="1"/>
              </p:cNvSpPr>
              <p:nvPr/>
            </p:nvSpPr>
            <p:spPr bwMode="auto">
              <a:xfrm flipH="1">
                <a:off x="1557" y="365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4" name="Line 741"/>
              <p:cNvSpPr>
                <a:spLocks noChangeShapeType="1"/>
              </p:cNvSpPr>
              <p:nvPr/>
            </p:nvSpPr>
            <p:spPr bwMode="auto">
              <a:xfrm flipH="1">
                <a:off x="1561" y="365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5" name="Line 742"/>
              <p:cNvSpPr>
                <a:spLocks noChangeShapeType="1"/>
              </p:cNvSpPr>
              <p:nvPr/>
            </p:nvSpPr>
            <p:spPr bwMode="auto">
              <a:xfrm flipH="1">
                <a:off x="1565" y="364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6" name="Line 743"/>
              <p:cNvSpPr>
                <a:spLocks noChangeShapeType="1"/>
              </p:cNvSpPr>
              <p:nvPr/>
            </p:nvSpPr>
            <p:spPr bwMode="auto">
              <a:xfrm flipH="1">
                <a:off x="1569" y="364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7" name="Line 744"/>
              <p:cNvSpPr>
                <a:spLocks noChangeShapeType="1"/>
              </p:cNvSpPr>
              <p:nvPr/>
            </p:nvSpPr>
            <p:spPr bwMode="auto">
              <a:xfrm flipH="1">
                <a:off x="1573" y="364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8" name="Line 745"/>
              <p:cNvSpPr>
                <a:spLocks noChangeShapeType="1"/>
              </p:cNvSpPr>
              <p:nvPr/>
            </p:nvSpPr>
            <p:spPr bwMode="auto">
              <a:xfrm flipH="1">
                <a:off x="1577" y="363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9" name="Line 746"/>
              <p:cNvSpPr>
                <a:spLocks noChangeShapeType="1"/>
              </p:cNvSpPr>
              <p:nvPr/>
            </p:nvSpPr>
            <p:spPr bwMode="auto">
              <a:xfrm flipH="1">
                <a:off x="1582" y="363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0" name="Line 747"/>
              <p:cNvSpPr>
                <a:spLocks noChangeShapeType="1"/>
              </p:cNvSpPr>
              <p:nvPr/>
            </p:nvSpPr>
            <p:spPr bwMode="auto">
              <a:xfrm flipH="1">
                <a:off x="1586" y="363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1" name="Line 748"/>
              <p:cNvSpPr>
                <a:spLocks noChangeShapeType="1"/>
              </p:cNvSpPr>
              <p:nvPr/>
            </p:nvSpPr>
            <p:spPr bwMode="auto">
              <a:xfrm flipH="1">
                <a:off x="1590" y="362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2" name="Line 749"/>
              <p:cNvSpPr>
                <a:spLocks noChangeShapeType="1"/>
              </p:cNvSpPr>
              <p:nvPr/>
            </p:nvSpPr>
            <p:spPr bwMode="auto">
              <a:xfrm flipH="1">
                <a:off x="1594" y="362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3" name="Line 750"/>
              <p:cNvSpPr>
                <a:spLocks noChangeShapeType="1"/>
              </p:cNvSpPr>
              <p:nvPr/>
            </p:nvSpPr>
            <p:spPr bwMode="auto">
              <a:xfrm flipH="1">
                <a:off x="1598" y="362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4" name="Line 751"/>
              <p:cNvSpPr>
                <a:spLocks noChangeShapeType="1"/>
              </p:cNvSpPr>
              <p:nvPr/>
            </p:nvSpPr>
            <p:spPr bwMode="auto">
              <a:xfrm flipH="1">
                <a:off x="1602" y="361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5" name="Line 752"/>
              <p:cNvSpPr>
                <a:spLocks noChangeShapeType="1"/>
              </p:cNvSpPr>
              <p:nvPr/>
            </p:nvSpPr>
            <p:spPr bwMode="auto">
              <a:xfrm flipH="1">
                <a:off x="1606" y="361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6" name="Line 753"/>
              <p:cNvSpPr>
                <a:spLocks noChangeShapeType="1"/>
              </p:cNvSpPr>
              <p:nvPr/>
            </p:nvSpPr>
            <p:spPr bwMode="auto">
              <a:xfrm flipH="1">
                <a:off x="1611" y="360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7" name="Line 754"/>
              <p:cNvSpPr>
                <a:spLocks noChangeShapeType="1"/>
              </p:cNvSpPr>
              <p:nvPr/>
            </p:nvSpPr>
            <p:spPr bwMode="auto">
              <a:xfrm flipH="1">
                <a:off x="1615" y="360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8" name="Line 755"/>
              <p:cNvSpPr>
                <a:spLocks noChangeShapeType="1"/>
              </p:cNvSpPr>
              <p:nvPr/>
            </p:nvSpPr>
            <p:spPr bwMode="auto">
              <a:xfrm flipH="1">
                <a:off x="1619" y="360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9" name="Line 756"/>
              <p:cNvSpPr>
                <a:spLocks noChangeShapeType="1"/>
              </p:cNvSpPr>
              <p:nvPr/>
            </p:nvSpPr>
            <p:spPr bwMode="auto">
              <a:xfrm flipH="1">
                <a:off x="1624" y="359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0" name="Line 757"/>
              <p:cNvSpPr>
                <a:spLocks noChangeShapeType="1"/>
              </p:cNvSpPr>
              <p:nvPr/>
            </p:nvSpPr>
            <p:spPr bwMode="auto">
              <a:xfrm flipH="1">
                <a:off x="1628" y="359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1" name="Line 758"/>
              <p:cNvSpPr>
                <a:spLocks noChangeShapeType="1"/>
              </p:cNvSpPr>
              <p:nvPr/>
            </p:nvSpPr>
            <p:spPr bwMode="auto">
              <a:xfrm flipH="1">
                <a:off x="1632" y="359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2" name="Line 759"/>
              <p:cNvSpPr>
                <a:spLocks noChangeShapeType="1"/>
              </p:cNvSpPr>
              <p:nvPr/>
            </p:nvSpPr>
            <p:spPr bwMode="auto">
              <a:xfrm flipH="1">
                <a:off x="1637" y="358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3" name="Line 760"/>
              <p:cNvSpPr>
                <a:spLocks noChangeShapeType="1"/>
              </p:cNvSpPr>
              <p:nvPr/>
            </p:nvSpPr>
            <p:spPr bwMode="auto">
              <a:xfrm flipH="1">
                <a:off x="1641" y="358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4" name="Line 761"/>
              <p:cNvSpPr>
                <a:spLocks noChangeShapeType="1"/>
              </p:cNvSpPr>
              <p:nvPr/>
            </p:nvSpPr>
            <p:spPr bwMode="auto">
              <a:xfrm flipH="1">
                <a:off x="1645" y="358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5" name="Line 762"/>
              <p:cNvSpPr>
                <a:spLocks noChangeShapeType="1"/>
              </p:cNvSpPr>
              <p:nvPr/>
            </p:nvSpPr>
            <p:spPr bwMode="auto">
              <a:xfrm flipH="1">
                <a:off x="1649" y="3578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6" name="Line 763"/>
              <p:cNvSpPr>
                <a:spLocks noChangeShapeType="1"/>
              </p:cNvSpPr>
              <p:nvPr/>
            </p:nvSpPr>
            <p:spPr bwMode="auto">
              <a:xfrm flipH="1">
                <a:off x="1653" y="357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7" name="Line 764"/>
              <p:cNvSpPr>
                <a:spLocks noChangeShapeType="1"/>
              </p:cNvSpPr>
              <p:nvPr/>
            </p:nvSpPr>
            <p:spPr bwMode="auto">
              <a:xfrm flipH="1">
                <a:off x="1657" y="3571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8" name="Line 765"/>
              <p:cNvSpPr>
                <a:spLocks noChangeShapeType="1"/>
              </p:cNvSpPr>
              <p:nvPr/>
            </p:nvSpPr>
            <p:spPr bwMode="auto">
              <a:xfrm flipH="1">
                <a:off x="1662" y="356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9" name="Line 766"/>
              <p:cNvSpPr>
                <a:spLocks noChangeShapeType="1"/>
              </p:cNvSpPr>
              <p:nvPr/>
            </p:nvSpPr>
            <p:spPr bwMode="auto">
              <a:xfrm flipH="1">
                <a:off x="1666" y="356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0" name="Line 767"/>
              <p:cNvSpPr>
                <a:spLocks noChangeShapeType="1"/>
              </p:cNvSpPr>
              <p:nvPr/>
            </p:nvSpPr>
            <p:spPr bwMode="auto">
              <a:xfrm flipH="1">
                <a:off x="1670" y="356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" name="Line 768"/>
              <p:cNvSpPr>
                <a:spLocks noChangeShapeType="1"/>
              </p:cNvSpPr>
              <p:nvPr/>
            </p:nvSpPr>
            <p:spPr bwMode="auto">
              <a:xfrm flipH="1">
                <a:off x="1674" y="355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2" name="Line 769"/>
              <p:cNvSpPr>
                <a:spLocks noChangeShapeType="1"/>
              </p:cNvSpPr>
              <p:nvPr/>
            </p:nvSpPr>
            <p:spPr bwMode="auto">
              <a:xfrm flipH="1">
                <a:off x="1678" y="355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3" name="Line 770"/>
              <p:cNvSpPr>
                <a:spLocks noChangeShapeType="1"/>
              </p:cNvSpPr>
              <p:nvPr/>
            </p:nvSpPr>
            <p:spPr bwMode="auto">
              <a:xfrm flipH="1">
                <a:off x="1683" y="355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4" name="Line 771"/>
              <p:cNvSpPr>
                <a:spLocks noChangeShapeType="1"/>
              </p:cNvSpPr>
              <p:nvPr/>
            </p:nvSpPr>
            <p:spPr bwMode="auto">
              <a:xfrm flipH="1">
                <a:off x="1687" y="354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5" name="Line 772"/>
              <p:cNvSpPr>
                <a:spLocks noChangeShapeType="1"/>
              </p:cNvSpPr>
              <p:nvPr/>
            </p:nvSpPr>
            <p:spPr bwMode="auto">
              <a:xfrm flipH="1">
                <a:off x="1691" y="354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6" name="Line 773"/>
              <p:cNvSpPr>
                <a:spLocks noChangeShapeType="1"/>
              </p:cNvSpPr>
              <p:nvPr/>
            </p:nvSpPr>
            <p:spPr bwMode="auto">
              <a:xfrm flipH="1">
                <a:off x="1695" y="354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7" name="Line 774"/>
              <p:cNvSpPr>
                <a:spLocks noChangeShapeType="1"/>
              </p:cNvSpPr>
              <p:nvPr/>
            </p:nvSpPr>
            <p:spPr bwMode="auto">
              <a:xfrm flipH="1">
                <a:off x="1699" y="353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8" name="Line 775"/>
              <p:cNvSpPr>
                <a:spLocks noChangeShapeType="1"/>
              </p:cNvSpPr>
              <p:nvPr/>
            </p:nvSpPr>
            <p:spPr bwMode="auto">
              <a:xfrm flipH="1">
                <a:off x="1704" y="353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9" name="Line 776"/>
              <p:cNvSpPr>
                <a:spLocks noChangeShapeType="1"/>
              </p:cNvSpPr>
              <p:nvPr/>
            </p:nvSpPr>
            <p:spPr bwMode="auto">
              <a:xfrm flipH="1">
                <a:off x="1708" y="353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0" name="Line 777"/>
              <p:cNvSpPr>
                <a:spLocks noChangeShapeType="1"/>
              </p:cNvSpPr>
              <p:nvPr/>
            </p:nvSpPr>
            <p:spPr bwMode="auto">
              <a:xfrm flipH="1">
                <a:off x="1712" y="352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1" name="Line 778"/>
              <p:cNvSpPr>
                <a:spLocks noChangeShapeType="1"/>
              </p:cNvSpPr>
              <p:nvPr/>
            </p:nvSpPr>
            <p:spPr bwMode="auto">
              <a:xfrm flipH="1">
                <a:off x="1716" y="352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2" name="Line 779"/>
              <p:cNvSpPr>
                <a:spLocks noChangeShapeType="1"/>
              </p:cNvSpPr>
              <p:nvPr/>
            </p:nvSpPr>
            <p:spPr bwMode="auto">
              <a:xfrm flipH="1">
                <a:off x="1721" y="351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3" name="Line 780"/>
              <p:cNvSpPr>
                <a:spLocks noChangeShapeType="1"/>
              </p:cNvSpPr>
              <p:nvPr/>
            </p:nvSpPr>
            <p:spPr bwMode="auto">
              <a:xfrm flipH="1">
                <a:off x="1725" y="351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4" name="Line 781"/>
              <p:cNvSpPr>
                <a:spLocks noChangeShapeType="1"/>
              </p:cNvSpPr>
              <p:nvPr/>
            </p:nvSpPr>
            <p:spPr bwMode="auto">
              <a:xfrm flipH="1">
                <a:off x="1730" y="351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5" name="Line 782"/>
              <p:cNvSpPr>
                <a:spLocks noChangeShapeType="1"/>
              </p:cNvSpPr>
              <p:nvPr/>
            </p:nvSpPr>
            <p:spPr bwMode="auto">
              <a:xfrm flipH="1">
                <a:off x="1734" y="350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6" name="Line 783"/>
              <p:cNvSpPr>
                <a:spLocks noChangeShapeType="1"/>
              </p:cNvSpPr>
              <p:nvPr/>
            </p:nvSpPr>
            <p:spPr bwMode="auto">
              <a:xfrm flipH="1">
                <a:off x="1738" y="350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7" name="Line 784"/>
              <p:cNvSpPr>
                <a:spLocks noChangeShapeType="1"/>
              </p:cNvSpPr>
              <p:nvPr/>
            </p:nvSpPr>
            <p:spPr bwMode="auto">
              <a:xfrm flipH="1">
                <a:off x="1742" y="350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8" name="Line 785"/>
              <p:cNvSpPr>
                <a:spLocks noChangeShapeType="1"/>
              </p:cNvSpPr>
              <p:nvPr/>
            </p:nvSpPr>
            <p:spPr bwMode="auto">
              <a:xfrm flipH="1">
                <a:off x="1747" y="349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9" name="Line 786"/>
              <p:cNvSpPr>
                <a:spLocks noChangeShapeType="1"/>
              </p:cNvSpPr>
              <p:nvPr/>
            </p:nvSpPr>
            <p:spPr bwMode="auto">
              <a:xfrm flipH="1">
                <a:off x="1751" y="349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0" name="Line 787"/>
              <p:cNvSpPr>
                <a:spLocks noChangeShapeType="1"/>
              </p:cNvSpPr>
              <p:nvPr/>
            </p:nvSpPr>
            <p:spPr bwMode="auto">
              <a:xfrm flipH="1">
                <a:off x="1755" y="349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1" name="Line 788"/>
              <p:cNvSpPr>
                <a:spLocks noChangeShapeType="1"/>
              </p:cNvSpPr>
              <p:nvPr/>
            </p:nvSpPr>
            <p:spPr bwMode="auto">
              <a:xfrm flipH="1">
                <a:off x="1759" y="3488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2" name="Line 789"/>
              <p:cNvSpPr>
                <a:spLocks noChangeShapeType="1"/>
              </p:cNvSpPr>
              <p:nvPr/>
            </p:nvSpPr>
            <p:spPr bwMode="auto">
              <a:xfrm flipH="1">
                <a:off x="1764" y="348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3" name="Line 790"/>
              <p:cNvSpPr>
                <a:spLocks noChangeShapeType="1"/>
              </p:cNvSpPr>
              <p:nvPr/>
            </p:nvSpPr>
            <p:spPr bwMode="auto">
              <a:xfrm flipH="1">
                <a:off x="1768" y="348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4" name="Line 791"/>
              <p:cNvSpPr>
                <a:spLocks noChangeShapeType="1"/>
              </p:cNvSpPr>
              <p:nvPr/>
            </p:nvSpPr>
            <p:spPr bwMode="auto">
              <a:xfrm flipH="1">
                <a:off x="1772" y="347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5" name="Line 792"/>
              <p:cNvSpPr>
                <a:spLocks noChangeShapeType="1"/>
              </p:cNvSpPr>
              <p:nvPr/>
            </p:nvSpPr>
            <p:spPr bwMode="auto">
              <a:xfrm flipH="1">
                <a:off x="1776" y="3475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6" name="Line 793"/>
              <p:cNvSpPr>
                <a:spLocks noChangeShapeType="1"/>
              </p:cNvSpPr>
              <p:nvPr/>
            </p:nvSpPr>
            <p:spPr bwMode="auto">
              <a:xfrm flipH="1">
                <a:off x="1781" y="347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7" name="Line 794"/>
              <p:cNvSpPr>
                <a:spLocks noChangeShapeType="1"/>
              </p:cNvSpPr>
              <p:nvPr/>
            </p:nvSpPr>
            <p:spPr bwMode="auto">
              <a:xfrm flipH="1">
                <a:off x="1785" y="346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8" name="Line 795"/>
              <p:cNvSpPr>
                <a:spLocks noChangeShapeType="1"/>
              </p:cNvSpPr>
              <p:nvPr/>
            </p:nvSpPr>
            <p:spPr bwMode="auto">
              <a:xfrm flipH="1">
                <a:off x="1789" y="346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9" name="Line 796"/>
              <p:cNvSpPr>
                <a:spLocks noChangeShapeType="1"/>
              </p:cNvSpPr>
              <p:nvPr/>
            </p:nvSpPr>
            <p:spPr bwMode="auto">
              <a:xfrm flipH="1">
                <a:off x="1793" y="346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0" name="Line 797"/>
              <p:cNvSpPr>
                <a:spLocks noChangeShapeType="1"/>
              </p:cNvSpPr>
              <p:nvPr/>
            </p:nvSpPr>
            <p:spPr bwMode="auto">
              <a:xfrm flipH="1">
                <a:off x="1797" y="345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1" name="Line 798"/>
              <p:cNvSpPr>
                <a:spLocks noChangeShapeType="1"/>
              </p:cNvSpPr>
              <p:nvPr/>
            </p:nvSpPr>
            <p:spPr bwMode="auto">
              <a:xfrm flipH="1">
                <a:off x="1802" y="345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2" name="Line 799"/>
              <p:cNvSpPr>
                <a:spLocks noChangeShapeType="1"/>
              </p:cNvSpPr>
              <p:nvPr/>
            </p:nvSpPr>
            <p:spPr bwMode="auto">
              <a:xfrm flipH="1">
                <a:off x="1806" y="345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3" name="Line 800"/>
              <p:cNvSpPr>
                <a:spLocks noChangeShapeType="1"/>
              </p:cNvSpPr>
              <p:nvPr/>
            </p:nvSpPr>
            <p:spPr bwMode="auto">
              <a:xfrm flipH="1">
                <a:off x="1810" y="344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4" name="Line 801"/>
              <p:cNvSpPr>
                <a:spLocks noChangeShapeType="1"/>
              </p:cNvSpPr>
              <p:nvPr/>
            </p:nvSpPr>
            <p:spPr bwMode="auto">
              <a:xfrm flipH="1">
                <a:off x="1814" y="3444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5" name="Line 802"/>
              <p:cNvSpPr>
                <a:spLocks noChangeShapeType="1"/>
              </p:cNvSpPr>
              <p:nvPr/>
            </p:nvSpPr>
            <p:spPr bwMode="auto">
              <a:xfrm flipH="1">
                <a:off x="1819" y="344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6" name="Line 803"/>
              <p:cNvSpPr>
                <a:spLocks noChangeShapeType="1"/>
              </p:cNvSpPr>
              <p:nvPr/>
            </p:nvSpPr>
            <p:spPr bwMode="auto">
              <a:xfrm flipH="1">
                <a:off x="1823" y="343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7" name="Line 804"/>
              <p:cNvSpPr>
                <a:spLocks noChangeShapeType="1"/>
              </p:cNvSpPr>
              <p:nvPr/>
            </p:nvSpPr>
            <p:spPr bwMode="auto">
              <a:xfrm flipH="1">
                <a:off x="1827" y="343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8" name="Line 805"/>
              <p:cNvSpPr>
                <a:spLocks noChangeShapeType="1"/>
              </p:cNvSpPr>
              <p:nvPr/>
            </p:nvSpPr>
            <p:spPr bwMode="auto">
              <a:xfrm flipH="1">
                <a:off x="1831" y="3430"/>
                <a:ext cx="5" cy="5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9" name="Line 806"/>
              <p:cNvSpPr>
                <a:spLocks noChangeShapeType="1"/>
              </p:cNvSpPr>
              <p:nvPr/>
            </p:nvSpPr>
            <p:spPr bwMode="auto">
              <a:xfrm flipH="1">
                <a:off x="1836" y="342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0" name="Line 807"/>
              <p:cNvSpPr>
                <a:spLocks noChangeShapeType="1"/>
              </p:cNvSpPr>
              <p:nvPr/>
            </p:nvSpPr>
            <p:spPr bwMode="auto">
              <a:xfrm flipH="1">
                <a:off x="1840" y="342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1" name="Line 808"/>
              <p:cNvSpPr>
                <a:spLocks noChangeShapeType="1"/>
              </p:cNvSpPr>
              <p:nvPr/>
            </p:nvSpPr>
            <p:spPr bwMode="auto">
              <a:xfrm flipH="1">
                <a:off x="1845" y="342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2" name="Line 809"/>
              <p:cNvSpPr>
                <a:spLocks noChangeShapeType="1"/>
              </p:cNvSpPr>
              <p:nvPr/>
            </p:nvSpPr>
            <p:spPr bwMode="auto">
              <a:xfrm flipH="1">
                <a:off x="1849" y="341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3" name="Line 810"/>
              <p:cNvSpPr>
                <a:spLocks noChangeShapeType="1"/>
              </p:cNvSpPr>
              <p:nvPr/>
            </p:nvSpPr>
            <p:spPr bwMode="auto">
              <a:xfrm flipH="1">
                <a:off x="1853" y="341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4" name="Line 811"/>
              <p:cNvSpPr>
                <a:spLocks noChangeShapeType="1"/>
              </p:cNvSpPr>
              <p:nvPr/>
            </p:nvSpPr>
            <p:spPr bwMode="auto">
              <a:xfrm flipH="1">
                <a:off x="1858" y="341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5" name="Line 812"/>
              <p:cNvSpPr>
                <a:spLocks noChangeShapeType="1"/>
              </p:cNvSpPr>
              <p:nvPr/>
            </p:nvSpPr>
            <p:spPr bwMode="auto">
              <a:xfrm flipH="1">
                <a:off x="1862" y="340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6" name="Line 813"/>
              <p:cNvSpPr>
                <a:spLocks noChangeShapeType="1"/>
              </p:cNvSpPr>
              <p:nvPr/>
            </p:nvSpPr>
            <p:spPr bwMode="auto">
              <a:xfrm flipH="1">
                <a:off x="1866" y="340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7" name="Line 814"/>
              <p:cNvSpPr>
                <a:spLocks noChangeShapeType="1"/>
              </p:cNvSpPr>
              <p:nvPr/>
            </p:nvSpPr>
            <p:spPr bwMode="auto">
              <a:xfrm flipH="1">
                <a:off x="1871" y="340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8" name="Line 815"/>
              <p:cNvSpPr>
                <a:spLocks noChangeShapeType="1"/>
              </p:cNvSpPr>
              <p:nvPr/>
            </p:nvSpPr>
            <p:spPr bwMode="auto">
              <a:xfrm flipH="1">
                <a:off x="1875" y="339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9" name="Line 816"/>
              <p:cNvSpPr>
                <a:spLocks noChangeShapeType="1"/>
              </p:cNvSpPr>
              <p:nvPr/>
            </p:nvSpPr>
            <p:spPr bwMode="auto">
              <a:xfrm flipH="1">
                <a:off x="1879" y="339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0" name="Line 817"/>
              <p:cNvSpPr>
                <a:spLocks noChangeShapeType="1"/>
              </p:cNvSpPr>
              <p:nvPr/>
            </p:nvSpPr>
            <p:spPr bwMode="auto">
              <a:xfrm flipH="1">
                <a:off x="1883" y="3390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1" name="Line 818"/>
              <p:cNvSpPr>
                <a:spLocks noChangeShapeType="1"/>
              </p:cNvSpPr>
              <p:nvPr/>
            </p:nvSpPr>
            <p:spPr bwMode="auto">
              <a:xfrm flipH="1">
                <a:off x="1888" y="338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2" name="Line 819"/>
              <p:cNvSpPr>
                <a:spLocks noChangeShapeType="1"/>
              </p:cNvSpPr>
              <p:nvPr/>
            </p:nvSpPr>
            <p:spPr bwMode="auto">
              <a:xfrm flipH="1">
                <a:off x="1892" y="338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3" name="Line 820"/>
              <p:cNvSpPr>
                <a:spLocks noChangeShapeType="1"/>
              </p:cNvSpPr>
              <p:nvPr/>
            </p:nvSpPr>
            <p:spPr bwMode="auto">
              <a:xfrm flipH="1">
                <a:off x="1896" y="338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4" name="Line 821"/>
              <p:cNvSpPr>
                <a:spLocks noChangeShapeType="1"/>
              </p:cNvSpPr>
              <p:nvPr/>
            </p:nvSpPr>
            <p:spPr bwMode="auto">
              <a:xfrm flipH="1">
                <a:off x="1901" y="337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5" name="Line 822"/>
              <p:cNvSpPr>
                <a:spLocks noChangeShapeType="1"/>
              </p:cNvSpPr>
              <p:nvPr/>
            </p:nvSpPr>
            <p:spPr bwMode="auto">
              <a:xfrm flipH="1">
                <a:off x="1905" y="337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6" name="Line 823"/>
              <p:cNvSpPr>
                <a:spLocks noChangeShapeType="1"/>
              </p:cNvSpPr>
              <p:nvPr/>
            </p:nvSpPr>
            <p:spPr bwMode="auto">
              <a:xfrm flipH="1">
                <a:off x="1909" y="337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7" name="Line 824"/>
              <p:cNvSpPr>
                <a:spLocks noChangeShapeType="1"/>
              </p:cNvSpPr>
              <p:nvPr/>
            </p:nvSpPr>
            <p:spPr bwMode="auto">
              <a:xfrm flipH="1">
                <a:off x="1913" y="336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8" name="Line 825"/>
              <p:cNvSpPr>
                <a:spLocks noChangeShapeType="1"/>
              </p:cNvSpPr>
              <p:nvPr/>
            </p:nvSpPr>
            <p:spPr bwMode="auto">
              <a:xfrm flipH="1">
                <a:off x="1918" y="336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9" name="Line 826"/>
              <p:cNvSpPr>
                <a:spLocks noChangeShapeType="1"/>
              </p:cNvSpPr>
              <p:nvPr/>
            </p:nvSpPr>
            <p:spPr bwMode="auto">
              <a:xfrm flipH="1">
                <a:off x="1922" y="336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0" name="Line 827"/>
              <p:cNvSpPr>
                <a:spLocks noChangeShapeType="1"/>
              </p:cNvSpPr>
              <p:nvPr/>
            </p:nvSpPr>
            <p:spPr bwMode="auto">
              <a:xfrm flipH="1">
                <a:off x="1926" y="335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1" name="Line 828"/>
              <p:cNvSpPr>
                <a:spLocks noChangeShapeType="1"/>
              </p:cNvSpPr>
              <p:nvPr/>
            </p:nvSpPr>
            <p:spPr bwMode="auto">
              <a:xfrm flipH="1">
                <a:off x="1931" y="335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2" name="Line 829"/>
              <p:cNvSpPr>
                <a:spLocks noChangeShapeType="1"/>
              </p:cNvSpPr>
              <p:nvPr/>
            </p:nvSpPr>
            <p:spPr bwMode="auto">
              <a:xfrm flipH="1">
                <a:off x="1935" y="335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3" name="Line 830"/>
              <p:cNvSpPr>
                <a:spLocks noChangeShapeType="1"/>
              </p:cNvSpPr>
              <p:nvPr/>
            </p:nvSpPr>
            <p:spPr bwMode="auto">
              <a:xfrm flipH="1">
                <a:off x="1939" y="3346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4" name="Line 831"/>
              <p:cNvSpPr>
                <a:spLocks noChangeShapeType="1"/>
              </p:cNvSpPr>
              <p:nvPr/>
            </p:nvSpPr>
            <p:spPr bwMode="auto">
              <a:xfrm flipH="1">
                <a:off x="1944" y="334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5" name="Line 832"/>
              <p:cNvSpPr>
                <a:spLocks noChangeShapeType="1"/>
              </p:cNvSpPr>
              <p:nvPr/>
            </p:nvSpPr>
            <p:spPr bwMode="auto">
              <a:xfrm flipH="1">
                <a:off x="1948" y="334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6" name="Line 833"/>
              <p:cNvSpPr>
                <a:spLocks noChangeShapeType="1"/>
              </p:cNvSpPr>
              <p:nvPr/>
            </p:nvSpPr>
            <p:spPr bwMode="auto">
              <a:xfrm flipH="1">
                <a:off x="1952" y="333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7" name="Line 834"/>
              <p:cNvSpPr>
                <a:spLocks noChangeShapeType="1"/>
              </p:cNvSpPr>
              <p:nvPr/>
            </p:nvSpPr>
            <p:spPr bwMode="auto">
              <a:xfrm flipH="1">
                <a:off x="1956" y="333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8" name="Line 835"/>
              <p:cNvSpPr>
                <a:spLocks noChangeShapeType="1"/>
              </p:cNvSpPr>
              <p:nvPr/>
            </p:nvSpPr>
            <p:spPr bwMode="auto">
              <a:xfrm flipH="1">
                <a:off x="1961" y="333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9" name="Line 836"/>
              <p:cNvSpPr>
                <a:spLocks noChangeShapeType="1"/>
              </p:cNvSpPr>
              <p:nvPr/>
            </p:nvSpPr>
            <p:spPr bwMode="auto">
              <a:xfrm flipH="1">
                <a:off x="1965" y="332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0" name="Line 837"/>
              <p:cNvSpPr>
                <a:spLocks noChangeShapeType="1"/>
              </p:cNvSpPr>
              <p:nvPr/>
            </p:nvSpPr>
            <p:spPr bwMode="auto">
              <a:xfrm flipH="1">
                <a:off x="1969" y="332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1" name="Line 838"/>
              <p:cNvSpPr>
                <a:spLocks noChangeShapeType="1"/>
              </p:cNvSpPr>
              <p:nvPr/>
            </p:nvSpPr>
            <p:spPr bwMode="auto">
              <a:xfrm flipH="1">
                <a:off x="1974" y="332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2" name="Line 839"/>
              <p:cNvSpPr>
                <a:spLocks noChangeShapeType="1"/>
              </p:cNvSpPr>
              <p:nvPr/>
            </p:nvSpPr>
            <p:spPr bwMode="auto">
              <a:xfrm flipH="1">
                <a:off x="1978" y="331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3" name="Line 840"/>
              <p:cNvSpPr>
                <a:spLocks noChangeShapeType="1"/>
              </p:cNvSpPr>
              <p:nvPr/>
            </p:nvSpPr>
            <p:spPr bwMode="auto">
              <a:xfrm flipH="1">
                <a:off x="1982" y="331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4" name="Line 841"/>
              <p:cNvSpPr>
                <a:spLocks noChangeShapeType="1"/>
              </p:cNvSpPr>
              <p:nvPr/>
            </p:nvSpPr>
            <p:spPr bwMode="auto">
              <a:xfrm flipH="1">
                <a:off x="1987" y="331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5" name="Line 842"/>
              <p:cNvSpPr>
                <a:spLocks noChangeShapeType="1"/>
              </p:cNvSpPr>
              <p:nvPr/>
            </p:nvSpPr>
            <p:spPr bwMode="auto">
              <a:xfrm flipH="1">
                <a:off x="1991" y="330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6" name="Line 843"/>
              <p:cNvSpPr>
                <a:spLocks noChangeShapeType="1"/>
              </p:cNvSpPr>
              <p:nvPr/>
            </p:nvSpPr>
            <p:spPr bwMode="auto">
              <a:xfrm flipH="1">
                <a:off x="1995" y="330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7" name="Line 844"/>
              <p:cNvSpPr>
                <a:spLocks noChangeShapeType="1"/>
              </p:cNvSpPr>
              <p:nvPr/>
            </p:nvSpPr>
            <p:spPr bwMode="auto">
              <a:xfrm flipH="1">
                <a:off x="1999" y="330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8" name="Line 845"/>
              <p:cNvSpPr>
                <a:spLocks noChangeShapeType="1"/>
              </p:cNvSpPr>
              <p:nvPr/>
            </p:nvSpPr>
            <p:spPr bwMode="auto">
              <a:xfrm flipH="1">
                <a:off x="2004" y="329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9" name="Line 846"/>
              <p:cNvSpPr>
                <a:spLocks noChangeShapeType="1"/>
              </p:cNvSpPr>
              <p:nvPr/>
            </p:nvSpPr>
            <p:spPr bwMode="auto">
              <a:xfrm flipH="1">
                <a:off x="2008" y="329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0" name="Line 847"/>
              <p:cNvSpPr>
                <a:spLocks noChangeShapeType="1"/>
              </p:cNvSpPr>
              <p:nvPr/>
            </p:nvSpPr>
            <p:spPr bwMode="auto">
              <a:xfrm flipH="1">
                <a:off x="2013" y="329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1" name="Line 848"/>
              <p:cNvSpPr>
                <a:spLocks noChangeShapeType="1"/>
              </p:cNvSpPr>
              <p:nvPr/>
            </p:nvSpPr>
            <p:spPr bwMode="auto">
              <a:xfrm flipH="1">
                <a:off x="2017" y="328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2" name="Line 849"/>
              <p:cNvSpPr>
                <a:spLocks noChangeShapeType="1"/>
              </p:cNvSpPr>
              <p:nvPr/>
            </p:nvSpPr>
            <p:spPr bwMode="auto">
              <a:xfrm flipH="1">
                <a:off x="2021" y="328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3" name="Line 850"/>
              <p:cNvSpPr>
                <a:spLocks noChangeShapeType="1"/>
              </p:cNvSpPr>
              <p:nvPr/>
            </p:nvSpPr>
            <p:spPr bwMode="auto">
              <a:xfrm flipH="1">
                <a:off x="2026" y="328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4" name="Line 851"/>
              <p:cNvSpPr>
                <a:spLocks noChangeShapeType="1"/>
              </p:cNvSpPr>
              <p:nvPr/>
            </p:nvSpPr>
            <p:spPr bwMode="auto">
              <a:xfrm flipH="1">
                <a:off x="2030" y="327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5" name="Line 852"/>
              <p:cNvSpPr>
                <a:spLocks noChangeShapeType="1"/>
              </p:cNvSpPr>
              <p:nvPr/>
            </p:nvSpPr>
            <p:spPr bwMode="auto">
              <a:xfrm flipH="1">
                <a:off x="2035" y="327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6" name="Line 853"/>
              <p:cNvSpPr>
                <a:spLocks noChangeShapeType="1"/>
              </p:cNvSpPr>
              <p:nvPr/>
            </p:nvSpPr>
            <p:spPr bwMode="auto">
              <a:xfrm flipH="1">
                <a:off x="2039" y="327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7" name="Line 854"/>
              <p:cNvSpPr>
                <a:spLocks noChangeShapeType="1"/>
              </p:cNvSpPr>
              <p:nvPr/>
            </p:nvSpPr>
            <p:spPr bwMode="auto">
              <a:xfrm flipH="1">
                <a:off x="2043" y="3266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8" name="Line 855"/>
              <p:cNvSpPr>
                <a:spLocks noChangeShapeType="1"/>
              </p:cNvSpPr>
              <p:nvPr/>
            </p:nvSpPr>
            <p:spPr bwMode="auto">
              <a:xfrm flipH="1">
                <a:off x="2048" y="326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9" name="Line 856"/>
              <p:cNvSpPr>
                <a:spLocks noChangeShapeType="1"/>
              </p:cNvSpPr>
              <p:nvPr/>
            </p:nvSpPr>
            <p:spPr bwMode="auto">
              <a:xfrm flipH="1">
                <a:off x="2052" y="326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0" name="Line 857"/>
              <p:cNvSpPr>
                <a:spLocks noChangeShapeType="1"/>
              </p:cNvSpPr>
              <p:nvPr/>
            </p:nvSpPr>
            <p:spPr bwMode="auto">
              <a:xfrm flipH="1">
                <a:off x="2057" y="325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1" name="Line 858"/>
              <p:cNvSpPr>
                <a:spLocks noChangeShapeType="1"/>
              </p:cNvSpPr>
              <p:nvPr/>
            </p:nvSpPr>
            <p:spPr bwMode="auto">
              <a:xfrm flipH="1">
                <a:off x="2061" y="325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2" name="Line 859"/>
              <p:cNvSpPr>
                <a:spLocks noChangeShapeType="1"/>
              </p:cNvSpPr>
              <p:nvPr/>
            </p:nvSpPr>
            <p:spPr bwMode="auto">
              <a:xfrm flipH="1">
                <a:off x="2065" y="325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3" name="Line 860"/>
              <p:cNvSpPr>
                <a:spLocks noChangeShapeType="1"/>
              </p:cNvSpPr>
              <p:nvPr/>
            </p:nvSpPr>
            <p:spPr bwMode="auto">
              <a:xfrm flipH="1">
                <a:off x="2070" y="324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4" name="Line 861"/>
              <p:cNvSpPr>
                <a:spLocks noChangeShapeType="1"/>
              </p:cNvSpPr>
              <p:nvPr/>
            </p:nvSpPr>
            <p:spPr bwMode="auto">
              <a:xfrm flipH="1">
                <a:off x="2074" y="324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5" name="Line 862"/>
              <p:cNvSpPr>
                <a:spLocks noChangeShapeType="1"/>
              </p:cNvSpPr>
              <p:nvPr/>
            </p:nvSpPr>
            <p:spPr bwMode="auto">
              <a:xfrm flipH="1">
                <a:off x="2078" y="3240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6" name="Line 863"/>
              <p:cNvSpPr>
                <a:spLocks noChangeShapeType="1"/>
              </p:cNvSpPr>
              <p:nvPr/>
            </p:nvSpPr>
            <p:spPr bwMode="auto">
              <a:xfrm flipH="1">
                <a:off x="2083" y="323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7" name="Line 864"/>
              <p:cNvSpPr>
                <a:spLocks noChangeShapeType="1"/>
              </p:cNvSpPr>
              <p:nvPr/>
            </p:nvSpPr>
            <p:spPr bwMode="auto">
              <a:xfrm flipH="1">
                <a:off x="2087" y="323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8" name="Line 865"/>
              <p:cNvSpPr>
                <a:spLocks noChangeShapeType="1"/>
              </p:cNvSpPr>
              <p:nvPr/>
            </p:nvSpPr>
            <p:spPr bwMode="auto">
              <a:xfrm flipH="1">
                <a:off x="2091" y="3230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9" name="Line 866"/>
              <p:cNvSpPr>
                <a:spLocks noChangeShapeType="1"/>
              </p:cNvSpPr>
              <p:nvPr/>
            </p:nvSpPr>
            <p:spPr bwMode="auto">
              <a:xfrm flipH="1">
                <a:off x="2096" y="322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0" name="Line 867"/>
              <p:cNvSpPr>
                <a:spLocks noChangeShapeType="1"/>
              </p:cNvSpPr>
              <p:nvPr/>
            </p:nvSpPr>
            <p:spPr bwMode="auto">
              <a:xfrm flipH="1">
                <a:off x="2100" y="322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1" name="Line 868"/>
              <p:cNvSpPr>
                <a:spLocks noChangeShapeType="1"/>
              </p:cNvSpPr>
              <p:nvPr/>
            </p:nvSpPr>
            <p:spPr bwMode="auto">
              <a:xfrm flipH="1">
                <a:off x="2104" y="322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2" name="Line 869"/>
              <p:cNvSpPr>
                <a:spLocks noChangeShapeType="1"/>
              </p:cNvSpPr>
              <p:nvPr/>
            </p:nvSpPr>
            <p:spPr bwMode="auto">
              <a:xfrm flipH="1">
                <a:off x="2109" y="321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3" name="Line 870"/>
              <p:cNvSpPr>
                <a:spLocks noChangeShapeType="1"/>
              </p:cNvSpPr>
              <p:nvPr/>
            </p:nvSpPr>
            <p:spPr bwMode="auto">
              <a:xfrm flipH="1">
                <a:off x="2113" y="321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4" name="Line 871"/>
              <p:cNvSpPr>
                <a:spLocks noChangeShapeType="1"/>
              </p:cNvSpPr>
              <p:nvPr/>
            </p:nvSpPr>
            <p:spPr bwMode="auto">
              <a:xfrm flipH="1">
                <a:off x="2117" y="321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5" name="Line 872"/>
              <p:cNvSpPr>
                <a:spLocks noChangeShapeType="1"/>
              </p:cNvSpPr>
              <p:nvPr/>
            </p:nvSpPr>
            <p:spPr bwMode="auto">
              <a:xfrm flipH="1">
                <a:off x="2122" y="320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6" name="Line 873"/>
              <p:cNvSpPr>
                <a:spLocks noChangeShapeType="1"/>
              </p:cNvSpPr>
              <p:nvPr/>
            </p:nvSpPr>
            <p:spPr bwMode="auto">
              <a:xfrm flipH="1">
                <a:off x="2126" y="3204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7" name="Line 874"/>
              <p:cNvSpPr>
                <a:spLocks noChangeShapeType="1"/>
              </p:cNvSpPr>
              <p:nvPr/>
            </p:nvSpPr>
            <p:spPr bwMode="auto">
              <a:xfrm flipH="1">
                <a:off x="2131" y="320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8" name="Line 875"/>
              <p:cNvSpPr>
                <a:spLocks noChangeShapeType="1"/>
              </p:cNvSpPr>
              <p:nvPr/>
            </p:nvSpPr>
            <p:spPr bwMode="auto">
              <a:xfrm flipH="1">
                <a:off x="2135" y="319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9" name="Line 876"/>
              <p:cNvSpPr>
                <a:spLocks noChangeShapeType="1"/>
              </p:cNvSpPr>
              <p:nvPr/>
            </p:nvSpPr>
            <p:spPr bwMode="auto">
              <a:xfrm flipH="1">
                <a:off x="2139" y="319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0" name="Line 877"/>
              <p:cNvSpPr>
                <a:spLocks noChangeShapeType="1"/>
              </p:cNvSpPr>
              <p:nvPr/>
            </p:nvSpPr>
            <p:spPr bwMode="auto">
              <a:xfrm flipH="1">
                <a:off x="2144" y="319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1" name="Line 878"/>
              <p:cNvSpPr>
                <a:spLocks noChangeShapeType="1"/>
              </p:cNvSpPr>
              <p:nvPr/>
            </p:nvSpPr>
            <p:spPr bwMode="auto">
              <a:xfrm flipH="1">
                <a:off x="2148" y="318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2" name="Line 879"/>
              <p:cNvSpPr>
                <a:spLocks noChangeShapeType="1"/>
              </p:cNvSpPr>
              <p:nvPr/>
            </p:nvSpPr>
            <p:spPr bwMode="auto">
              <a:xfrm flipH="1">
                <a:off x="2152" y="318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3" name="Line 880"/>
              <p:cNvSpPr>
                <a:spLocks noChangeShapeType="1"/>
              </p:cNvSpPr>
              <p:nvPr/>
            </p:nvSpPr>
            <p:spPr bwMode="auto">
              <a:xfrm flipH="1">
                <a:off x="2157" y="318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4" name="Line 881"/>
              <p:cNvSpPr>
                <a:spLocks noChangeShapeType="1"/>
              </p:cNvSpPr>
              <p:nvPr/>
            </p:nvSpPr>
            <p:spPr bwMode="auto">
              <a:xfrm flipH="1">
                <a:off x="2161" y="317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5" name="Line 882"/>
              <p:cNvSpPr>
                <a:spLocks noChangeShapeType="1"/>
              </p:cNvSpPr>
              <p:nvPr/>
            </p:nvSpPr>
            <p:spPr bwMode="auto">
              <a:xfrm flipH="1">
                <a:off x="2166" y="317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6" name="Line 883"/>
              <p:cNvSpPr>
                <a:spLocks noChangeShapeType="1"/>
              </p:cNvSpPr>
              <p:nvPr/>
            </p:nvSpPr>
            <p:spPr bwMode="auto">
              <a:xfrm flipH="1">
                <a:off x="2170" y="317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7" name="Line 884"/>
              <p:cNvSpPr>
                <a:spLocks noChangeShapeType="1"/>
              </p:cNvSpPr>
              <p:nvPr/>
            </p:nvSpPr>
            <p:spPr bwMode="auto">
              <a:xfrm flipH="1">
                <a:off x="2174" y="3168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8" name="Line 885"/>
              <p:cNvSpPr>
                <a:spLocks noChangeShapeType="1"/>
              </p:cNvSpPr>
              <p:nvPr/>
            </p:nvSpPr>
            <p:spPr bwMode="auto">
              <a:xfrm flipH="1">
                <a:off x="2179" y="316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9" name="Line 886"/>
              <p:cNvSpPr>
                <a:spLocks noChangeShapeType="1"/>
              </p:cNvSpPr>
              <p:nvPr/>
            </p:nvSpPr>
            <p:spPr bwMode="auto">
              <a:xfrm flipH="1">
                <a:off x="2183" y="316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" name="Line 887"/>
              <p:cNvSpPr>
                <a:spLocks noChangeShapeType="1"/>
              </p:cNvSpPr>
              <p:nvPr/>
            </p:nvSpPr>
            <p:spPr bwMode="auto">
              <a:xfrm flipH="1">
                <a:off x="2187" y="315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1" name="Line 888"/>
              <p:cNvSpPr>
                <a:spLocks noChangeShapeType="1"/>
              </p:cNvSpPr>
              <p:nvPr/>
            </p:nvSpPr>
            <p:spPr bwMode="auto">
              <a:xfrm flipH="1">
                <a:off x="2192" y="315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2" name="Line 889"/>
              <p:cNvSpPr>
                <a:spLocks noChangeShapeType="1"/>
              </p:cNvSpPr>
              <p:nvPr/>
            </p:nvSpPr>
            <p:spPr bwMode="auto">
              <a:xfrm flipH="1">
                <a:off x="2196" y="315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3" name="Line 890"/>
              <p:cNvSpPr>
                <a:spLocks noChangeShapeType="1"/>
              </p:cNvSpPr>
              <p:nvPr/>
            </p:nvSpPr>
            <p:spPr bwMode="auto">
              <a:xfrm flipH="1">
                <a:off x="2201" y="314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4" name="Line 891"/>
              <p:cNvSpPr>
                <a:spLocks noChangeShapeType="1"/>
              </p:cNvSpPr>
              <p:nvPr/>
            </p:nvSpPr>
            <p:spPr bwMode="auto">
              <a:xfrm flipH="1">
                <a:off x="2205" y="314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5" name="Line 892"/>
              <p:cNvSpPr>
                <a:spLocks noChangeShapeType="1"/>
              </p:cNvSpPr>
              <p:nvPr/>
            </p:nvSpPr>
            <p:spPr bwMode="auto">
              <a:xfrm flipH="1">
                <a:off x="2209" y="314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6" name="Line 893"/>
              <p:cNvSpPr>
                <a:spLocks noChangeShapeType="1"/>
              </p:cNvSpPr>
              <p:nvPr/>
            </p:nvSpPr>
            <p:spPr bwMode="auto">
              <a:xfrm flipH="1">
                <a:off x="2214" y="313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7" name="Line 894"/>
              <p:cNvSpPr>
                <a:spLocks noChangeShapeType="1"/>
              </p:cNvSpPr>
              <p:nvPr/>
            </p:nvSpPr>
            <p:spPr bwMode="auto">
              <a:xfrm flipH="1">
                <a:off x="2218" y="313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8" name="Line 895"/>
              <p:cNvSpPr>
                <a:spLocks noChangeShapeType="1"/>
              </p:cNvSpPr>
              <p:nvPr/>
            </p:nvSpPr>
            <p:spPr bwMode="auto">
              <a:xfrm flipH="1">
                <a:off x="2223" y="313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9" name="Line 896"/>
              <p:cNvSpPr>
                <a:spLocks noChangeShapeType="1"/>
              </p:cNvSpPr>
              <p:nvPr/>
            </p:nvSpPr>
            <p:spPr bwMode="auto">
              <a:xfrm flipH="1">
                <a:off x="2227" y="312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0" name="Line 897"/>
              <p:cNvSpPr>
                <a:spLocks noChangeShapeType="1"/>
              </p:cNvSpPr>
              <p:nvPr/>
            </p:nvSpPr>
            <p:spPr bwMode="auto">
              <a:xfrm flipH="1">
                <a:off x="2231" y="312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1" name="Line 898"/>
              <p:cNvSpPr>
                <a:spLocks noChangeShapeType="1"/>
              </p:cNvSpPr>
              <p:nvPr/>
            </p:nvSpPr>
            <p:spPr bwMode="auto">
              <a:xfrm flipH="1">
                <a:off x="2236" y="312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2" name="Line 899"/>
              <p:cNvSpPr>
                <a:spLocks noChangeShapeType="1"/>
              </p:cNvSpPr>
              <p:nvPr/>
            </p:nvSpPr>
            <p:spPr bwMode="auto">
              <a:xfrm flipH="1">
                <a:off x="2240" y="3119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3" name="Line 900"/>
              <p:cNvSpPr>
                <a:spLocks noChangeShapeType="1"/>
              </p:cNvSpPr>
              <p:nvPr/>
            </p:nvSpPr>
            <p:spPr bwMode="auto">
              <a:xfrm flipH="1">
                <a:off x="2245" y="311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4" name="Line 901"/>
              <p:cNvSpPr>
                <a:spLocks noChangeShapeType="1"/>
              </p:cNvSpPr>
              <p:nvPr/>
            </p:nvSpPr>
            <p:spPr bwMode="auto">
              <a:xfrm flipH="1">
                <a:off x="2249" y="3114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5" name="Line 902"/>
              <p:cNvSpPr>
                <a:spLocks noChangeShapeType="1"/>
              </p:cNvSpPr>
              <p:nvPr/>
            </p:nvSpPr>
            <p:spPr bwMode="auto">
              <a:xfrm flipH="1">
                <a:off x="2253" y="3110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6" name="Line 903"/>
              <p:cNvSpPr>
                <a:spLocks noChangeShapeType="1"/>
              </p:cNvSpPr>
              <p:nvPr/>
            </p:nvSpPr>
            <p:spPr bwMode="auto">
              <a:xfrm flipH="1">
                <a:off x="2258" y="310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7" name="Line 904"/>
              <p:cNvSpPr>
                <a:spLocks noChangeShapeType="1"/>
              </p:cNvSpPr>
              <p:nvPr/>
            </p:nvSpPr>
            <p:spPr bwMode="auto">
              <a:xfrm flipH="1">
                <a:off x="2262" y="310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8" name="Line 905"/>
              <p:cNvSpPr>
                <a:spLocks noChangeShapeType="1"/>
              </p:cNvSpPr>
              <p:nvPr/>
            </p:nvSpPr>
            <p:spPr bwMode="auto">
              <a:xfrm flipH="1">
                <a:off x="2267" y="310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9" name="Line 906"/>
              <p:cNvSpPr>
                <a:spLocks noChangeShapeType="1"/>
              </p:cNvSpPr>
              <p:nvPr/>
            </p:nvSpPr>
            <p:spPr bwMode="auto">
              <a:xfrm flipH="1">
                <a:off x="2271" y="309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0" name="Line 907"/>
              <p:cNvSpPr>
                <a:spLocks noChangeShapeType="1"/>
              </p:cNvSpPr>
              <p:nvPr/>
            </p:nvSpPr>
            <p:spPr bwMode="auto">
              <a:xfrm flipH="1">
                <a:off x="2275" y="309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1" name="Line 908"/>
              <p:cNvSpPr>
                <a:spLocks noChangeShapeType="1"/>
              </p:cNvSpPr>
              <p:nvPr/>
            </p:nvSpPr>
            <p:spPr bwMode="auto">
              <a:xfrm flipH="1">
                <a:off x="2280" y="309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2" name="Line 909"/>
              <p:cNvSpPr>
                <a:spLocks noChangeShapeType="1"/>
              </p:cNvSpPr>
              <p:nvPr/>
            </p:nvSpPr>
            <p:spPr bwMode="auto">
              <a:xfrm flipH="1">
                <a:off x="2284" y="308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3" name="Line 910"/>
              <p:cNvSpPr>
                <a:spLocks noChangeShapeType="1"/>
              </p:cNvSpPr>
              <p:nvPr/>
            </p:nvSpPr>
            <p:spPr bwMode="auto">
              <a:xfrm flipH="1">
                <a:off x="2289" y="308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4" name="Line 911"/>
              <p:cNvSpPr>
                <a:spLocks noChangeShapeType="1"/>
              </p:cNvSpPr>
              <p:nvPr/>
            </p:nvSpPr>
            <p:spPr bwMode="auto">
              <a:xfrm flipH="1">
                <a:off x="2293" y="308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5" name="Line 912"/>
              <p:cNvSpPr>
                <a:spLocks noChangeShapeType="1"/>
              </p:cNvSpPr>
              <p:nvPr/>
            </p:nvSpPr>
            <p:spPr bwMode="auto">
              <a:xfrm flipH="1">
                <a:off x="2298" y="307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6" name="Line 913"/>
              <p:cNvSpPr>
                <a:spLocks noChangeShapeType="1"/>
              </p:cNvSpPr>
              <p:nvPr/>
            </p:nvSpPr>
            <p:spPr bwMode="auto">
              <a:xfrm flipH="1">
                <a:off x="2302" y="307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7" name="Line 914"/>
              <p:cNvSpPr>
                <a:spLocks noChangeShapeType="1"/>
              </p:cNvSpPr>
              <p:nvPr/>
            </p:nvSpPr>
            <p:spPr bwMode="auto">
              <a:xfrm flipH="1">
                <a:off x="2306" y="307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8" name="Line 915"/>
              <p:cNvSpPr>
                <a:spLocks noChangeShapeType="1"/>
              </p:cNvSpPr>
              <p:nvPr/>
            </p:nvSpPr>
            <p:spPr bwMode="auto">
              <a:xfrm flipH="1">
                <a:off x="2311" y="306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9" name="Line 916"/>
              <p:cNvSpPr>
                <a:spLocks noChangeShapeType="1"/>
              </p:cNvSpPr>
              <p:nvPr/>
            </p:nvSpPr>
            <p:spPr bwMode="auto">
              <a:xfrm flipH="1">
                <a:off x="2315" y="306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0" name="Line 917"/>
              <p:cNvSpPr>
                <a:spLocks noChangeShapeType="1"/>
              </p:cNvSpPr>
              <p:nvPr/>
            </p:nvSpPr>
            <p:spPr bwMode="auto">
              <a:xfrm flipH="1">
                <a:off x="2320" y="306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1" name="Line 918"/>
              <p:cNvSpPr>
                <a:spLocks noChangeShapeType="1"/>
              </p:cNvSpPr>
              <p:nvPr/>
            </p:nvSpPr>
            <p:spPr bwMode="auto">
              <a:xfrm flipH="1">
                <a:off x="2324" y="305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2" name="Line 919"/>
              <p:cNvSpPr>
                <a:spLocks noChangeShapeType="1"/>
              </p:cNvSpPr>
              <p:nvPr/>
            </p:nvSpPr>
            <p:spPr bwMode="auto">
              <a:xfrm flipH="1">
                <a:off x="2329" y="305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59" name="Group 1121"/>
            <p:cNvGrpSpPr>
              <a:grpSpLocks/>
            </p:cNvGrpSpPr>
            <p:nvPr/>
          </p:nvGrpSpPr>
          <p:grpSpPr bwMode="auto">
            <a:xfrm>
              <a:off x="3703638" y="3933825"/>
              <a:ext cx="1470025" cy="917575"/>
              <a:chOff x="2333" y="2478"/>
              <a:chExt cx="926" cy="578"/>
            </a:xfrm>
          </p:grpSpPr>
          <p:sp>
            <p:nvSpPr>
              <p:cNvPr id="811" name="Line 921"/>
              <p:cNvSpPr>
                <a:spLocks noChangeShapeType="1"/>
              </p:cNvSpPr>
              <p:nvPr/>
            </p:nvSpPr>
            <p:spPr bwMode="auto">
              <a:xfrm flipH="1">
                <a:off x="2333" y="305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" name="Line 922"/>
              <p:cNvSpPr>
                <a:spLocks noChangeShapeType="1"/>
              </p:cNvSpPr>
              <p:nvPr/>
            </p:nvSpPr>
            <p:spPr bwMode="auto">
              <a:xfrm flipH="1">
                <a:off x="2338" y="304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" name="Line 923"/>
              <p:cNvSpPr>
                <a:spLocks noChangeShapeType="1"/>
              </p:cNvSpPr>
              <p:nvPr/>
            </p:nvSpPr>
            <p:spPr bwMode="auto">
              <a:xfrm flipH="1">
                <a:off x="2342" y="304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" name="Line 924"/>
              <p:cNvSpPr>
                <a:spLocks noChangeShapeType="1"/>
              </p:cNvSpPr>
              <p:nvPr/>
            </p:nvSpPr>
            <p:spPr bwMode="auto">
              <a:xfrm flipH="1">
                <a:off x="2346" y="304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" name="Line 925"/>
              <p:cNvSpPr>
                <a:spLocks noChangeShapeType="1"/>
              </p:cNvSpPr>
              <p:nvPr/>
            </p:nvSpPr>
            <p:spPr bwMode="auto">
              <a:xfrm flipH="1">
                <a:off x="2351" y="304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" name="Line 926"/>
              <p:cNvSpPr>
                <a:spLocks noChangeShapeType="1"/>
              </p:cNvSpPr>
              <p:nvPr/>
            </p:nvSpPr>
            <p:spPr bwMode="auto">
              <a:xfrm flipH="1">
                <a:off x="2355" y="303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" name="Line 927"/>
              <p:cNvSpPr>
                <a:spLocks noChangeShapeType="1"/>
              </p:cNvSpPr>
              <p:nvPr/>
            </p:nvSpPr>
            <p:spPr bwMode="auto">
              <a:xfrm flipH="1">
                <a:off x="2360" y="303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" name="Line 928"/>
              <p:cNvSpPr>
                <a:spLocks noChangeShapeType="1"/>
              </p:cNvSpPr>
              <p:nvPr/>
            </p:nvSpPr>
            <p:spPr bwMode="auto">
              <a:xfrm flipH="1">
                <a:off x="2364" y="3030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" name="Line 929"/>
              <p:cNvSpPr>
                <a:spLocks noChangeShapeType="1"/>
              </p:cNvSpPr>
              <p:nvPr/>
            </p:nvSpPr>
            <p:spPr bwMode="auto">
              <a:xfrm flipH="1">
                <a:off x="2369" y="302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" name="Line 930"/>
              <p:cNvSpPr>
                <a:spLocks noChangeShapeType="1"/>
              </p:cNvSpPr>
              <p:nvPr/>
            </p:nvSpPr>
            <p:spPr bwMode="auto">
              <a:xfrm flipH="1">
                <a:off x="2373" y="302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" name="Line 931"/>
              <p:cNvSpPr>
                <a:spLocks noChangeShapeType="1"/>
              </p:cNvSpPr>
              <p:nvPr/>
            </p:nvSpPr>
            <p:spPr bwMode="auto">
              <a:xfrm flipH="1">
                <a:off x="2378" y="302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" name="Line 932"/>
              <p:cNvSpPr>
                <a:spLocks noChangeShapeType="1"/>
              </p:cNvSpPr>
              <p:nvPr/>
            </p:nvSpPr>
            <p:spPr bwMode="auto">
              <a:xfrm flipH="1">
                <a:off x="2382" y="301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" name="Line 933"/>
              <p:cNvSpPr>
                <a:spLocks noChangeShapeType="1"/>
              </p:cNvSpPr>
              <p:nvPr/>
            </p:nvSpPr>
            <p:spPr bwMode="auto">
              <a:xfrm flipH="1">
                <a:off x="2387" y="301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" name="Line 934"/>
              <p:cNvSpPr>
                <a:spLocks noChangeShapeType="1"/>
              </p:cNvSpPr>
              <p:nvPr/>
            </p:nvSpPr>
            <p:spPr bwMode="auto">
              <a:xfrm flipH="1">
                <a:off x="2391" y="301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" name="Line 935"/>
              <p:cNvSpPr>
                <a:spLocks noChangeShapeType="1"/>
              </p:cNvSpPr>
              <p:nvPr/>
            </p:nvSpPr>
            <p:spPr bwMode="auto">
              <a:xfrm flipH="1">
                <a:off x="2396" y="3008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" name="Line 936"/>
              <p:cNvSpPr>
                <a:spLocks noChangeShapeType="1"/>
              </p:cNvSpPr>
              <p:nvPr/>
            </p:nvSpPr>
            <p:spPr bwMode="auto">
              <a:xfrm flipH="1">
                <a:off x="2400" y="300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" name="Line 937"/>
              <p:cNvSpPr>
                <a:spLocks noChangeShapeType="1"/>
              </p:cNvSpPr>
              <p:nvPr/>
            </p:nvSpPr>
            <p:spPr bwMode="auto">
              <a:xfrm flipH="1">
                <a:off x="2405" y="300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" name="Line 938"/>
              <p:cNvSpPr>
                <a:spLocks noChangeShapeType="1"/>
              </p:cNvSpPr>
              <p:nvPr/>
            </p:nvSpPr>
            <p:spPr bwMode="auto">
              <a:xfrm flipH="1">
                <a:off x="2409" y="299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" name="Line 939"/>
              <p:cNvSpPr>
                <a:spLocks noChangeShapeType="1"/>
              </p:cNvSpPr>
              <p:nvPr/>
            </p:nvSpPr>
            <p:spPr bwMode="auto">
              <a:xfrm flipH="1">
                <a:off x="2414" y="299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" name="Line 940"/>
              <p:cNvSpPr>
                <a:spLocks noChangeShapeType="1"/>
              </p:cNvSpPr>
              <p:nvPr/>
            </p:nvSpPr>
            <p:spPr bwMode="auto">
              <a:xfrm flipH="1">
                <a:off x="2418" y="299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" name="Line 941"/>
              <p:cNvSpPr>
                <a:spLocks noChangeShapeType="1"/>
              </p:cNvSpPr>
              <p:nvPr/>
            </p:nvSpPr>
            <p:spPr bwMode="auto">
              <a:xfrm flipH="1">
                <a:off x="2422" y="299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" name="Line 942"/>
              <p:cNvSpPr>
                <a:spLocks noChangeShapeType="1"/>
              </p:cNvSpPr>
              <p:nvPr/>
            </p:nvSpPr>
            <p:spPr bwMode="auto">
              <a:xfrm flipH="1">
                <a:off x="2427" y="298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" name="Line 943"/>
              <p:cNvSpPr>
                <a:spLocks noChangeShapeType="1"/>
              </p:cNvSpPr>
              <p:nvPr/>
            </p:nvSpPr>
            <p:spPr bwMode="auto">
              <a:xfrm flipH="1">
                <a:off x="2431" y="298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" name="Line 944"/>
              <p:cNvSpPr>
                <a:spLocks noChangeShapeType="1"/>
              </p:cNvSpPr>
              <p:nvPr/>
            </p:nvSpPr>
            <p:spPr bwMode="auto">
              <a:xfrm flipH="1">
                <a:off x="2436" y="298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" name="Line 945"/>
              <p:cNvSpPr>
                <a:spLocks noChangeShapeType="1"/>
              </p:cNvSpPr>
              <p:nvPr/>
            </p:nvSpPr>
            <p:spPr bwMode="auto">
              <a:xfrm flipH="1">
                <a:off x="2440" y="297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" name="Line 946"/>
              <p:cNvSpPr>
                <a:spLocks noChangeShapeType="1"/>
              </p:cNvSpPr>
              <p:nvPr/>
            </p:nvSpPr>
            <p:spPr bwMode="auto">
              <a:xfrm flipH="1">
                <a:off x="2445" y="297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" name="Line 947"/>
              <p:cNvSpPr>
                <a:spLocks noChangeShapeType="1"/>
              </p:cNvSpPr>
              <p:nvPr/>
            </p:nvSpPr>
            <p:spPr bwMode="auto">
              <a:xfrm flipH="1">
                <a:off x="2449" y="297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" name="Line 948"/>
              <p:cNvSpPr>
                <a:spLocks noChangeShapeType="1"/>
              </p:cNvSpPr>
              <p:nvPr/>
            </p:nvSpPr>
            <p:spPr bwMode="auto">
              <a:xfrm flipH="1">
                <a:off x="2454" y="296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" name="Line 949"/>
              <p:cNvSpPr>
                <a:spLocks noChangeShapeType="1"/>
              </p:cNvSpPr>
              <p:nvPr/>
            </p:nvSpPr>
            <p:spPr bwMode="auto">
              <a:xfrm flipH="1">
                <a:off x="2458" y="2964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" name="Line 950"/>
              <p:cNvSpPr>
                <a:spLocks noChangeShapeType="1"/>
              </p:cNvSpPr>
              <p:nvPr/>
            </p:nvSpPr>
            <p:spPr bwMode="auto">
              <a:xfrm flipH="1">
                <a:off x="2463" y="296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" name="Line 951"/>
              <p:cNvSpPr>
                <a:spLocks noChangeShapeType="1"/>
              </p:cNvSpPr>
              <p:nvPr/>
            </p:nvSpPr>
            <p:spPr bwMode="auto">
              <a:xfrm flipH="1">
                <a:off x="2467" y="295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" name="Line 952"/>
              <p:cNvSpPr>
                <a:spLocks noChangeShapeType="1"/>
              </p:cNvSpPr>
              <p:nvPr/>
            </p:nvSpPr>
            <p:spPr bwMode="auto">
              <a:xfrm flipH="1">
                <a:off x="2472" y="295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" name="Line 953"/>
              <p:cNvSpPr>
                <a:spLocks noChangeShapeType="1"/>
              </p:cNvSpPr>
              <p:nvPr/>
            </p:nvSpPr>
            <p:spPr bwMode="auto">
              <a:xfrm flipH="1">
                <a:off x="2476" y="295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" name="Line 954"/>
              <p:cNvSpPr>
                <a:spLocks noChangeShapeType="1"/>
              </p:cNvSpPr>
              <p:nvPr/>
            </p:nvSpPr>
            <p:spPr bwMode="auto">
              <a:xfrm flipH="1">
                <a:off x="2481" y="294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" name="Line 955"/>
              <p:cNvSpPr>
                <a:spLocks noChangeShapeType="1"/>
              </p:cNvSpPr>
              <p:nvPr/>
            </p:nvSpPr>
            <p:spPr bwMode="auto">
              <a:xfrm flipH="1">
                <a:off x="2485" y="294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" name="Line 956"/>
              <p:cNvSpPr>
                <a:spLocks noChangeShapeType="1"/>
              </p:cNvSpPr>
              <p:nvPr/>
            </p:nvSpPr>
            <p:spPr bwMode="auto">
              <a:xfrm flipH="1">
                <a:off x="2490" y="294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" name="Line 957"/>
              <p:cNvSpPr>
                <a:spLocks noChangeShapeType="1"/>
              </p:cNvSpPr>
              <p:nvPr/>
            </p:nvSpPr>
            <p:spPr bwMode="auto">
              <a:xfrm flipH="1">
                <a:off x="2494" y="294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" name="Line 958"/>
              <p:cNvSpPr>
                <a:spLocks noChangeShapeType="1"/>
              </p:cNvSpPr>
              <p:nvPr/>
            </p:nvSpPr>
            <p:spPr bwMode="auto">
              <a:xfrm flipH="1">
                <a:off x="2499" y="293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" name="Line 959"/>
              <p:cNvSpPr>
                <a:spLocks noChangeShapeType="1"/>
              </p:cNvSpPr>
              <p:nvPr/>
            </p:nvSpPr>
            <p:spPr bwMode="auto">
              <a:xfrm flipH="1">
                <a:off x="2503" y="293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" name="Line 960"/>
              <p:cNvSpPr>
                <a:spLocks noChangeShapeType="1"/>
              </p:cNvSpPr>
              <p:nvPr/>
            </p:nvSpPr>
            <p:spPr bwMode="auto">
              <a:xfrm flipH="1">
                <a:off x="2508" y="2931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" name="Line 961"/>
              <p:cNvSpPr>
                <a:spLocks noChangeShapeType="1"/>
              </p:cNvSpPr>
              <p:nvPr/>
            </p:nvSpPr>
            <p:spPr bwMode="auto">
              <a:xfrm flipH="1">
                <a:off x="2512" y="292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" name="Line 962"/>
              <p:cNvSpPr>
                <a:spLocks noChangeShapeType="1"/>
              </p:cNvSpPr>
              <p:nvPr/>
            </p:nvSpPr>
            <p:spPr bwMode="auto">
              <a:xfrm flipH="1">
                <a:off x="2516" y="2924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" name="Line 963"/>
              <p:cNvSpPr>
                <a:spLocks noChangeShapeType="1"/>
              </p:cNvSpPr>
              <p:nvPr/>
            </p:nvSpPr>
            <p:spPr bwMode="auto">
              <a:xfrm flipH="1">
                <a:off x="2521" y="292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" name="Line 964"/>
              <p:cNvSpPr>
                <a:spLocks noChangeShapeType="1"/>
              </p:cNvSpPr>
              <p:nvPr/>
            </p:nvSpPr>
            <p:spPr bwMode="auto">
              <a:xfrm flipH="1">
                <a:off x="2525" y="291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" name="Line 965"/>
              <p:cNvSpPr>
                <a:spLocks noChangeShapeType="1"/>
              </p:cNvSpPr>
              <p:nvPr/>
            </p:nvSpPr>
            <p:spPr bwMode="auto">
              <a:xfrm flipH="1">
                <a:off x="2530" y="291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" name="Line 966"/>
              <p:cNvSpPr>
                <a:spLocks noChangeShapeType="1"/>
              </p:cNvSpPr>
              <p:nvPr/>
            </p:nvSpPr>
            <p:spPr bwMode="auto">
              <a:xfrm flipH="1">
                <a:off x="2534" y="291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" name="Line 967"/>
              <p:cNvSpPr>
                <a:spLocks noChangeShapeType="1"/>
              </p:cNvSpPr>
              <p:nvPr/>
            </p:nvSpPr>
            <p:spPr bwMode="auto">
              <a:xfrm flipH="1">
                <a:off x="2539" y="290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" name="Line 968"/>
              <p:cNvSpPr>
                <a:spLocks noChangeShapeType="1"/>
              </p:cNvSpPr>
              <p:nvPr/>
            </p:nvSpPr>
            <p:spPr bwMode="auto">
              <a:xfrm flipH="1">
                <a:off x="2543" y="290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" name="Line 969"/>
              <p:cNvSpPr>
                <a:spLocks noChangeShapeType="1"/>
              </p:cNvSpPr>
              <p:nvPr/>
            </p:nvSpPr>
            <p:spPr bwMode="auto">
              <a:xfrm flipH="1">
                <a:off x="2548" y="290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" name="Line 970"/>
              <p:cNvSpPr>
                <a:spLocks noChangeShapeType="1"/>
              </p:cNvSpPr>
              <p:nvPr/>
            </p:nvSpPr>
            <p:spPr bwMode="auto">
              <a:xfrm flipH="1">
                <a:off x="2552" y="290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" name="Line 971"/>
              <p:cNvSpPr>
                <a:spLocks noChangeShapeType="1"/>
              </p:cNvSpPr>
              <p:nvPr/>
            </p:nvSpPr>
            <p:spPr bwMode="auto">
              <a:xfrm flipH="1">
                <a:off x="2557" y="289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" name="Line 972"/>
              <p:cNvSpPr>
                <a:spLocks noChangeShapeType="1"/>
              </p:cNvSpPr>
              <p:nvPr/>
            </p:nvSpPr>
            <p:spPr bwMode="auto">
              <a:xfrm flipH="1">
                <a:off x="2562" y="289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" name="Line 973"/>
              <p:cNvSpPr>
                <a:spLocks noChangeShapeType="1"/>
              </p:cNvSpPr>
              <p:nvPr/>
            </p:nvSpPr>
            <p:spPr bwMode="auto">
              <a:xfrm flipH="1">
                <a:off x="2566" y="289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" name="Line 974"/>
              <p:cNvSpPr>
                <a:spLocks noChangeShapeType="1"/>
              </p:cNvSpPr>
              <p:nvPr/>
            </p:nvSpPr>
            <p:spPr bwMode="auto">
              <a:xfrm flipH="1">
                <a:off x="2571" y="288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" name="Line 975"/>
              <p:cNvSpPr>
                <a:spLocks noChangeShapeType="1"/>
              </p:cNvSpPr>
              <p:nvPr/>
            </p:nvSpPr>
            <p:spPr bwMode="auto">
              <a:xfrm flipH="1">
                <a:off x="2575" y="2884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" name="Line 976"/>
              <p:cNvSpPr>
                <a:spLocks noChangeShapeType="1"/>
              </p:cNvSpPr>
              <p:nvPr/>
            </p:nvSpPr>
            <p:spPr bwMode="auto">
              <a:xfrm flipH="1">
                <a:off x="2580" y="288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" name="Line 977"/>
              <p:cNvSpPr>
                <a:spLocks noChangeShapeType="1"/>
              </p:cNvSpPr>
              <p:nvPr/>
            </p:nvSpPr>
            <p:spPr bwMode="auto">
              <a:xfrm flipH="1">
                <a:off x="2584" y="287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8" name="Line 978"/>
              <p:cNvSpPr>
                <a:spLocks noChangeShapeType="1"/>
              </p:cNvSpPr>
              <p:nvPr/>
            </p:nvSpPr>
            <p:spPr bwMode="auto">
              <a:xfrm flipH="1">
                <a:off x="2589" y="287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9" name="Line 979"/>
              <p:cNvSpPr>
                <a:spLocks noChangeShapeType="1"/>
              </p:cNvSpPr>
              <p:nvPr/>
            </p:nvSpPr>
            <p:spPr bwMode="auto">
              <a:xfrm flipH="1">
                <a:off x="2593" y="287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" name="Line 980"/>
              <p:cNvSpPr>
                <a:spLocks noChangeShapeType="1"/>
              </p:cNvSpPr>
              <p:nvPr/>
            </p:nvSpPr>
            <p:spPr bwMode="auto">
              <a:xfrm flipH="1">
                <a:off x="2598" y="287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" name="Line 981"/>
              <p:cNvSpPr>
                <a:spLocks noChangeShapeType="1"/>
              </p:cNvSpPr>
              <p:nvPr/>
            </p:nvSpPr>
            <p:spPr bwMode="auto">
              <a:xfrm flipH="1">
                <a:off x="2603" y="2866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2" name="Line 982"/>
              <p:cNvSpPr>
                <a:spLocks noChangeShapeType="1"/>
              </p:cNvSpPr>
              <p:nvPr/>
            </p:nvSpPr>
            <p:spPr bwMode="auto">
              <a:xfrm flipH="1">
                <a:off x="2607" y="286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3" name="Line 983"/>
              <p:cNvSpPr>
                <a:spLocks noChangeShapeType="1"/>
              </p:cNvSpPr>
              <p:nvPr/>
            </p:nvSpPr>
            <p:spPr bwMode="auto">
              <a:xfrm flipH="1">
                <a:off x="2612" y="2861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4" name="Line 984"/>
              <p:cNvSpPr>
                <a:spLocks noChangeShapeType="1"/>
              </p:cNvSpPr>
              <p:nvPr/>
            </p:nvSpPr>
            <p:spPr bwMode="auto">
              <a:xfrm flipH="1">
                <a:off x="2616" y="2857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5" name="Line 985"/>
              <p:cNvSpPr>
                <a:spLocks noChangeShapeType="1"/>
              </p:cNvSpPr>
              <p:nvPr/>
            </p:nvSpPr>
            <p:spPr bwMode="auto">
              <a:xfrm flipH="1">
                <a:off x="2621" y="285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" name="Line 986"/>
              <p:cNvSpPr>
                <a:spLocks noChangeShapeType="1"/>
              </p:cNvSpPr>
              <p:nvPr/>
            </p:nvSpPr>
            <p:spPr bwMode="auto">
              <a:xfrm flipH="1">
                <a:off x="2626" y="285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" name="Line 987"/>
              <p:cNvSpPr>
                <a:spLocks noChangeShapeType="1"/>
              </p:cNvSpPr>
              <p:nvPr/>
            </p:nvSpPr>
            <p:spPr bwMode="auto">
              <a:xfrm flipH="1">
                <a:off x="2630" y="2848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" name="Line 988"/>
              <p:cNvSpPr>
                <a:spLocks noChangeShapeType="1"/>
              </p:cNvSpPr>
              <p:nvPr/>
            </p:nvSpPr>
            <p:spPr bwMode="auto">
              <a:xfrm flipH="1">
                <a:off x="2635" y="284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" name="Line 989"/>
              <p:cNvSpPr>
                <a:spLocks noChangeShapeType="1"/>
              </p:cNvSpPr>
              <p:nvPr/>
            </p:nvSpPr>
            <p:spPr bwMode="auto">
              <a:xfrm flipH="1">
                <a:off x="2639" y="284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" name="Line 990"/>
              <p:cNvSpPr>
                <a:spLocks noChangeShapeType="1"/>
              </p:cNvSpPr>
              <p:nvPr/>
            </p:nvSpPr>
            <p:spPr bwMode="auto">
              <a:xfrm flipH="1">
                <a:off x="2644" y="283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" name="Line 991"/>
              <p:cNvSpPr>
                <a:spLocks noChangeShapeType="1"/>
              </p:cNvSpPr>
              <p:nvPr/>
            </p:nvSpPr>
            <p:spPr bwMode="auto">
              <a:xfrm flipH="1">
                <a:off x="2648" y="283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" name="Line 992"/>
              <p:cNvSpPr>
                <a:spLocks noChangeShapeType="1"/>
              </p:cNvSpPr>
              <p:nvPr/>
            </p:nvSpPr>
            <p:spPr bwMode="auto">
              <a:xfrm flipH="1">
                <a:off x="2653" y="283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" name="Line 993"/>
              <p:cNvSpPr>
                <a:spLocks noChangeShapeType="1"/>
              </p:cNvSpPr>
              <p:nvPr/>
            </p:nvSpPr>
            <p:spPr bwMode="auto">
              <a:xfrm flipH="1">
                <a:off x="2658" y="283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" name="Line 994"/>
              <p:cNvSpPr>
                <a:spLocks noChangeShapeType="1"/>
              </p:cNvSpPr>
              <p:nvPr/>
            </p:nvSpPr>
            <p:spPr bwMode="auto">
              <a:xfrm flipH="1">
                <a:off x="2662" y="282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" name="Line 995"/>
              <p:cNvSpPr>
                <a:spLocks noChangeShapeType="1"/>
              </p:cNvSpPr>
              <p:nvPr/>
            </p:nvSpPr>
            <p:spPr bwMode="auto">
              <a:xfrm flipH="1">
                <a:off x="2667" y="2825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" name="Line 996"/>
              <p:cNvSpPr>
                <a:spLocks noChangeShapeType="1"/>
              </p:cNvSpPr>
              <p:nvPr/>
            </p:nvSpPr>
            <p:spPr bwMode="auto">
              <a:xfrm flipH="1">
                <a:off x="2671" y="2821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" name="Line 997"/>
              <p:cNvSpPr>
                <a:spLocks noChangeShapeType="1"/>
              </p:cNvSpPr>
              <p:nvPr/>
            </p:nvSpPr>
            <p:spPr bwMode="auto">
              <a:xfrm flipH="1">
                <a:off x="2676" y="281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" name="Line 998"/>
              <p:cNvSpPr>
                <a:spLocks noChangeShapeType="1"/>
              </p:cNvSpPr>
              <p:nvPr/>
            </p:nvSpPr>
            <p:spPr bwMode="auto">
              <a:xfrm flipH="1">
                <a:off x="2680" y="2816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" name="Line 999"/>
              <p:cNvSpPr>
                <a:spLocks noChangeShapeType="1"/>
              </p:cNvSpPr>
              <p:nvPr/>
            </p:nvSpPr>
            <p:spPr bwMode="auto">
              <a:xfrm flipH="1">
                <a:off x="2684" y="281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" name="Line 1000"/>
              <p:cNvSpPr>
                <a:spLocks noChangeShapeType="1"/>
              </p:cNvSpPr>
              <p:nvPr/>
            </p:nvSpPr>
            <p:spPr bwMode="auto">
              <a:xfrm flipH="1">
                <a:off x="2689" y="280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" name="Line 1001"/>
              <p:cNvSpPr>
                <a:spLocks noChangeShapeType="1"/>
              </p:cNvSpPr>
              <p:nvPr/>
            </p:nvSpPr>
            <p:spPr bwMode="auto">
              <a:xfrm flipH="1">
                <a:off x="2694" y="280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" name="Line 1002"/>
              <p:cNvSpPr>
                <a:spLocks noChangeShapeType="1"/>
              </p:cNvSpPr>
              <p:nvPr/>
            </p:nvSpPr>
            <p:spPr bwMode="auto">
              <a:xfrm flipH="1">
                <a:off x="2698" y="280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" name="Line 1003"/>
              <p:cNvSpPr>
                <a:spLocks noChangeShapeType="1"/>
              </p:cNvSpPr>
              <p:nvPr/>
            </p:nvSpPr>
            <p:spPr bwMode="auto">
              <a:xfrm flipH="1">
                <a:off x="2703" y="280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" name="Line 1004"/>
              <p:cNvSpPr>
                <a:spLocks noChangeShapeType="1"/>
              </p:cNvSpPr>
              <p:nvPr/>
            </p:nvSpPr>
            <p:spPr bwMode="auto">
              <a:xfrm flipH="1">
                <a:off x="2707" y="279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" name="Line 1005"/>
              <p:cNvSpPr>
                <a:spLocks noChangeShapeType="1"/>
              </p:cNvSpPr>
              <p:nvPr/>
            </p:nvSpPr>
            <p:spPr bwMode="auto">
              <a:xfrm flipH="1">
                <a:off x="2712" y="279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" name="Line 1006"/>
              <p:cNvSpPr>
                <a:spLocks noChangeShapeType="1"/>
              </p:cNvSpPr>
              <p:nvPr/>
            </p:nvSpPr>
            <p:spPr bwMode="auto">
              <a:xfrm flipH="1">
                <a:off x="2717" y="279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" name="Line 1007"/>
              <p:cNvSpPr>
                <a:spLocks noChangeShapeType="1"/>
              </p:cNvSpPr>
              <p:nvPr/>
            </p:nvSpPr>
            <p:spPr bwMode="auto">
              <a:xfrm flipH="1">
                <a:off x="2721" y="278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" name="Line 1008"/>
              <p:cNvSpPr>
                <a:spLocks noChangeShapeType="1"/>
              </p:cNvSpPr>
              <p:nvPr/>
            </p:nvSpPr>
            <p:spPr bwMode="auto">
              <a:xfrm flipH="1">
                <a:off x="2726" y="278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" name="Line 1009"/>
              <p:cNvSpPr>
                <a:spLocks noChangeShapeType="1"/>
              </p:cNvSpPr>
              <p:nvPr/>
            </p:nvSpPr>
            <p:spPr bwMode="auto">
              <a:xfrm flipH="1">
                <a:off x="2731" y="278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" name="Line 1010"/>
              <p:cNvSpPr>
                <a:spLocks noChangeShapeType="1"/>
              </p:cNvSpPr>
              <p:nvPr/>
            </p:nvSpPr>
            <p:spPr bwMode="auto">
              <a:xfrm flipH="1">
                <a:off x="2735" y="278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" name="Line 1011"/>
              <p:cNvSpPr>
                <a:spLocks noChangeShapeType="1"/>
              </p:cNvSpPr>
              <p:nvPr/>
            </p:nvSpPr>
            <p:spPr bwMode="auto">
              <a:xfrm flipH="1">
                <a:off x="2740" y="277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" name="Line 1012"/>
              <p:cNvSpPr>
                <a:spLocks noChangeShapeType="1"/>
              </p:cNvSpPr>
              <p:nvPr/>
            </p:nvSpPr>
            <p:spPr bwMode="auto">
              <a:xfrm flipH="1">
                <a:off x="2744" y="277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" name="Line 1013"/>
              <p:cNvSpPr>
                <a:spLocks noChangeShapeType="1"/>
              </p:cNvSpPr>
              <p:nvPr/>
            </p:nvSpPr>
            <p:spPr bwMode="auto">
              <a:xfrm flipH="1">
                <a:off x="2749" y="277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" name="Line 1014"/>
              <p:cNvSpPr>
                <a:spLocks noChangeShapeType="1"/>
              </p:cNvSpPr>
              <p:nvPr/>
            </p:nvSpPr>
            <p:spPr bwMode="auto">
              <a:xfrm flipH="1">
                <a:off x="2754" y="276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" name="Line 1015"/>
              <p:cNvSpPr>
                <a:spLocks noChangeShapeType="1"/>
              </p:cNvSpPr>
              <p:nvPr/>
            </p:nvSpPr>
            <p:spPr bwMode="auto">
              <a:xfrm flipH="1">
                <a:off x="2758" y="276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" name="Line 1016"/>
              <p:cNvSpPr>
                <a:spLocks noChangeShapeType="1"/>
              </p:cNvSpPr>
              <p:nvPr/>
            </p:nvSpPr>
            <p:spPr bwMode="auto">
              <a:xfrm flipH="1">
                <a:off x="2763" y="276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" name="Line 1017"/>
              <p:cNvSpPr>
                <a:spLocks noChangeShapeType="1"/>
              </p:cNvSpPr>
              <p:nvPr/>
            </p:nvSpPr>
            <p:spPr bwMode="auto">
              <a:xfrm flipH="1">
                <a:off x="2768" y="275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" name="Line 1018"/>
              <p:cNvSpPr>
                <a:spLocks noChangeShapeType="1"/>
              </p:cNvSpPr>
              <p:nvPr/>
            </p:nvSpPr>
            <p:spPr bwMode="auto">
              <a:xfrm flipH="1">
                <a:off x="2772" y="275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" name="Line 1019"/>
              <p:cNvSpPr>
                <a:spLocks noChangeShapeType="1"/>
              </p:cNvSpPr>
              <p:nvPr/>
            </p:nvSpPr>
            <p:spPr bwMode="auto">
              <a:xfrm flipH="1">
                <a:off x="2777" y="275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" name="Line 1020"/>
              <p:cNvSpPr>
                <a:spLocks noChangeShapeType="1"/>
              </p:cNvSpPr>
              <p:nvPr/>
            </p:nvSpPr>
            <p:spPr bwMode="auto">
              <a:xfrm flipH="1">
                <a:off x="2782" y="2750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" name="Line 1021"/>
              <p:cNvSpPr>
                <a:spLocks noChangeShapeType="1"/>
              </p:cNvSpPr>
              <p:nvPr/>
            </p:nvSpPr>
            <p:spPr bwMode="auto">
              <a:xfrm flipH="1">
                <a:off x="2786" y="274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" name="Line 1022"/>
              <p:cNvSpPr>
                <a:spLocks noChangeShapeType="1"/>
              </p:cNvSpPr>
              <p:nvPr/>
            </p:nvSpPr>
            <p:spPr bwMode="auto">
              <a:xfrm flipH="1">
                <a:off x="2790" y="274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" name="Line 1023"/>
              <p:cNvSpPr>
                <a:spLocks noChangeShapeType="1"/>
              </p:cNvSpPr>
              <p:nvPr/>
            </p:nvSpPr>
            <p:spPr bwMode="auto">
              <a:xfrm flipH="1">
                <a:off x="2795" y="274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" name="Line 1024"/>
              <p:cNvSpPr>
                <a:spLocks noChangeShapeType="1"/>
              </p:cNvSpPr>
              <p:nvPr/>
            </p:nvSpPr>
            <p:spPr bwMode="auto">
              <a:xfrm flipH="1">
                <a:off x="2799" y="273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" name="Line 1025"/>
              <p:cNvSpPr>
                <a:spLocks noChangeShapeType="1"/>
              </p:cNvSpPr>
              <p:nvPr/>
            </p:nvSpPr>
            <p:spPr bwMode="auto">
              <a:xfrm flipH="1">
                <a:off x="2804" y="273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" name="Line 1026"/>
              <p:cNvSpPr>
                <a:spLocks noChangeShapeType="1"/>
              </p:cNvSpPr>
              <p:nvPr/>
            </p:nvSpPr>
            <p:spPr bwMode="auto">
              <a:xfrm flipH="1">
                <a:off x="2809" y="273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" name="Line 1027"/>
              <p:cNvSpPr>
                <a:spLocks noChangeShapeType="1"/>
              </p:cNvSpPr>
              <p:nvPr/>
            </p:nvSpPr>
            <p:spPr bwMode="auto">
              <a:xfrm flipH="1">
                <a:off x="2813" y="273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" name="Line 1028"/>
              <p:cNvSpPr>
                <a:spLocks noChangeShapeType="1"/>
              </p:cNvSpPr>
              <p:nvPr/>
            </p:nvSpPr>
            <p:spPr bwMode="auto">
              <a:xfrm flipH="1">
                <a:off x="2818" y="272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" name="Line 1029"/>
              <p:cNvSpPr>
                <a:spLocks noChangeShapeType="1"/>
              </p:cNvSpPr>
              <p:nvPr/>
            </p:nvSpPr>
            <p:spPr bwMode="auto">
              <a:xfrm flipH="1">
                <a:off x="2823" y="272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" name="Line 1030"/>
              <p:cNvSpPr>
                <a:spLocks noChangeShapeType="1"/>
              </p:cNvSpPr>
              <p:nvPr/>
            </p:nvSpPr>
            <p:spPr bwMode="auto">
              <a:xfrm flipH="1">
                <a:off x="2827" y="272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" name="Line 1031"/>
              <p:cNvSpPr>
                <a:spLocks noChangeShapeType="1"/>
              </p:cNvSpPr>
              <p:nvPr/>
            </p:nvSpPr>
            <p:spPr bwMode="auto">
              <a:xfrm flipH="1">
                <a:off x="2832" y="271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" name="Line 1032"/>
              <p:cNvSpPr>
                <a:spLocks noChangeShapeType="1"/>
              </p:cNvSpPr>
              <p:nvPr/>
            </p:nvSpPr>
            <p:spPr bwMode="auto">
              <a:xfrm flipH="1">
                <a:off x="2837" y="271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" name="Line 1033"/>
              <p:cNvSpPr>
                <a:spLocks noChangeShapeType="1"/>
              </p:cNvSpPr>
              <p:nvPr/>
            </p:nvSpPr>
            <p:spPr bwMode="auto">
              <a:xfrm flipH="1">
                <a:off x="2841" y="271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" name="Line 1034"/>
              <p:cNvSpPr>
                <a:spLocks noChangeShapeType="1"/>
              </p:cNvSpPr>
              <p:nvPr/>
            </p:nvSpPr>
            <p:spPr bwMode="auto">
              <a:xfrm flipH="1">
                <a:off x="2846" y="271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" name="Line 1035"/>
              <p:cNvSpPr>
                <a:spLocks noChangeShapeType="1"/>
              </p:cNvSpPr>
              <p:nvPr/>
            </p:nvSpPr>
            <p:spPr bwMode="auto">
              <a:xfrm flipH="1">
                <a:off x="2851" y="270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" name="Line 1036"/>
              <p:cNvSpPr>
                <a:spLocks noChangeShapeType="1"/>
              </p:cNvSpPr>
              <p:nvPr/>
            </p:nvSpPr>
            <p:spPr bwMode="auto">
              <a:xfrm flipH="1">
                <a:off x="2856" y="2705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" name="Line 1037"/>
              <p:cNvSpPr>
                <a:spLocks noChangeShapeType="1"/>
              </p:cNvSpPr>
              <p:nvPr/>
            </p:nvSpPr>
            <p:spPr bwMode="auto">
              <a:xfrm flipH="1">
                <a:off x="2860" y="2701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" name="Line 1038"/>
              <p:cNvSpPr>
                <a:spLocks noChangeShapeType="1"/>
              </p:cNvSpPr>
              <p:nvPr/>
            </p:nvSpPr>
            <p:spPr bwMode="auto">
              <a:xfrm flipH="1">
                <a:off x="2865" y="269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" name="Line 1039"/>
              <p:cNvSpPr>
                <a:spLocks noChangeShapeType="1"/>
              </p:cNvSpPr>
              <p:nvPr/>
            </p:nvSpPr>
            <p:spPr bwMode="auto">
              <a:xfrm flipH="1">
                <a:off x="2870" y="269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" name="Line 1040"/>
              <p:cNvSpPr>
                <a:spLocks noChangeShapeType="1"/>
              </p:cNvSpPr>
              <p:nvPr/>
            </p:nvSpPr>
            <p:spPr bwMode="auto">
              <a:xfrm flipH="1">
                <a:off x="2874" y="269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" name="Line 1041"/>
              <p:cNvSpPr>
                <a:spLocks noChangeShapeType="1"/>
              </p:cNvSpPr>
              <p:nvPr/>
            </p:nvSpPr>
            <p:spPr bwMode="auto">
              <a:xfrm flipH="1">
                <a:off x="2879" y="269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" name="Line 1042"/>
              <p:cNvSpPr>
                <a:spLocks noChangeShapeType="1"/>
              </p:cNvSpPr>
              <p:nvPr/>
            </p:nvSpPr>
            <p:spPr bwMode="auto">
              <a:xfrm flipH="1">
                <a:off x="2883" y="268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" name="Line 1043"/>
              <p:cNvSpPr>
                <a:spLocks noChangeShapeType="1"/>
              </p:cNvSpPr>
              <p:nvPr/>
            </p:nvSpPr>
            <p:spPr bwMode="auto">
              <a:xfrm flipH="1">
                <a:off x="2888" y="2684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" name="Line 1044"/>
              <p:cNvSpPr>
                <a:spLocks noChangeShapeType="1"/>
              </p:cNvSpPr>
              <p:nvPr/>
            </p:nvSpPr>
            <p:spPr bwMode="auto">
              <a:xfrm flipH="1">
                <a:off x="2892" y="268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" name="Line 1045"/>
              <p:cNvSpPr>
                <a:spLocks noChangeShapeType="1"/>
              </p:cNvSpPr>
              <p:nvPr/>
            </p:nvSpPr>
            <p:spPr bwMode="auto">
              <a:xfrm flipH="1">
                <a:off x="2897" y="267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" name="Line 1046"/>
              <p:cNvSpPr>
                <a:spLocks noChangeShapeType="1"/>
              </p:cNvSpPr>
              <p:nvPr/>
            </p:nvSpPr>
            <p:spPr bwMode="auto">
              <a:xfrm flipH="1">
                <a:off x="2902" y="267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" name="Line 1047"/>
              <p:cNvSpPr>
                <a:spLocks noChangeShapeType="1"/>
              </p:cNvSpPr>
              <p:nvPr/>
            </p:nvSpPr>
            <p:spPr bwMode="auto">
              <a:xfrm flipH="1">
                <a:off x="2907" y="267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" name="Line 1048"/>
              <p:cNvSpPr>
                <a:spLocks noChangeShapeType="1"/>
              </p:cNvSpPr>
              <p:nvPr/>
            </p:nvSpPr>
            <p:spPr bwMode="auto">
              <a:xfrm flipH="1">
                <a:off x="2911" y="267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" name="Line 1049"/>
              <p:cNvSpPr>
                <a:spLocks noChangeShapeType="1"/>
              </p:cNvSpPr>
              <p:nvPr/>
            </p:nvSpPr>
            <p:spPr bwMode="auto">
              <a:xfrm flipH="1">
                <a:off x="2916" y="266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" name="Line 1050"/>
              <p:cNvSpPr>
                <a:spLocks noChangeShapeType="1"/>
              </p:cNvSpPr>
              <p:nvPr/>
            </p:nvSpPr>
            <p:spPr bwMode="auto">
              <a:xfrm flipH="1">
                <a:off x="2921" y="266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" name="Line 1051"/>
              <p:cNvSpPr>
                <a:spLocks noChangeShapeType="1"/>
              </p:cNvSpPr>
              <p:nvPr/>
            </p:nvSpPr>
            <p:spPr bwMode="auto">
              <a:xfrm flipH="1">
                <a:off x="2926" y="266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" name="Line 1052"/>
              <p:cNvSpPr>
                <a:spLocks noChangeShapeType="1"/>
              </p:cNvSpPr>
              <p:nvPr/>
            </p:nvSpPr>
            <p:spPr bwMode="auto">
              <a:xfrm flipH="1">
                <a:off x="2930" y="265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" name="Line 1053"/>
              <p:cNvSpPr>
                <a:spLocks noChangeShapeType="1"/>
              </p:cNvSpPr>
              <p:nvPr/>
            </p:nvSpPr>
            <p:spPr bwMode="auto">
              <a:xfrm flipH="1">
                <a:off x="2935" y="265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" name="Line 1054"/>
              <p:cNvSpPr>
                <a:spLocks noChangeShapeType="1"/>
              </p:cNvSpPr>
              <p:nvPr/>
            </p:nvSpPr>
            <p:spPr bwMode="auto">
              <a:xfrm flipH="1">
                <a:off x="2940" y="265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" name="Line 1055"/>
              <p:cNvSpPr>
                <a:spLocks noChangeShapeType="1"/>
              </p:cNvSpPr>
              <p:nvPr/>
            </p:nvSpPr>
            <p:spPr bwMode="auto">
              <a:xfrm flipH="1">
                <a:off x="2945" y="2651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" name="Line 1056"/>
              <p:cNvSpPr>
                <a:spLocks noChangeShapeType="1"/>
              </p:cNvSpPr>
              <p:nvPr/>
            </p:nvSpPr>
            <p:spPr bwMode="auto">
              <a:xfrm flipH="1">
                <a:off x="2949" y="264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" name="Line 1057"/>
              <p:cNvSpPr>
                <a:spLocks noChangeShapeType="1"/>
              </p:cNvSpPr>
              <p:nvPr/>
            </p:nvSpPr>
            <p:spPr bwMode="auto">
              <a:xfrm flipH="1">
                <a:off x="2954" y="264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" name="Line 1058"/>
              <p:cNvSpPr>
                <a:spLocks noChangeShapeType="1"/>
              </p:cNvSpPr>
              <p:nvPr/>
            </p:nvSpPr>
            <p:spPr bwMode="auto">
              <a:xfrm flipH="1">
                <a:off x="2958" y="264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" name="Line 1059"/>
              <p:cNvSpPr>
                <a:spLocks noChangeShapeType="1"/>
              </p:cNvSpPr>
              <p:nvPr/>
            </p:nvSpPr>
            <p:spPr bwMode="auto">
              <a:xfrm flipH="1">
                <a:off x="2963" y="263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" name="Line 1060"/>
              <p:cNvSpPr>
                <a:spLocks noChangeShapeType="1"/>
              </p:cNvSpPr>
              <p:nvPr/>
            </p:nvSpPr>
            <p:spPr bwMode="auto">
              <a:xfrm flipH="1">
                <a:off x="2967" y="263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" name="Line 1061"/>
              <p:cNvSpPr>
                <a:spLocks noChangeShapeType="1"/>
              </p:cNvSpPr>
              <p:nvPr/>
            </p:nvSpPr>
            <p:spPr bwMode="auto">
              <a:xfrm flipH="1">
                <a:off x="2972" y="263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" name="Line 1062"/>
              <p:cNvSpPr>
                <a:spLocks noChangeShapeType="1"/>
              </p:cNvSpPr>
              <p:nvPr/>
            </p:nvSpPr>
            <p:spPr bwMode="auto">
              <a:xfrm flipH="1">
                <a:off x="2977" y="263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" name="Line 1063"/>
              <p:cNvSpPr>
                <a:spLocks noChangeShapeType="1"/>
              </p:cNvSpPr>
              <p:nvPr/>
            </p:nvSpPr>
            <p:spPr bwMode="auto">
              <a:xfrm flipH="1">
                <a:off x="2982" y="262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" name="Line 1064"/>
              <p:cNvSpPr>
                <a:spLocks noChangeShapeType="1"/>
              </p:cNvSpPr>
              <p:nvPr/>
            </p:nvSpPr>
            <p:spPr bwMode="auto">
              <a:xfrm flipH="1">
                <a:off x="2986" y="262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" name="Line 1065"/>
              <p:cNvSpPr>
                <a:spLocks noChangeShapeType="1"/>
              </p:cNvSpPr>
              <p:nvPr/>
            </p:nvSpPr>
            <p:spPr bwMode="auto">
              <a:xfrm flipH="1">
                <a:off x="2991" y="262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" name="Line 1066"/>
              <p:cNvSpPr>
                <a:spLocks noChangeShapeType="1"/>
              </p:cNvSpPr>
              <p:nvPr/>
            </p:nvSpPr>
            <p:spPr bwMode="auto">
              <a:xfrm flipH="1">
                <a:off x="2996" y="262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" name="Line 1067"/>
              <p:cNvSpPr>
                <a:spLocks noChangeShapeType="1"/>
              </p:cNvSpPr>
              <p:nvPr/>
            </p:nvSpPr>
            <p:spPr bwMode="auto">
              <a:xfrm flipH="1">
                <a:off x="3001" y="261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" name="Line 1068"/>
              <p:cNvSpPr>
                <a:spLocks noChangeShapeType="1"/>
              </p:cNvSpPr>
              <p:nvPr/>
            </p:nvSpPr>
            <p:spPr bwMode="auto">
              <a:xfrm flipH="1">
                <a:off x="3005" y="261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" name="Line 1069"/>
              <p:cNvSpPr>
                <a:spLocks noChangeShapeType="1"/>
              </p:cNvSpPr>
              <p:nvPr/>
            </p:nvSpPr>
            <p:spPr bwMode="auto">
              <a:xfrm flipH="1">
                <a:off x="3010" y="261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" name="Line 1070"/>
              <p:cNvSpPr>
                <a:spLocks noChangeShapeType="1"/>
              </p:cNvSpPr>
              <p:nvPr/>
            </p:nvSpPr>
            <p:spPr bwMode="auto">
              <a:xfrm flipH="1">
                <a:off x="3015" y="260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" name="Line 1071"/>
              <p:cNvSpPr>
                <a:spLocks noChangeShapeType="1"/>
              </p:cNvSpPr>
              <p:nvPr/>
            </p:nvSpPr>
            <p:spPr bwMode="auto">
              <a:xfrm flipH="1">
                <a:off x="3020" y="260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" name="Line 1072"/>
              <p:cNvSpPr>
                <a:spLocks noChangeShapeType="1"/>
              </p:cNvSpPr>
              <p:nvPr/>
            </p:nvSpPr>
            <p:spPr bwMode="auto">
              <a:xfrm flipH="1">
                <a:off x="3025" y="2603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" name="Line 1073"/>
              <p:cNvSpPr>
                <a:spLocks noChangeShapeType="1"/>
              </p:cNvSpPr>
              <p:nvPr/>
            </p:nvSpPr>
            <p:spPr bwMode="auto">
              <a:xfrm flipH="1">
                <a:off x="3029" y="260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" name="Line 1074"/>
              <p:cNvSpPr>
                <a:spLocks noChangeShapeType="1"/>
              </p:cNvSpPr>
              <p:nvPr/>
            </p:nvSpPr>
            <p:spPr bwMode="auto">
              <a:xfrm flipH="1">
                <a:off x="3034" y="259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" name="Line 1075"/>
              <p:cNvSpPr>
                <a:spLocks noChangeShapeType="1"/>
              </p:cNvSpPr>
              <p:nvPr/>
            </p:nvSpPr>
            <p:spPr bwMode="auto">
              <a:xfrm flipH="1">
                <a:off x="3038" y="2595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" name="Line 1076"/>
              <p:cNvSpPr>
                <a:spLocks noChangeShapeType="1"/>
              </p:cNvSpPr>
              <p:nvPr/>
            </p:nvSpPr>
            <p:spPr bwMode="auto">
              <a:xfrm flipH="1">
                <a:off x="3043" y="259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" name="Line 1077"/>
              <p:cNvSpPr>
                <a:spLocks noChangeShapeType="1"/>
              </p:cNvSpPr>
              <p:nvPr/>
            </p:nvSpPr>
            <p:spPr bwMode="auto">
              <a:xfrm flipH="1">
                <a:off x="3048" y="259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" name="Line 1078"/>
              <p:cNvSpPr>
                <a:spLocks noChangeShapeType="1"/>
              </p:cNvSpPr>
              <p:nvPr/>
            </p:nvSpPr>
            <p:spPr bwMode="auto">
              <a:xfrm flipH="1">
                <a:off x="3052" y="258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9" name="Line 1079"/>
              <p:cNvSpPr>
                <a:spLocks noChangeShapeType="1"/>
              </p:cNvSpPr>
              <p:nvPr/>
            </p:nvSpPr>
            <p:spPr bwMode="auto">
              <a:xfrm flipH="1">
                <a:off x="3057" y="258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0" name="Line 1080"/>
              <p:cNvSpPr>
                <a:spLocks noChangeShapeType="1"/>
              </p:cNvSpPr>
              <p:nvPr/>
            </p:nvSpPr>
            <p:spPr bwMode="auto">
              <a:xfrm flipH="1">
                <a:off x="3062" y="258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1" name="Line 1081"/>
              <p:cNvSpPr>
                <a:spLocks noChangeShapeType="1"/>
              </p:cNvSpPr>
              <p:nvPr/>
            </p:nvSpPr>
            <p:spPr bwMode="auto">
              <a:xfrm flipH="1">
                <a:off x="3067" y="257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2" name="Line 1082"/>
              <p:cNvSpPr>
                <a:spLocks noChangeShapeType="1"/>
              </p:cNvSpPr>
              <p:nvPr/>
            </p:nvSpPr>
            <p:spPr bwMode="auto">
              <a:xfrm flipH="1">
                <a:off x="3072" y="257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3" name="Line 1083"/>
              <p:cNvSpPr>
                <a:spLocks noChangeShapeType="1"/>
              </p:cNvSpPr>
              <p:nvPr/>
            </p:nvSpPr>
            <p:spPr bwMode="auto">
              <a:xfrm flipH="1">
                <a:off x="3077" y="257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4" name="Line 1084"/>
              <p:cNvSpPr>
                <a:spLocks noChangeShapeType="1"/>
              </p:cNvSpPr>
              <p:nvPr/>
            </p:nvSpPr>
            <p:spPr bwMode="auto">
              <a:xfrm flipH="1">
                <a:off x="3081" y="257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5" name="Line 1085"/>
              <p:cNvSpPr>
                <a:spLocks noChangeShapeType="1"/>
              </p:cNvSpPr>
              <p:nvPr/>
            </p:nvSpPr>
            <p:spPr bwMode="auto">
              <a:xfrm flipH="1">
                <a:off x="3086" y="2568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6" name="Line 1086"/>
              <p:cNvSpPr>
                <a:spLocks noChangeShapeType="1"/>
              </p:cNvSpPr>
              <p:nvPr/>
            </p:nvSpPr>
            <p:spPr bwMode="auto">
              <a:xfrm flipH="1">
                <a:off x="3091" y="256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7" name="Line 1087"/>
              <p:cNvSpPr>
                <a:spLocks noChangeShapeType="1"/>
              </p:cNvSpPr>
              <p:nvPr/>
            </p:nvSpPr>
            <p:spPr bwMode="auto">
              <a:xfrm flipH="1">
                <a:off x="3096" y="256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8" name="Line 1088"/>
              <p:cNvSpPr>
                <a:spLocks noChangeShapeType="1"/>
              </p:cNvSpPr>
              <p:nvPr/>
            </p:nvSpPr>
            <p:spPr bwMode="auto">
              <a:xfrm flipH="1">
                <a:off x="3100" y="256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9" name="Line 1089"/>
              <p:cNvSpPr>
                <a:spLocks noChangeShapeType="1"/>
              </p:cNvSpPr>
              <p:nvPr/>
            </p:nvSpPr>
            <p:spPr bwMode="auto">
              <a:xfrm flipH="1">
                <a:off x="3105" y="255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0" name="Line 1090"/>
              <p:cNvSpPr>
                <a:spLocks noChangeShapeType="1"/>
              </p:cNvSpPr>
              <p:nvPr/>
            </p:nvSpPr>
            <p:spPr bwMode="auto">
              <a:xfrm flipH="1">
                <a:off x="3109" y="255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1" name="Line 1091"/>
              <p:cNvSpPr>
                <a:spLocks noChangeShapeType="1"/>
              </p:cNvSpPr>
              <p:nvPr/>
            </p:nvSpPr>
            <p:spPr bwMode="auto">
              <a:xfrm flipH="1">
                <a:off x="3114" y="255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2" name="Line 1092"/>
              <p:cNvSpPr>
                <a:spLocks noChangeShapeType="1"/>
              </p:cNvSpPr>
              <p:nvPr/>
            </p:nvSpPr>
            <p:spPr bwMode="auto">
              <a:xfrm flipH="1">
                <a:off x="3119" y="255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" name="Line 1093"/>
              <p:cNvSpPr>
                <a:spLocks noChangeShapeType="1"/>
              </p:cNvSpPr>
              <p:nvPr/>
            </p:nvSpPr>
            <p:spPr bwMode="auto">
              <a:xfrm flipH="1">
                <a:off x="3124" y="254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" name="Line 1094"/>
              <p:cNvSpPr>
                <a:spLocks noChangeShapeType="1"/>
              </p:cNvSpPr>
              <p:nvPr/>
            </p:nvSpPr>
            <p:spPr bwMode="auto">
              <a:xfrm flipH="1">
                <a:off x="3129" y="254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" name="Line 1095"/>
              <p:cNvSpPr>
                <a:spLocks noChangeShapeType="1"/>
              </p:cNvSpPr>
              <p:nvPr/>
            </p:nvSpPr>
            <p:spPr bwMode="auto">
              <a:xfrm flipH="1">
                <a:off x="3134" y="254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" name="Line 1096"/>
              <p:cNvSpPr>
                <a:spLocks noChangeShapeType="1"/>
              </p:cNvSpPr>
              <p:nvPr/>
            </p:nvSpPr>
            <p:spPr bwMode="auto">
              <a:xfrm flipH="1">
                <a:off x="3139" y="254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" name="Line 1097"/>
              <p:cNvSpPr>
                <a:spLocks noChangeShapeType="1"/>
              </p:cNvSpPr>
              <p:nvPr/>
            </p:nvSpPr>
            <p:spPr bwMode="auto">
              <a:xfrm flipH="1">
                <a:off x="3144" y="253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0" name="Line 1098"/>
              <p:cNvSpPr>
                <a:spLocks noChangeShapeType="1"/>
              </p:cNvSpPr>
              <p:nvPr/>
            </p:nvSpPr>
            <p:spPr bwMode="auto">
              <a:xfrm flipH="1">
                <a:off x="3148" y="253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1" name="Line 1099"/>
              <p:cNvSpPr>
                <a:spLocks noChangeShapeType="1"/>
              </p:cNvSpPr>
              <p:nvPr/>
            </p:nvSpPr>
            <p:spPr bwMode="auto">
              <a:xfrm flipH="1">
                <a:off x="3153" y="253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2" name="Line 1100"/>
              <p:cNvSpPr>
                <a:spLocks noChangeShapeType="1"/>
              </p:cNvSpPr>
              <p:nvPr/>
            </p:nvSpPr>
            <p:spPr bwMode="auto">
              <a:xfrm flipH="1">
                <a:off x="3157" y="252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3" name="Line 1101"/>
              <p:cNvSpPr>
                <a:spLocks noChangeShapeType="1"/>
              </p:cNvSpPr>
              <p:nvPr/>
            </p:nvSpPr>
            <p:spPr bwMode="auto">
              <a:xfrm flipH="1">
                <a:off x="3162" y="252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4" name="Line 1102"/>
              <p:cNvSpPr>
                <a:spLocks noChangeShapeType="1"/>
              </p:cNvSpPr>
              <p:nvPr/>
            </p:nvSpPr>
            <p:spPr bwMode="auto">
              <a:xfrm flipH="1">
                <a:off x="3167" y="252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5" name="Line 1103"/>
              <p:cNvSpPr>
                <a:spLocks noChangeShapeType="1"/>
              </p:cNvSpPr>
              <p:nvPr/>
            </p:nvSpPr>
            <p:spPr bwMode="auto">
              <a:xfrm flipH="1">
                <a:off x="3172" y="252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6" name="Line 1104"/>
              <p:cNvSpPr>
                <a:spLocks noChangeShapeType="1"/>
              </p:cNvSpPr>
              <p:nvPr/>
            </p:nvSpPr>
            <p:spPr bwMode="auto">
              <a:xfrm flipH="1">
                <a:off x="3177" y="251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7" name="Line 1105"/>
              <p:cNvSpPr>
                <a:spLocks noChangeShapeType="1"/>
              </p:cNvSpPr>
              <p:nvPr/>
            </p:nvSpPr>
            <p:spPr bwMode="auto">
              <a:xfrm flipH="1">
                <a:off x="3182" y="251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8" name="Line 1106"/>
              <p:cNvSpPr>
                <a:spLocks noChangeShapeType="1"/>
              </p:cNvSpPr>
              <p:nvPr/>
            </p:nvSpPr>
            <p:spPr bwMode="auto">
              <a:xfrm flipH="1">
                <a:off x="3187" y="2514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9" name="Line 1107"/>
              <p:cNvSpPr>
                <a:spLocks noChangeShapeType="1"/>
              </p:cNvSpPr>
              <p:nvPr/>
            </p:nvSpPr>
            <p:spPr bwMode="auto">
              <a:xfrm flipH="1">
                <a:off x="3191" y="251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0" name="Line 1108"/>
              <p:cNvSpPr>
                <a:spLocks noChangeShapeType="1"/>
              </p:cNvSpPr>
              <p:nvPr/>
            </p:nvSpPr>
            <p:spPr bwMode="auto">
              <a:xfrm flipH="1">
                <a:off x="3196" y="250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1" name="Line 1109"/>
              <p:cNvSpPr>
                <a:spLocks noChangeShapeType="1"/>
              </p:cNvSpPr>
              <p:nvPr/>
            </p:nvSpPr>
            <p:spPr bwMode="auto">
              <a:xfrm flipH="1">
                <a:off x="3201" y="250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2" name="Line 1110"/>
              <p:cNvSpPr>
                <a:spLocks noChangeShapeType="1"/>
              </p:cNvSpPr>
              <p:nvPr/>
            </p:nvSpPr>
            <p:spPr bwMode="auto">
              <a:xfrm flipH="1">
                <a:off x="3206" y="250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3" name="Line 1111"/>
              <p:cNvSpPr>
                <a:spLocks noChangeShapeType="1"/>
              </p:cNvSpPr>
              <p:nvPr/>
            </p:nvSpPr>
            <p:spPr bwMode="auto">
              <a:xfrm flipH="1">
                <a:off x="3210" y="250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4" name="Line 1112"/>
              <p:cNvSpPr>
                <a:spLocks noChangeShapeType="1"/>
              </p:cNvSpPr>
              <p:nvPr/>
            </p:nvSpPr>
            <p:spPr bwMode="auto">
              <a:xfrm flipH="1">
                <a:off x="3215" y="249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5" name="Line 1113"/>
              <p:cNvSpPr>
                <a:spLocks noChangeShapeType="1"/>
              </p:cNvSpPr>
              <p:nvPr/>
            </p:nvSpPr>
            <p:spPr bwMode="auto">
              <a:xfrm flipH="1">
                <a:off x="3220" y="249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6" name="Line 1114"/>
              <p:cNvSpPr>
                <a:spLocks noChangeShapeType="1"/>
              </p:cNvSpPr>
              <p:nvPr/>
            </p:nvSpPr>
            <p:spPr bwMode="auto">
              <a:xfrm flipH="1">
                <a:off x="3225" y="249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7" name="Line 1115"/>
              <p:cNvSpPr>
                <a:spLocks noChangeShapeType="1"/>
              </p:cNvSpPr>
              <p:nvPr/>
            </p:nvSpPr>
            <p:spPr bwMode="auto">
              <a:xfrm flipH="1">
                <a:off x="3230" y="249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8" name="Line 1116"/>
              <p:cNvSpPr>
                <a:spLocks noChangeShapeType="1"/>
              </p:cNvSpPr>
              <p:nvPr/>
            </p:nvSpPr>
            <p:spPr bwMode="auto">
              <a:xfrm flipH="1">
                <a:off x="3235" y="248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9" name="Line 1117"/>
              <p:cNvSpPr>
                <a:spLocks noChangeShapeType="1"/>
              </p:cNvSpPr>
              <p:nvPr/>
            </p:nvSpPr>
            <p:spPr bwMode="auto">
              <a:xfrm flipH="1">
                <a:off x="3240" y="248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0" name="Line 1118"/>
              <p:cNvSpPr>
                <a:spLocks noChangeShapeType="1"/>
              </p:cNvSpPr>
              <p:nvPr/>
            </p:nvSpPr>
            <p:spPr bwMode="auto">
              <a:xfrm flipH="1">
                <a:off x="3244" y="248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1" name="Line 1119"/>
              <p:cNvSpPr>
                <a:spLocks noChangeShapeType="1"/>
              </p:cNvSpPr>
              <p:nvPr/>
            </p:nvSpPr>
            <p:spPr bwMode="auto">
              <a:xfrm flipH="1">
                <a:off x="3249" y="248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2" name="Line 1120"/>
              <p:cNvSpPr>
                <a:spLocks noChangeShapeType="1"/>
              </p:cNvSpPr>
              <p:nvPr/>
            </p:nvSpPr>
            <p:spPr bwMode="auto">
              <a:xfrm flipH="1">
                <a:off x="3254" y="247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60" name="Group 1322"/>
            <p:cNvGrpSpPr>
              <a:grpSpLocks/>
            </p:cNvGrpSpPr>
            <p:nvPr/>
          </p:nvGrpSpPr>
          <p:grpSpPr bwMode="auto">
            <a:xfrm>
              <a:off x="5173663" y="3384550"/>
              <a:ext cx="1633538" cy="549275"/>
              <a:chOff x="3259" y="2132"/>
              <a:chExt cx="1029" cy="346"/>
            </a:xfrm>
          </p:grpSpPr>
          <p:sp>
            <p:nvSpPr>
              <p:cNvPr id="611" name="Line 1122"/>
              <p:cNvSpPr>
                <a:spLocks noChangeShapeType="1"/>
              </p:cNvSpPr>
              <p:nvPr/>
            </p:nvSpPr>
            <p:spPr bwMode="auto">
              <a:xfrm flipH="1">
                <a:off x="3259" y="247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2" name="Line 1123"/>
              <p:cNvSpPr>
                <a:spLocks noChangeShapeType="1"/>
              </p:cNvSpPr>
              <p:nvPr/>
            </p:nvSpPr>
            <p:spPr bwMode="auto">
              <a:xfrm flipH="1">
                <a:off x="3263" y="247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3" name="Line 1124"/>
              <p:cNvSpPr>
                <a:spLocks noChangeShapeType="1"/>
              </p:cNvSpPr>
              <p:nvPr/>
            </p:nvSpPr>
            <p:spPr bwMode="auto">
              <a:xfrm flipH="1">
                <a:off x="3268" y="247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" name="Line 1125"/>
              <p:cNvSpPr>
                <a:spLocks noChangeShapeType="1"/>
              </p:cNvSpPr>
              <p:nvPr/>
            </p:nvSpPr>
            <p:spPr bwMode="auto">
              <a:xfrm flipH="1">
                <a:off x="3273" y="246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5" name="Line 1126"/>
              <p:cNvSpPr>
                <a:spLocks noChangeShapeType="1"/>
              </p:cNvSpPr>
              <p:nvPr/>
            </p:nvSpPr>
            <p:spPr bwMode="auto">
              <a:xfrm flipH="1">
                <a:off x="3278" y="246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6" name="Line 1127"/>
              <p:cNvSpPr>
                <a:spLocks noChangeShapeType="1"/>
              </p:cNvSpPr>
              <p:nvPr/>
            </p:nvSpPr>
            <p:spPr bwMode="auto">
              <a:xfrm flipH="1">
                <a:off x="3283" y="246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7" name="Line 1128"/>
              <p:cNvSpPr>
                <a:spLocks noChangeShapeType="1"/>
              </p:cNvSpPr>
              <p:nvPr/>
            </p:nvSpPr>
            <p:spPr bwMode="auto">
              <a:xfrm flipH="1">
                <a:off x="3288" y="246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8" name="Line 1129"/>
              <p:cNvSpPr>
                <a:spLocks noChangeShapeType="1"/>
              </p:cNvSpPr>
              <p:nvPr/>
            </p:nvSpPr>
            <p:spPr bwMode="auto">
              <a:xfrm flipH="1">
                <a:off x="3293" y="245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9" name="Line 1130"/>
              <p:cNvSpPr>
                <a:spLocks noChangeShapeType="1"/>
              </p:cNvSpPr>
              <p:nvPr/>
            </p:nvSpPr>
            <p:spPr bwMode="auto">
              <a:xfrm flipH="1">
                <a:off x="3298" y="245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0" name="Line 1131"/>
              <p:cNvSpPr>
                <a:spLocks noChangeShapeType="1"/>
              </p:cNvSpPr>
              <p:nvPr/>
            </p:nvSpPr>
            <p:spPr bwMode="auto">
              <a:xfrm flipH="1">
                <a:off x="3303" y="245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1" name="Line 1132"/>
              <p:cNvSpPr>
                <a:spLocks noChangeShapeType="1"/>
              </p:cNvSpPr>
              <p:nvPr/>
            </p:nvSpPr>
            <p:spPr bwMode="auto">
              <a:xfrm flipH="1">
                <a:off x="3308" y="2450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2" name="Line 1133"/>
              <p:cNvSpPr>
                <a:spLocks noChangeShapeType="1"/>
              </p:cNvSpPr>
              <p:nvPr/>
            </p:nvSpPr>
            <p:spPr bwMode="auto">
              <a:xfrm flipH="1">
                <a:off x="3312" y="244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3" name="Line 1134"/>
              <p:cNvSpPr>
                <a:spLocks noChangeShapeType="1"/>
              </p:cNvSpPr>
              <p:nvPr/>
            </p:nvSpPr>
            <p:spPr bwMode="auto">
              <a:xfrm flipH="1">
                <a:off x="3317" y="244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4" name="Line 1135"/>
              <p:cNvSpPr>
                <a:spLocks noChangeShapeType="1"/>
              </p:cNvSpPr>
              <p:nvPr/>
            </p:nvSpPr>
            <p:spPr bwMode="auto">
              <a:xfrm flipH="1">
                <a:off x="3322" y="244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5" name="Line 1136"/>
              <p:cNvSpPr>
                <a:spLocks noChangeShapeType="1"/>
              </p:cNvSpPr>
              <p:nvPr/>
            </p:nvSpPr>
            <p:spPr bwMode="auto">
              <a:xfrm flipH="1">
                <a:off x="3327" y="244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6" name="Line 1137"/>
              <p:cNvSpPr>
                <a:spLocks noChangeShapeType="1"/>
              </p:cNvSpPr>
              <p:nvPr/>
            </p:nvSpPr>
            <p:spPr bwMode="auto">
              <a:xfrm flipH="1">
                <a:off x="3332" y="2439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7" name="Line 1138"/>
              <p:cNvSpPr>
                <a:spLocks noChangeShapeType="1"/>
              </p:cNvSpPr>
              <p:nvPr/>
            </p:nvSpPr>
            <p:spPr bwMode="auto">
              <a:xfrm flipH="1">
                <a:off x="3337" y="243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8" name="Line 1139"/>
              <p:cNvSpPr>
                <a:spLocks noChangeShapeType="1"/>
              </p:cNvSpPr>
              <p:nvPr/>
            </p:nvSpPr>
            <p:spPr bwMode="auto">
              <a:xfrm flipH="1">
                <a:off x="3342" y="243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9" name="Line 1140"/>
              <p:cNvSpPr>
                <a:spLocks noChangeShapeType="1"/>
              </p:cNvSpPr>
              <p:nvPr/>
            </p:nvSpPr>
            <p:spPr bwMode="auto">
              <a:xfrm flipH="1">
                <a:off x="3347" y="243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0" name="Line 1141"/>
              <p:cNvSpPr>
                <a:spLocks noChangeShapeType="1"/>
              </p:cNvSpPr>
              <p:nvPr/>
            </p:nvSpPr>
            <p:spPr bwMode="auto">
              <a:xfrm flipH="1">
                <a:off x="3352" y="242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1" name="Line 1142"/>
              <p:cNvSpPr>
                <a:spLocks noChangeShapeType="1"/>
              </p:cNvSpPr>
              <p:nvPr/>
            </p:nvSpPr>
            <p:spPr bwMode="auto">
              <a:xfrm flipH="1">
                <a:off x="3356" y="242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2" name="Line 1143"/>
              <p:cNvSpPr>
                <a:spLocks noChangeShapeType="1"/>
              </p:cNvSpPr>
              <p:nvPr/>
            </p:nvSpPr>
            <p:spPr bwMode="auto">
              <a:xfrm flipH="1">
                <a:off x="3361" y="242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" name="Line 1144"/>
              <p:cNvSpPr>
                <a:spLocks noChangeShapeType="1"/>
              </p:cNvSpPr>
              <p:nvPr/>
            </p:nvSpPr>
            <p:spPr bwMode="auto">
              <a:xfrm flipH="1">
                <a:off x="3366" y="242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" name="Line 1145"/>
              <p:cNvSpPr>
                <a:spLocks noChangeShapeType="1"/>
              </p:cNvSpPr>
              <p:nvPr/>
            </p:nvSpPr>
            <p:spPr bwMode="auto">
              <a:xfrm flipH="1">
                <a:off x="3371" y="241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5" name="Line 1146"/>
              <p:cNvSpPr>
                <a:spLocks noChangeShapeType="1"/>
              </p:cNvSpPr>
              <p:nvPr/>
            </p:nvSpPr>
            <p:spPr bwMode="auto">
              <a:xfrm flipH="1">
                <a:off x="3376" y="241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6" name="Line 1147"/>
              <p:cNvSpPr>
                <a:spLocks noChangeShapeType="1"/>
              </p:cNvSpPr>
              <p:nvPr/>
            </p:nvSpPr>
            <p:spPr bwMode="auto">
              <a:xfrm flipH="1">
                <a:off x="3381" y="241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7" name="Line 1148"/>
              <p:cNvSpPr>
                <a:spLocks noChangeShapeType="1"/>
              </p:cNvSpPr>
              <p:nvPr/>
            </p:nvSpPr>
            <p:spPr bwMode="auto">
              <a:xfrm flipH="1">
                <a:off x="3386" y="241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8" name="Line 1149"/>
              <p:cNvSpPr>
                <a:spLocks noChangeShapeType="1"/>
              </p:cNvSpPr>
              <p:nvPr/>
            </p:nvSpPr>
            <p:spPr bwMode="auto">
              <a:xfrm flipH="1">
                <a:off x="3391" y="240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9" name="Line 1150"/>
              <p:cNvSpPr>
                <a:spLocks noChangeShapeType="1"/>
              </p:cNvSpPr>
              <p:nvPr/>
            </p:nvSpPr>
            <p:spPr bwMode="auto">
              <a:xfrm flipH="1">
                <a:off x="3396" y="240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0" name="Line 1151"/>
              <p:cNvSpPr>
                <a:spLocks noChangeShapeType="1"/>
              </p:cNvSpPr>
              <p:nvPr/>
            </p:nvSpPr>
            <p:spPr bwMode="auto">
              <a:xfrm flipH="1">
                <a:off x="3401" y="240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1" name="Line 1152"/>
              <p:cNvSpPr>
                <a:spLocks noChangeShapeType="1"/>
              </p:cNvSpPr>
              <p:nvPr/>
            </p:nvSpPr>
            <p:spPr bwMode="auto">
              <a:xfrm flipH="1">
                <a:off x="3405" y="2403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2" name="Line 1153"/>
              <p:cNvSpPr>
                <a:spLocks noChangeShapeType="1"/>
              </p:cNvSpPr>
              <p:nvPr/>
            </p:nvSpPr>
            <p:spPr bwMode="auto">
              <a:xfrm flipH="1">
                <a:off x="3410" y="240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3" name="Line 1154"/>
              <p:cNvSpPr>
                <a:spLocks noChangeShapeType="1"/>
              </p:cNvSpPr>
              <p:nvPr/>
            </p:nvSpPr>
            <p:spPr bwMode="auto">
              <a:xfrm flipH="1">
                <a:off x="3415" y="239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4" name="Line 1155"/>
              <p:cNvSpPr>
                <a:spLocks noChangeShapeType="1"/>
              </p:cNvSpPr>
              <p:nvPr/>
            </p:nvSpPr>
            <p:spPr bwMode="auto">
              <a:xfrm flipH="1">
                <a:off x="3420" y="239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5" name="Line 1156"/>
              <p:cNvSpPr>
                <a:spLocks noChangeShapeType="1"/>
              </p:cNvSpPr>
              <p:nvPr/>
            </p:nvSpPr>
            <p:spPr bwMode="auto">
              <a:xfrm flipH="1">
                <a:off x="3425" y="239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6" name="Line 1157"/>
              <p:cNvSpPr>
                <a:spLocks noChangeShapeType="1"/>
              </p:cNvSpPr>
              <p:nvPr/>
            </p:nvSpPr>
            <p:spPr bwMode="auto">
              <a:xfrm flipH="1">
                <a:off x="3430" y="239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7" name="Line 1158"/>
              <p:cNvSpPr>
                <a:spLocks noChangeShapeType="1"/>
              </p:cNvSpPr>
              <p:nvPr/>
            </p:nvSpPr>
            <p:spPr bwMode="auto">
              <a:xfrm flipH="1">
                <a:off x="3435" y="2389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8" name="Line 1159"/>
              <p:cNvSpPr>
                <a:spLocks noChangeShapeType="1"/>
              </p:cNvSpPr>
              <p:nvPr/>
            </p:nvSpPr>
            <p:spPr bwMode="auto">
              <a:xfrm flipH="1">
                <a:off x="3440" y="238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9" name="Line 1160"/>
              <p:cNvSpPr>
                <a:spLocks noChangeShapeType="1"/>
              </p:cNvSpPr>
              <p:nvPr/>
            </p:nvSpPr>
            <p:spPr bwMode="auto">
              <a:xfrm flipH="1">
                <a:off x="3445" y="238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0" name="Line 1161"/>
              <p:cNvSpPr>
                <a:spLocks noChangeShapeType="1"/>
              </p:cNvSpPr>
              <p:nvPr/>
            </p:nvSpPr>
            <p:spPr bwMode="auto">
              <a:xfrm flipH="1">
                <a:off x="3450" y="238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1" name="Line 1162"/>
              <p:cNvSpPr>
                <a:spLocks noChangeShapeType="1"/>
              </p:cNvSpPr>
              <p:nvPr/>
            </p:nvSpPr>
            <p:spPr bwMode="auto">
              <a:xfrm flipH="1">
                <a:off x="3455" y="237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2" name="Line 1163"/>
              <p:cNvSpPr>
                <a:spLocks noChangeShapeType="1"/>
              </p:cNvSpPr>
              <p:nvPr/>
            </p:nvSpPr>
            <p:spPr bwMode="auto">
              <a:xfrm flipH="1">
                <a:off x="3460" y="237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3" name="Line 1164"/>
              <p:cNvSpPr>
                <a:spLocks noChangeShapeType="1"/>
              </p:cNvSpPr>
              <p:nvPr/>
            </p:nvSpPr>
            <p:spPr bwMode="auto">
              <a:xfrm flipH="1">
                <a:off x="3465" y="237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4" name="Line 1165"/>
              <p:cNvSpPr>
                <a:spLocks noChangeShapeType="1"/>
              </p:cNvSpPr>
              <p:nvPr/>
            </p:nvSpPr>
            <p:spPr bwMode="auto">
              <a:xfrm flipH="1">
                <a:off x="3470" y="237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5" name="Line 1166"/>
              <p:cNvSpPr>
                <a:spLocks noChangeShapeType="1"/>
              </p:cNvSpPr>
              <p:nvPr/>
            </p:nvSpPr>
            <p:spPr bwMode="auto">
              <a:xfrm flipH="1">
                <a:off x="3475" y="237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6" name="Line 1167"/>
              <p:cNvSpPr>
                <a:spLocks noChangeShapeType="1"/>
              </p:cNvSpPr>
              <p:nvPr/>
            </p:nvSpPr>
            <p:spPr bwMode="auto">
              <a:xfrm flipH="1">
                <a:off x="3480" y="236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7" name="Line 1168"/>
              <p:cNvSpPr>
                <a:spLocks noChangeShapeType="1"/>
              </p:cNvSpPr>
              <p:nvPr/>
            </p:nvSpPr>
            <p:spPr bwMode="auto">
              <a:xfrm flipH="1">
                <a:off x="3485" y="2366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8" name="Line 1169"/>
              <p:cNvSpPr>
                <a:spLocks noChangeShapeType="1"/>
              </p:cNvSpPr>
              <p:nvPr/>
            </p:nvSpPr>
            <p:spPr bwMode="auto">
              <a:xfrm flipH="1">
                <a:off x="3489" y="2363"/>
                <a:ext cx="6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9" name="Line 1170"/>
              <p:cNvSpPr>
                <a:spLocks noChangeShapeType="1"/>
              </p:cNvSpPr>
              <p:nvPr/>
            </p:nvSpPr>
            <p:spPr bwMode="auto">
              <a:xfrm flipH="1">
                <a:off x="3495" y="236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0" name="Line 1171"/>
              <p:cNvSpPr>
                <a:spLocks noChangeShapeType="1"/>
              </p:cNvSpPr>
              <p:nvPr/>
            </p:nvSpPr>
            <p:spPr bwMode="auto">
              <a:xfrm flipH="1">
                <a:off x="3500" y="235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1" name="Line 1172"/>
              <p:cNvSpPr>
                <a:spLocks noChangeShapeType="1"/>
              </p:cNvSpPr>
              <p:nvPr/>
            </p:nvSpPr>
            <p:spPr bwMode="auto">
              <a:xfrm flipH="1">
                <a:off x="3505" y="235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2" name="Line 1173"/>
              <p:cNvSpPr>
                <a:spLocks noChangeShapeType="1"/>
              </p:cNvSpPr>
              <p:nvPr/>
            </p:nvSpPr>
            <p:spPr bwMode="auto">
              <a:xfrm flipH="1">
                <a:off x="3510" y="235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3" name="Line 1174"/>
              <p:cNvSpPr>
                <a:spLocks noChangeShapeType="1"/>
              </p:cNvSpPr>
              <p:nvPr/>
            </p:nvSpPr>
            <p:spPr bwMode="auto">
              <a:xfrm flipH="1">
                <a:off x="3515" y="235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4" name="Line 1175"/>
              <p:cNvSpPr>
                <a:spLocks noChangeShapeType="1"/>
              </p:cNvSpPr>
              <p:nvPr/>
            </p:nvSpPr>
            <p:spPr bwMode="auto">
              <a:xfrm flipH="1">
                <a:off x="3520" y="2350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5" name="Line 1176"/>
              <p:cNvSpPr>
                <a:spLocks noChangeShapeType="1"/>
              </p:cNvSpPr>
              <p:nvPr/>
            </p:nvSpPr>
            <p:spPr bwMode="auto">
              <a:xfrm flipH="1">
                <a:off x="3524" y="234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6" name="Line 1177"/>
              <p:cNvSpPr>
                <a:spLocks noChangeShapeType="1"/>
              </p:cNvSpPr>
              <p:nvPr/>
            </p:nvSpPr>
            <p:spPr bwMode="auto">
              <a:xfrm flipH="1">
                <a:off x="3529" y="234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7" name="Line 1178"/>
              <p:cNvSpPr>
                <a:spLocks noChangeShapeType="1"/>
              </p:cNvSpPr>
              <p:nvPr/>
            </p:nvSpPr>
            <p:spPr bwMode="auto">
              <a:xfrm flipH="1">
                <a:off x="3534" y="2344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8" name="Line 1179"/>
              <p:cNvSpPr>
                <a:spLocks noChangeShapeType="1"/>
              </p:cNvSpPr>
              <p:nvPr/>
            </p:nvSpPr>
            <p:spPr bwMode="auto">
              <a:xfrm flipH="1">
                <a:off x="3540" y="234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9" name="Line 1180"/>
              <p:cNvSpPr>
                <a:spLocks noChangeShapeType="1"/>
              </p:cNvSpPr>
              <p:nvPr/>
            </p:nvSpPr>
            <p:spPr bwMode="auto">
              <a:xfrm flipH="1">
                <a:off x="3545" y="233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0" name="Line 1181"/>
              <p:cNvSpPr>
                <a:spLocks noChangeShapeType="1"/>
              </p:cNvSpPr>
              <p:nvPr/>
            </p:nvSpPr>
            <p:spPr bwMode="auto">
              <a:xfrm flipH="1">
                <a:off x="3550" y="233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1" name="Line 1182"/>
              <p:cNvSpPr>
                <a:spLocks noChangeShapeType="1"/>
              </p:cNvSpPr>
              <p:nvPr/>
            </p:nvSpPr>
            <p:spPr bwMode="auto">
              <a:xfrm flipH="1">
                <a:off x="3555" y="233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2" name="Line 1183"/>
              <p:cNvSpPr>
                <a:spLocks noChangeShapeType="1"/>
              </p:cNvSpPr>
              <p:nvPr/>
            </p:nvSpPr>
            <p:spPr bwMode="auto">
              <a:xfrm flipH="1">
                <a:off x="3560" y="233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3" name="Line 1184"/>
              <p:cNvSpPr>
                <a:spLocks noChangeShapeType="1"/>
              </p:cNvSpPr>
              <p:nvPr/>
            </p:nvSpPr>
            <p:spPr bwMode="auto">
              <a:xfrm flipH="1">
                <a:off x="3564" y="2331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4" name="Line 1185"/>
              <p:cNvSpPr>
                <a:spLocks noChangeShapeType="1"/>
              </p:cNvSpPr>
              <p:nvPr/>
            </p:nvSpPr>
            <p:spPr bwMode="auto">
              <a:xfrm flipH="1">
                <a:off x="3570" y="232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5" name="Line 1186"/>
              <p:cNvSpPr>
                <a:spLocks noChangeShapeType="1"/>
              </p:cNvSpPr>
              <p:nvPr/>
            </p:nvSpPr>
            <p:spPr bwMode="auto">
              <a:xfrm flipH="1">
                <a:off x="3575" y="2327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6" name="Line 1187"/>
              <p:cNvSpPr>
                <a:spLocks noChangeShapeType="1"/>
              </p:cNvSpPr>
              <p:nvPr/>
            </p:nvSpPr>
            <p:spPr bwMode="auto">
              <a:xfrm flipH="1">
                <a:off x="3580" y="232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7" name="Line 1188"/>
              <p:cNvSpPr>
                <a:spLocks noChangeShapeType="1"/>
              </p:cNvSpPr>
              <p:nvPr/>
            </p:nvSpPr>
            <p:spPr bwMode="auto">
              <a:xfrm flipH="1">
                <a:off x="3585" y="232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8" name="Line 1189"/>
              <p:cNvSpPr>
                <a:spLocks noChangeShapeType="1"/>
              </p:cNvSpPr>
              <p:nvPr/>
            </p:nvSpPr>
            <p:spPr bwMode="auto">
              <a:xfrm flipH="1">
                <a:off x="3590" y="232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9" name="Line 1190"/>
              <p:cNvSpPr>
                <a:spLocks noChangeShapeType="1"/>
              </p:cNvSpPr>
              <p:nvPr/>
            </p:nvSpPr>
            <p:spPr bwMode="auto">
              <a:xfrm flipH="1">
                <a:off x="3595" y="231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0" name="Line 1191"/>
              <p:cNvSpPr>
                <a:spLocks noChangeShapeType="1"/>
              </p:cNvSpPr>
              <p:nvPr/>
            </p:nvSpPr>
            <p:spPr bwMode="auto">
              <a:xfrm flipH="1">
                <a:off x="3600" y="231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1" name="Line 1192"/>
              <p:cNvSpPr>
                <a:spLocks noChangeShapeType="1"/>
              </p:cNvSpPr>
              <p:nvPr/>
            </p:nvSpPr>
            <p:spPr bwMode="auto">
              <a:xfrm flipH="1">
                <a:off x="3605" y="231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2" name="Line 1193"/>
              <p:cNvSpPr>
                <a:spLocks noChangeShapeType="1"/>
              </p:cNvSpPr>
              <p:nvPr/>
            </p:nvSpPr>
            <p:spPr bwMode="auto">
              <a:xfrm flipH="1">
                <a:off x="3610" y="231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3" name="Line 1194"/>
              <p:cNvSpPr>
                <a:spLocks noChangeShapeType="1"/>
              </p:cNvSpPr>
              <p:nvPr/>
            </p:nvSpPr>
            <p:spPr bwMode="auto">
              <a:xfrm flipH="1">
                <a:off x="3615" y="231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4" name="Line 1195"/>
              <p:cNvSpPr>
                <a:spLocks noChangeShapeType="1"/>
              </p:cNvSpPr>
              <p:nvPr/>
            </p:nvSpPr>
            <p:spPr bwMode="auto">
              <a:xfrm flipH="1">
                <a:off x="3620" y="2308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5" name="Line 1196"/>
              <p:cNvSpPr>
                <a:spLocks noChangeShapeType="1"/>
              </p:cNvSpPr>
              <p:nvPr/>
            </p:nvSpPr>
            <p:spPr bwMode="auto">
              <a:xfrm flipH="1">
                <a:off x="3626" y="2306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6" name="Line 1197"/>
              <p:cNvSpPr>
                <a:spLocks noChangeShapeType="1"/>
              </p:cNvSpPr>
              <p:nvPr/>
            </p:nvSpPr>
            <p:spPr bwMode="auto">
              <a:xfrm flipH="1">
                <a:off x="3630" y="230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7" name="Line 1198"/>
              <p:cNvSpPr>
                <a:spLocks noChangeShapeType="1"/>
              </p:cNvSpPr>
              <p:nvPr/>
            </p:nvSpPr>
            <p:spPr bwMode="auto">
              <a:xfrm flipH="1">
                <a:off x="3635" y="230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8" name="Line 1199"/>
              <p:cNvSpPr>
                <a:spLocks noChangeShapeType="1"/>
              </p:cNvSpPr>
              <p:nvPr/>
            </p:nvSpPr>
            <p:spPr bwMode="auto">
              <a:xfrm flipH="1">
                <a:off x="3640" y="2300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9" name="Line 1200"/>
              <p:cNvSpPr>
                <a:spLocks noChangeShapeType="1"/>
              </p:cNvSpPr>
              <p:nvPr/>
            </p:nvSpPr>
            <p:spPr bwMode="auto">
              <a:xfrm flipH="1">
                <a:off x="3645" y="2297"/>
                <a:ext cx="6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0" name="Line 1201"/>
              <p:cNvSpPr>
                <a:spLocks noChangeShapeType="1"/>
              </p:cNvSpPr>
              <p:nvPr/>
            </p:nvSpPr>
            <p:spPr bwMode="auto">
              <a:xfrm flipH="1">
                <a:off x="3651" y="2296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1" name="Line 1202"/>
              <p:cNvSpPr>
                <a:spLocks noChangeShapeType="1"/>
              </p:cNvSpPr>
              <p:nvPr/>
            </p:nvSpPr>
            <p:spPr bwMode="auto">
              <a:xfrm flipH="1">
                <a:off x="3656" y="229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2" name="Line 1203"/>
              <p:cNvSpPr>
                <a:spLocks noChangeShapeType="1"/>
              </p:cNvSpPr>
              <p:nvPr/>
            </p:nvSpPr>
            <p:spPr bwMode="auto">
              <a:xfrm flipH="1">
                <a:off x="3661" y="2292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3" name="Line 1204"/>
              <p:cNvSpPr>
                <a:spLocks noChangeShapeType="1"/>
              </p:cNvSpPr>
              <p:nvPr/>
            </p:nvSpPr>
            <p:spPr bwMode="auto">
              <a:xfrm flipH="1">
                <a:off x="3666" y="228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4" name="Line 1205"/>
              <p:cNvSpPr>
                <a:spLocks noChangeShapeType="1"/>
              </p:cNvSpPr>
              <p:nvPr/>
            </p:nvSpPr>
            <p:spPr bwMode="auto">
              <a:xfrm flipH="1">
                <a:off x="3671" y="2288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5" name="Line 1206"/>
              <p:cNvSpPr>
                <a:spLocks noChangeShapeType="1"/>
              </p:cNvSpPr>
              <p:nvPr/>
            </p:nvSpPr>
            <p:spPr bwMode="auto">
              <a:xfrm flipH="1">
                <a:off x="3676" y="228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6" name="Line 1207"/>
              <p:cNvSpPr>
                <a:spLocks noChangeShapeType="1"/>
              </p:cNvSpPr>
              <p:nvPr/>
            </p:nvSpPr>
            <p:spPr bwMode="auto">
              <a:xfrm flipH="1">
                <a:off x="3681" y="228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7" name="Line 1208"/>
              <p:cNvSpPr>
                <a:spLocks noChangeShapeType="1"/>
              </p:cNvSpPr>
              <p:nvPr/>
            </p:nvSpPr>
            <p:spPr bwMode="auto">
              <a:xfrm flipH="1">
                <a:off x="3686" y="2282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8" name="Line 1209"/>
              <p:cNvSpPr>
                <a:spLocks noChangeShapeType="1"/>
              </p:cNvSpPr>
              <p:nvPr/>
            </p:nvSpPr>
            <p:spPr bwMode="auto">
              <a:xfrm flipH="1">
                <a:off x="3692" y="227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9" name="Line 1210"/>
              <p:cNvSpPr>
                <a:spLocks noChangeShapeType="1"/>
              </p:cNvSpPr>
              <p:nvPr/>
            </p:nvSpPr>
            <p:spPr bwMode="auto">
              <a:xfrm flipH="1">
                <a:off x="3697" y="2278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0" name="Line 1211"/>
              <p:cNvSpPr>
                <a:spLocks noChangeShapeType="1"/>
              </p:cNvSpPr>
              <p:nvPr/>
            </p:nvSpPr>
            <p:spPr bwMode="auto">
              <a:xfrm flipH="1">
                <a:off x="3701" y="227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1" name="Line 1212"/>
              <p:cNvSpPr>
                <a:spLocks noChangeShapeType="1"/>
              </p:cNvSpPr>
              <p:nvPr/>
            </p:nvSpPr>
            <p:spPr bwMode="auto">
              <a:xfrm flipH="1">
                <a:off x="3706" y="2274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2" name="Line 1213"/>
              <p:cNvSpPr>
                <a:spLocks noChangeShapeType="1"/>
              </p:cNvSpPr>
              <p:nvPr/>
            </p:nvSpPr>
            <p:spPr bwMode="auto">
              <a:xfrm flipH="1">
                <a:off x="3712" y="227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3" name="Line 1214"/>
              <p:cNvSpPr>
                <a:spLocks noChangeShapeType="1"/>
              </p:cNvSpPr>
              <p:nvPr/>
            </p:nvSpPr>
            <p:spPr bwMode="auto">
              <a:xfrm flipH="1">
                <a:off x="3717" y="227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4" name="Line 1215"/>
              <p:cNvSpPr>
                <a:spLocks noChangeShapeType="1"/>
              </p:cNvSpPr>
              <p:nvPr/>
            </p:nvSpPr>
            <p:spPr bwMode="auto">
              <a:xfrm flipH="1">
                <a:off x="3722" y="2268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5" name="Line 1216"/>
              <p:cNvSpPr>
                <a:spLocks noChangeShapeType="1"/>
              </p:cNvSpPr>
              <p:nvPr/>
            </p:nvSpPr>
            <p:spPr bwMode="auto">
              <a:xfrm flipH="1">
                <a:off x="3728" y="2266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6" name="Line 1217"/>
              <p:cNvSpPr>
                <a:spLocks noChangeShapeType="1"/>
              </p:cNvSpPr>
              <p:nvPr/>
            </p:nvSpPr>
            <p:spPr bwMode="auto">
              <a:xfrm flipH="1">
                <a:off x="3732" y="2265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7" name="Line 1218"/>
              <p:cNvSpPr>
                <a:spLocks noChangeShapeType="1"/>
              </p:cNvSpPr>
              <p:nvPr/>
            </p:nvSpPr>
            <p:spPr bwMode="auto">
              <a:xfrm flipH="1">
                <a:off x="3737" y="226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8" name="Line 1219"/>
              <p:cNvSpPr>
                <a:spLocks noChangeShapeType="1"/>
              </p:cNvSpPr>
              <p:nvPr/>
            </p:nvSpPr>
            <p:spPr bwMode="auto">
              <a:xfrm flipH="1">
                <a:off x="3742" y="2261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9" name="Line 1220"/>
              <p:cNvSpPr>
                <a:spLocks noChangeShapeType="1"/>
              </p:cNvSpPr>
              <p:nvPr/>
            </p:nvSpPr>
            <p:spPr bwMode="auto">
              <a:xfrm flipH="1">
                <a:off x="3748" y="225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0" name="Line 1221"/>
              <p:cNvSpPr>
                <a:spLocks noChangeShapeType="1"/>
              </p:cNvSpPr>
              <p:nvPr/>
            </p:nvSpPr>
            <p:spPr bwMode="auto">
              <a:xfrm flipH="1">
                <a:off x="3753" y="225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1" name="Line 1222"/>
              <p:cNvSpPr>
                <a:spLocks noChangeShapeType="1"/>
              </p:cNvSpPr>
              <p:nvPr/>
            </p:nvSpPr>
            <p:spPr bwMode="auto">
              <a:xfrm flipH="1">
                <a:off x="3758" y="225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2" name="Line 1223"/>
              <p:cNvSpPr>
                <a:spLocks noChangeShapeType="1"/>
              </p:cNvSpPr>
              <p:nvPr/>
            </p:nvSpPr>
            <p:spPr bwMode="auto">
              <a:xfrm flipH="1">
                <a:off x="3763" y="225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3" name="Line 1224"/>
              <p:cNvSpPr>
                <a:spLocks noChangeShapeType="1"/>
              </p:cNvSpPr>
              <p:nvPr/>
            </p:nvSpPr>
            <p:spPr bwMode="auto">
              <a:xfrm flipH="1">
                <a:off x="3768" y="2252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4" name="Line 1225"/>
              <p:cNvSpPr>
                <a:spLocks noChangeShapeType="1"/>
              </p:cNvSpPr>
              <p:nvPr/>
            </p:nvSpPr>
            <p:spPr bwMode="auto">
              <a:xfrm flipH="1">
                <a:off x="3773" y="2250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5" name="Line 1226"/>
              <p:cNvSpPr>
                <a:spLocks noChangeShapeType="1"/>
              </p:cNvSpPr>
              <p:nvPr/>
            </p:nvSpPr>
            <p:spPr bwMode="auto">
              <a:xfrm flipH="1">
                <a:off x="3779" y="224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6" name="Line 1227"/>
              <p:cNvSpPr>
                <a:spLocks noChangeShapeType="1"/>
              </p:cNvSpPr>
              <p:nvPr/>
            </p:nvSpPr>
            <p:spPr bwMode="auto">
              <a:xfrm flipH="1">
                <a:off x="3784" y="2247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7" name="Line 1228"/>
              <p:cNvSpPr>
                <a:spLocks noChangeShapeType="1"/>
              </p:cNvSpPr>
              <p:nvPr/>
            </p:nvSpPr>
            <p:spPr bwMode="auto">
              <a:xfrm flipH="1">
                <a:off x="3789" y="224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" name="Line 1229"/>
              <p:cNvSpPr>
                <a:spLocks noChangeShapeType="1"/>
              </p:cNvSpPr>
              <p:nvPr/>
            </p:nvSpPr>
            <p:spPr bwMode="auto">
              <a:xfrm flipH="1">
                <a:off x="3794" y="2243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" name="Line 1230"/>
              <p:cNvSpPr>
                <a:spLocks noChangeShapeType="1"/>
              </p:cNvSpPr>
              <p:nvPr/>
            </p:nvSpPr>
            <p:spPr bwMode="auto">
              <a:xfrm flipH="1">
                <a:off x="3799" y="224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" name="Line 1231"/>
              <p:cNvSpPr>
                <a:spLocks noChangeShapeType="1"/>
              </p:cNvSpPr>
              <p:nvPr/>
            </p:nvSpPr>
            <p:spPr bwMode="auto">
              <a:xfrm flipH="1">
                <a:off x="3804" y="2239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" name="Line 1232"/>
              <p:cNvSpPr>
                <a:spLocks noChangeShapeType="1"/>
              </p:cNvSpPr>
              <p:nvPr/>
            </p:nvSpPr>
            <p:spPr bwMode="auto">
              <a:xfrm flipH="1">
                <a:off x="3810" y="2238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" name="Line 1233"/>
              <p:cNvSpPr>
                <a:spLocks noChangeShapeType="1"/>
              </p:cNvSpPr>
              <p:nvPr/>
            </p:nvSpPr>
            <p:spPr bwMode="auto">
              <a:xfrm flipH="1">
                <a:off x="3815" y="223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" name="Line 1234"/>
              <p:cNvSpPr>
                <a:spLocks noChangeShapeType="1"/>
              </p:cNvSpPr>
              <p:nvPr/>
            </p:nvSpPr>
            <p:spPr bwMode="auto">
              <a:xfrm flipH="1">
                <a:off x="3820" y="223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" name="Line 1235"/>
              <p:cNvSpPr>
                <a:spLocks noChangeShapeType="1"/>
              </p:cNvSpPr>
              <p:nvPr/>
            </p:nvSpPr>
            <p:spPr bwMode="auto">
              <a:xfrm flipH="1">
                <a:off x="3825" y="2233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5" name="Line 1236"/>
              <p:cNvSpPr>
                <a:spLocks noChangeShapeType="1"/>
              </p:cNvSpPr>
              <p:nvPr/>
            </p:nvSpPr>
            <p:spPr bwMode="auto">
              <a:xfrm flipH="1">
                <a:off x="3830" y="223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6" name="Line 1237"/>
              <p:cNvSpPr>
                <a:spLocks noChangeShapeType="1"/>
              </p:cNvSpPr>
              <p:nvPr/>
            </p:nvSpPr>
            <p:spPr bwMode="auto">
              <a:xfrm flipH="1">
                <a:off x="3835" y="2229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" name="Line 1238"/>
              <p:cNvSpPr>
                <a:spLocks noChangeShapeType="1"/>
              </p:cNvSpPr>
              <p:nvPr/>
            </p:nvSpPr>
            <p:spPr bwMode="auto">
              <a:xfrm flipH="1">
                <a:off x="3841" y="222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" name="Line 1239"/>
              <p:cNvSpPr>
                <a:spLocks noChangeShapeType="1"/>
              </p:cNvSpPr>
              <p:nvPr/>
            </p:nvSpPr>
            <p:spPr bwMode="auto">
              <a:xfrm flipH="1">
                <a:off x="3846" y="222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" name="Line 1240"/>
              <p:cNvSpPr>
                <a:spLocks noChangeShapeType="1"/>
              </p:cNvSpPr>
              <p:nvPr/>
            </p:nvSpPr>
            <p:spPr bwMode="auto">
              <a:xfrm flipH="1">
                <a:off x="3851" y="2224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" name="Line 1241"/>
              <p:cNvSpPr>
                <a:spLocks noChangeShapeType="1"/>
              </p:cNvSpPr>
              <p:nvPr/>
            </p:nvSpPr>
            <p:spPr bwMode="auto">
              <a:xfrm flipH="1">
                <a:off x="3856" y="222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" name="Line 1242"/>
              <p:cNvSpPr>
                <a:spLocks noChangeShapeType="1"/>
              </p:cNvSpPr>
              <p:nvPr/>
            </p:nvSpPr>
            <p:spPr bwMode="auto">
              <a:xfrm flipH="1">
                <a:off x="3861" y="2221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" name="Line 1243"/>
              <p:cNvSpPr>
                <a:spLocks noChangeShapeType="1"/>
              </p:cNvSpPr>
              <p:nvPr/>
            </p:nvSpPr>
            <p:spPr bwMode="auto">
              <a:xfrm flipH="1">
                <a:off x="3867" y="221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" name="Line 1244"/>
              <p:cNvSpPr>
                <a:spLocks noChangeShapeType="1"/>
              </p:cNvSpPr>
              <p:nvPr/>
            </p:nvSpPr>
            <p:spPr bwMode="auto">
              <a:xfrm flipH="1">
                <a:off x="3872" y="221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" name="Line 1245"/>
              <p:cNvSpPr>
                <a:spLocks noChangeShapeType="1"/>
              </p:cNvSpPr>
              <p:nvPr/>
            </p:nvSpPr>
            <p:spPr bwMode="auto">
              <a:xfrm flipH="1">
                <a:off x="3877" y="2216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" name="Line 1246"/>
              <p:cNvSpPr>
                <a:spLocks noChangeShapeType="1"/>
              </p:cNvSpPr>
              <p:nvPr/>
            </p:nvSpPr>
            <p:spPr bwMode="auto">
              <a:xfrm flipH="1">
                <a:off x="3882" y="221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" name="Line 1247"/>
              <p:cNvSpPr>
                <a:spLocks noChangeShapeType="1"/>
              </p:cNvSpPr>
              <p:nvPr/>
            </p:nvSpPr>
            <p:spPr bwMode="auto">
              <a:xfrm flipH="1">
                <a:off x="3887" y="2212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" name="Line 1248"/>
              <p:cNvSpPr>
                <a:spLocks noChangeShapeType="1"/>
              </p:cNvSpPr>
              <p:nvPr/>
            </p:nvSpPr>
            <p:spPr bwMode="auto">
              <a:xfrm flipH="1">
                <a:off x="3893" y="2212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" name="Line 1249"/>
              <p:cNvSpPr>
                <a:spLocks noChangeShapeType="1"/>
              </p:cNvSpPr>
              <p:nvPr/>
            </p:nvSpPr>
            <p:spPr bwMode="auto">
              <a:xfrm flipH="1">
                <a:off x="3898" y="221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" name="Line 1250"/>
              <p:cNvSpPr>
                <a:spLocks noChangeShapeType="1"/>
              </p:cNvSpPr>
              <p:nvPr/>
            </p:nvSpPr>
            <p:spPr bwMode="auto">
              <a:xfrm flipH="1">
                <a:off x="3903" y="2208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" name="Line 1251"/>
              <p:cNvSpPr>
                <a:spLocks noChangeShapeType="1"/>
              </p:cNvSpPr>
              <p:nvPr/>
            </p:nvSpPr>
            <p:spPr bwMode="auto">
              <a:xfrm flipH="1">
                <a:off x="3909" y="2207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" name="Line 1252"/>
              <p:cNvSpPr>
                <a:spLocks noChangeShapeType="1"/>
              </p:cNvSpPr>
              <p:nvPr/>
            </p:nvSpPr>
            <p:spPr bwMode="auto">
              <a:xfrm flipH="1">
                <a:off x="3913" y="2205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" name="Line 1253"/>
              <p:cNvSpPr>
                <a:spLocks noChangeShapeType="1"/>
              </p:cNvSpPr>
              <p:nvPr/>
            </p:nvSpPr>
            <p:spPr bwMode="auto">
              <a:xfrm flipH="1">
                <a:off x="3919" y="220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" name="Line 1254"/>
              <p:cNvSpPr>
                <a:spLocks noChangeShapeType="1"/>
              </p:cNvSpPr>
              <p:nvPr/>
            </p:nvSpPr>
            <p:spPr bwMode="auto">
              <a:xfrm flipH="1">
                <a:off x="3924" y="2202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" name="Line 1255"/>
              <p:cNvSpPr>
                <a:spLocks noChangeShapeType="1"/>
              </p:cNvSpPr>
              <p:nvPr/>
            </p:nvSpPr>
            <p:spPr bwMode="auto">
              <a:xfrm flipH="1">
                <a:off x="3930" y="220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" name="Line 1256"/>
              <p:cNvSpPr>
                <a:spLocks noChangeShapeType="1"/>
              </p:cNvSpPr>
              <p:nvPr/>
            </p:nvSpPr>
            <p:spPr bwMode="auto">
              <a:xfrm flipH="1">
                <a:off x="3935" y="2199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" name="Line 1257"/>
              <p:cNvSpPr>
                <a:spLocks noChangeShapeType="1"/>
              </p:cNvSpPr>
              <p:nvPr/>
            </p:nvSpPr>
            <p:spPr bwMode="auto">
              <a:xfrm flipH="1">
                <a:off x="3940" y="2198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" name="Line 1258"/>
              <p:cNvSpPr>
                <a:spLocks noChangeShapeType="1"/>
              </p:cNvSpPr>
              <p:nvPr/>
            </p:nvSpPr>
            <p:spPr bwMode="auto">
              <a:xfrm flipH="1">
                <a:off x="3945" y="219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" name="Line 1259"/>
              <p:cNvSpPr>
                <a:spLocks noChangeShapeType="1"/>
              </p:cNvSpPr>
              <p:nvPr/>
            </p:nvSpPr>
            <p:spPr bwMode="auto">
              <a:xfrm flipH="1">
                <a:off x="3950" y="2194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" name="Line 1260"/>
              <p:cNvSpPr>
                <a:spLocks noChangeShapeType="1"/>
              </p:cNvSpPr>
              <p:nvPr/>
            </p:nvSpPr>
            <p:spPr bwMode="auto">
              <a:xfrm flipH="1">
                <a:off x="3956" y="2194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" name="Line 1261"/>
              <p:cNvSpPr>
                <a:spLocks noChangeShapeType="1"/>
              </p:cNvSpPr>
              <p:nvPr/>
            </p:nvSpPr>
            <p:spPr bwMode="auto">
              <a:xfrm flipH="1">
                <a:off x="3961" y="219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" name="Line 1262"/>
              <p:cNvSpPr>
                <a:spLocks noChangeShapeType="1"/>
              </p:cNvSpPr>
              <p:nvPr/>
            </p:nvSpPr>
            <p:spPr bwMode="auto">
              <a:xfrm flipH="1">
                <a:off x="3966" y="219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" name="Line 1263"/>
              <p:cNvSpPr>
                <a:spLocks noChangeShapeType="1"/>
              </p:cNvSpPr>
              <p:nvPr/>
            </p:nvSpPr>
            <p:spPr bwMode="auto">
              <a:xfrm flipH="1">
                <a:off x="3971" y="2189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" name="Line 1264"/>
              <p:cNvSpPr>
                <a:spLocks noChangeShapeType="1"/>
              </p:cNvSpPr>
              <p:nvPr/>
            </p:nvSpPr>
            <p:spPr bwMode="auto">
              <a:xfrm flipH="1">
                <a:off x="3977" y="2188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" name="Line 1265"/>
              <p:cNvSpPr>
                <a:spLocks noChangeShapeType="1"/>
              </p:cNvSpPr>
              <p:nvPr/>
            </p:nvSpPr>
            <p:spPr bwMode="auto">
              <a:xfrm flipH="1">
                <a:off x="3982" y="2186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" name="Line 1266"/>
              <p:cNvSpPr>
                <a:spLocks noChangeShapeType="1"/>
              </p:cNvSpPr>
              <p:nvPr/>
            </p:nvSpPr>
            <p:spPr bwMode="auto">
              <a:xfrm flipH="1">
                <a:off x="3988" y="2185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" name="Line 1267"/>
              <p:cNvSpPr>
                <a:spLocks noChangeShapeType="1"/>
              </p:cNvSpPr>
              <p:nvPr/>
            </p:nvSpPr>
            <p:spPr bwMode="auto">
              <a:xfrm flipH="1">
                <a:off x="3993" y="2184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" name="Line 1268"/>
              <p:cNvSpPr>
                <a:spLocks noChangeShapeType="1"/>
              </p:cNvSpPr>
              <p:nvPr/>
            </p:nvSpPr>
            <p:spPr bwMode="auto">
              <a:xfrm flipH="1">
                <a:off x="3998" y="218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" name="Line 1269"/>
              <p:cNvSpPr>
                <a:spLocks noChangeShapeType="1"/>
              </p:cNvSpPr>
              <p:nvPr/>
            </p:nvSpPr>
            <p:spPr bwMode="auto">
              <a:xfrm flipH="1">
                <a:off x="4003" y="2181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" name="Line 1270"/>
              <p:cNvSpPr>
                <a:spLocks noChangeShapeType="1"/>
              </p:cNvSpPr>
              <p:nvPr/>
            </p:nvSpPr>
            <p:spPr bwMode="auto">
              <a:xfrm flipH="1">
                <a:off x="4009" y="2180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" name="Line 1271"/>
              <p:cNvSpPr>
                <a:spLocks noChangeShapeType="1"/>
              </p:cNvSpPr>
              <p:nvPr/>
            </p:nvSpPr>
            <p:spPr bwMode="auto">
              <a:xfrm flipH="1">
                <a:off x="4014" y="217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" name="Line 1272"/>
              <p:cNvSpPr>
                <a:spLocks noChangeShapeType="1"/>
              </p:cNvSpPr>
              <p:nvPr/>
            </p:nvSpPr>
            <p:spPr bwMode="auto">
              <a:xfrm flipH="1">
                <a:off x="4019" y="2177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" name="Line 1273"/>
              <p:cNvSpPr>
                <a:spLocks noChangeShapeType="1"/>
              </p:cNvSpPr>
              <p:nvPr/>
            </p:nvSpPr>
            <p:spPr bwMode="auto">
              <a:xfrm flipH="1">
                <a:off x="4024" y="2176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" name="Line 1274"/>
              <p:cNvSpPr>
                <a:spLocks noChangeShapeType="1"/>
              </p:cNvSpPr>
              <p:nvPr/>
            </p:nvSpPr>
            <p:spPr bwMode="auto">
              <a:xfrm flipH="1">
                <a:off x="4030" y="2175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" name="Line 1275"/>
              <p:cNvSpPr>
                <a:spLocks noChangeShapeType="1"/>
              </p:cNvSpPr>
              <p:nvPr/>
            </p:nvSpPr>
            <p:spPr bwMode="auto">
              <a:xfrm flipH="1">
                <a:off x="4035" y="2173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" name="Line 1276"/>
              <p:cNvSpPr>
                <a:spLocks noChangeShapeType="1"/>
              </p:cNvSpPr>
              <p:nvPr/>
            </p:nvSpPr>
            <p:spPr bwMode="auto">
              <a:xfrm flipH="1">
                <a:off x="4041" y="2172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" name="Line 1277"/>
              <p:cNvSpPr>
                <a:spLocks noChangeShapeType="1"/>
              </p:cNvSpPr>
              <p:nvPr/>
            </p:nvSpPr>
            <p:spPr bwMode="auto">
              <a:xfrm flipH="1">
                <a:off x="4046" y="2171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" name="Line 1278"/>
              <p:cNvSpPr>
                <a:spLocks noChangeShapeType="1"/>
              </p:cNvSpPr>
              <p:nvPr/>
            </p:nvSpPr>
            <p:spPr bwMode="auto">
              <a:xfrm flipH="1">
                <a:off x="4051" y="2170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" name="Line 1279"/>
              <p:cNvSpPr>
                <a:spLocks noChangeShapeType="1"/>
              </p:cNvSpPr>
              <p:nvPr/>
            </p:nvSpPr>
            <p:spPr bwMode="auto">
              <a:xfrm flipH="1">
                <a:off x="4056" y="2168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" name="Line 1280"/>
              <p:cNvSpPr>
                <a:spLocks noChangeShapeType="1"/>
              </p:cNvSpPr>
              <p:nvPr/>
            </p:nvSpPr>
            <p:spPr bwMode="auto">
              <a:xfrm flipH="1">
                <a:off x="4062" y="2168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" name="Line 1281"/>
              <p:cNvSpPr>
                <a:spLocks noChangeShapeType="1"/>
              </p:cNvSpPr>
              <p:nvPr/>
            </p:nvSpPr>
            <p:spPr bwMode="auto">
              <a:xfrm flipH="1">
                <a:off x="4067" y="216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" name="Line 1282"/>
              <p:cNvSpPr>
                <a:spLocks noChangeShapeType="1"/>
              </p:cNvSpPr>
              <p:nvPr/>
            </p:nvSpPr>
            <p:spPr bwMode="auto">
              <a:xfrm flipH="1">
                <a:off x="4072" y="2165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" name="Line 1283"/>
              <p:cNvSpPr>
                <a:spLocks noChangeShapeType="1"/>
              </p:cNvSpPr>
              <p:nvPr/>
            </p:nvSpPr>
            <p:spPr bwMode="auto">
              <a:xfrm flipH="1">
                <a:off x="4077" y="2163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" name="Line 1284"/>
              <p:cNvSpPr>
                <a:spLocks noChangeShapeType="1"/>
              </p:cNvSpPr>
              <p:nvPr/>
            </p:nvSpPr>
            <p:spPr bwMode="auto">
              <a:xfrm flipH="1">
                <a:off x="4083" y="2163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" name="Line 1285"/>
              <p:cNvSpPr>
                <a:spLocks noChangeShapeType="1"/>
              </p:cNvSpPr>
              <p:nvPr/>
            </p:nvSpPr>
            <p:spPr bwMode="auto">
              <a:xfrm flipH="1">
                <a:off x="4089" y="2162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" name="Line 1286"/>
              <p:cNvSpPr>
                <a:spLocks noChangeShapeType="1"/>
              </p:cNvSpPr>
              <p:nvPr/>
            </p:nvSpPr>
            <p:spPr bwMode="auto">
              <a:xfrm flipH="1">
                <a:off x="4094" y="216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" name="Line 1287"/>
              <p:cNvSpPr>
                <a:spLocks noChangeShapeType="1"/>
              </p:cNvSpPr>
              <p:nvPr/>
            </p:nvSpPr>
            <p:spPr bwMode="auto">
              <a:xfrm flipH="1">
                <a:off x="4099" y="2159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" name="Line 1288"/>
              <p:cNvSpPr>
                <a:spLocks noChangeShapeType="1"/>
              </p:cNvSpPr>
              <p:nvPr/>
            </p:nvSpPr>
            <p:spPr bwMode="auto">
              <a:xfrm flipH="1">
                <a:off x="4104" y="2159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" name="Line 1289"/>
              <p:cNvSpPr>
                <a:spLocks noChangeShapeType="1"/>
              </p:cNvSpPr>
              <p:nvPr/>
            </p:nvSpPr>
            <p:spPr bwMode="auto">
              <a:xfrm flipH="1">
                <a:off x="4110" y="215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" name="Line 1290"/>
              <p:cNvSpPr>
                <a:spLocks noChangeShapeType="1"/>
              </p:cNvSpPr>
              <p:nvPr/>
            </p:nvSpPr>
            <p:spPr bwMode="auto">
              <a:xfrm flipH="1">
                <a:off x="4115" y="2156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" name="Line 1291"/>
              <p:cNvSpPr>
                <a:spLocks noChangeShapeType="1"/>
              </p:cNvSpPr>
              <p:nvPr/>
            </p:nvSpPr>
            <p:spPr bwMode="auto">
              <a:xfrm flipH="1">
                <a:off x="4121" y="2155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" name="Line 1292"/>
              <p:cNvSpPr>
                <a:spLocks noChangeShapeType="1"/>
              </p:cNvSpPr>
              <p:nvPr/>
            </p:nvSpPr>
            <p:spPr bwMode="auto">
              <a:xfrm flipH="1">
                <a:off x="4125" y="2154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" name="Line 1293"/>
              <p:cNvSpPr>
                <a:spLocks noChangeShapeType="1"/>
              </p:cNvSpPr>
              <p:nvPr/>
            </p:nvSpPr>
            <p:spPr bwMode="auto">
              <a:xfrm flipH="1">
                <a:off x="4131" y="2153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" name="Line 1294"/>
              <p:cNvSpPr>
                <a:spLocks noChangeShapeType="1"/>
              </p:cNvSpPr>
              <p:nvPr/>
            </p:nvSpPr>
            <p:spPr bwMode="auto">
              <a:xfrm flipH="1">
                <a:off x="4137" y="2152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" name="Line 1295"/>
              <p:cNvSpPr>
                <a:spLocks noChangeShapeType="1"/>
              </p:cNvSpPr>
              <p:nvPr/>
            </p:nvSpPr>
            <p:spPr bwMode="auto">
              <a:xfrm flipH="1">
                <a:off x="4142" y="2151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" name="Line 1296"/>
              <p:cNvSpPr>
                <a:spLocks noChangeShapeType="1"/>
              </p:cNvSpPr>
              <p:nvPr/>
            </p:nvSpPr>
            <p:spPr bwMode="auto">
              <a:xfrm flipH="1">
                <a:off x="4148" y="2150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" name="Line 1297"/>
              <p:cNvSpPr>
                <a:spLocks noChangeShapeType="1"/>
              </p:cNvSpPr>
              <p:nvPr/>
            </p:nvSpPr>
            <p:spPr bwMode="auto">
              <a:xfrm flipH="1">
                <a:off x="4152" y="2150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" name="Line 1298"/>
              <p:cNvSpPr>
                <a:spLocks noChangeShapeType="1"/>
              </p:cNvSpPr>
              <p:nvPr/>
            </p:nvSpPr>
            <p:spPr bwMode="auto">
              <a:xfrm flipH="1">
                <a:off x="4158" y="2149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" name="Line 1299"/>
              <p:cNvSpPr>
                <a:spLocks noChangeShapeType="1"/>
              </p:cNvSpPr>
              <p:nvPr/>
            </p:nvSpPr>
            <p:spPr bwMode="auto">
              <a:xfrm flipH="1">
                <a:off x="4164" y="214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" name="Line 1300"/>
              <p:cNvSpPr>
                <a:spLocks noChangeShapeType="1"/>
              </p:cNvSpPr>
              <p:nvPr/>
            </p:nvSpPr>
            <p:spPr bwMode="auto">
              <a:xfrm flipH="1">
                <a:off x="4169" y="2146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" name="Line 1301"/>
              <p:cNvSpPr>
                <a:spLocks noChangeShapeType="1"/>
              </p:cNvSpPr>
              <p:nvPr/>
            </p:nvSpPr>
            <p:spPr bwMode="auto">
              <a:xfrm flipH="1">
                <a:off x="4174" y="2145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" name="Line 1302"/>
              <p:cNvSpPr>
                <a:spLocks noChangeShapeType="1"/>
              </p:cNvSpPr>
              <p:nvPr/>
            </p:nvSpPr>
            <p:spPr bwMode="auto">
              <a:xfrm flipH="1">
                <a:off x="4179" y="2145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" name="Line 1303"/>
              <p:cNvSpPr>
                <a:spLocks noChangeShapeType="1"/>
              </p:cNvSpPr>
              <p:nvPr/>
            </p:nvSpPr>
            <p:spPr bwMode="auto">
              <a:xfrm flipH="1">
                <a:off x="4185" y="2144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" name="Line 1304"/>
              <p:cNvSpPr>
                <a:spLocks noChangeShapeType="1"/>
              </p:cNvSpPr>
              <p:nvPr/>
            </p:nvSpPr>
            <p:spPr bwMode="auto">
              <a:xfrm flipH="1">
                <a:off x="4191" y="2143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" name="Line 1305"/>
              <p:cNvSpPr>
                <a:spLocks noChangeShapeType="1"/>
              </p:cNvSpPr>
              <p:nvPr/>
            </p:nvSpPr>
            <p:spPr bwMode="auto">
              <a:xfrm flipH="1">
                <a:off x="4196" y="2142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" name="Line 1306"/>
              <p:cNvSpPr>
                <a:spLocks noChangeShapeType="1"/>
              </p:cNvSpPr>
              <p:nvPr/>
            </p:nvSpPr>
            <p:spPr bwMode="auto">
              <a:xfrm flipH="1">
                <a:off x="4201" y="2141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" name="Line 1307"/>
              <p:cNvSpPr>
                <a:spLocks noChangeShapeType="1"/>
              </p:cNvSpPr>
              <p:nvPr/>
            </p:nvSpPr>
            <p:spPr bwMode="auto">
              <a:xfrm flipH="1">
                <a:off x="4207" y="2141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7" name="Line 1308"/>
              <p:cNvSpPr>
                <a:spLocks noChangeShapeType="1"/>
              </p:cNvSpPr>
              <p:nvPr/>
            </p:nvSpPr>
            <p:spPr bwMode="auto">
              <a:xfrm flipH="1">
                <a:off x="4212" y="2140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8" name="Line 1309"/>
              <p:cNvSpPr>
                <a:spLocks noChangeShapeType="1"/>
              </p:cNvSpPr>
              <p:nvPr/>
            </p:nvSpPr>
            <p:spPr bwMode="auto">
              <a:xfrm flipH="1">
                <a:off x="4218" y="2139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9" name="Line 1310"/>
              <p:cNvSpPr>
                <a:spLocks noChangeShapeType="1"/>
              </p:cNvSpPr>
              <p:nvPr/>
            </p:nvSpPr>
            <p:spPr bwMode="auto">
              <a:xfrm flipH="1">
                <a:off x="4223" y="2139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0" name="Line 1311"/>
              <p:cNvSpPr>
                <a:spLocks noChangeShapeType="1"/>
              </p:cNvSpPr>
              <p:nvPr/>
            </p:nvSpPr>
            <p:spPr bwMode="auto">
              <a:xfrm flipH="1">
                <a:off x="4228" y="2138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1" name="Line 1312"/>
              <p:cNvSpPr>
                <a:spLocks noChangeShapeType="1"/>
              </p:cNvSpPr>
              <p:nvPr/>
            </p:nvSpPr>
            <p:spPr bwMode="auto">
              <a:xfrm flipH="1">
                <a:off x="4234" y="2137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2" name="Line 1313"/>
              <p:cNvSpPr>
                <a:spLocks noChangeShapeType="1"/>
              </p:cNvSpPr>
              <p:nvPr/>
            </p:nvSpPr>
            <p:spPr bwMode="auto">
              <a:xfrm flipH="1">
                <a:off x="4239" y="2137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3" name="Line 1314"/>
              <p:cNvSpPr>
                <a:spLocks noChangeShapeType="1"/>
              </p:cNvSpPr>
              <p:nvPr/>
            </p:nvSpPr>
            <p:spPr bwMode="auto">
              <a:xfrm flipH="1">
                <a:off x="4245" y="2136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4" name="Line 1315"/>
              <p:cNvSpPr>
                <a:spLocks noChangeShapeType="1"/>
              </p:cNvSpPr>
              <p:nvPr/>
            </p:nvSpPr>
            <p:spPr bwMode="auto">
              <a:xfrm flipH="1">
                <a:off x="4250" y="2135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5" name="Line 1316"/>
              <p:cNvSpPr>
                <a:spLocks noChangeShapeType="1"/>
              </p:cNvSpPr>
              <p:nvPr/>
            </p:nvSpPr>
            <p:spPr bwMode="auto">
              <a:xfrm flipH="1">
                <a:off x="4255" y="2135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" name="Line 1317"/>
              <p:cNvSpPr>
                <a:spLocks noChangeShapeType="1"/>
              </p:cNvSpPr>
              <p:nvPr/>
            </p:nvSpPr>
            <p:spPr bwMode="auto">
              <a:xfrm flipH="1">
                <a:off x="4261" y="2134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" name="Line 1318"/>
              <p:cNvSpPr>
                <a:spLocks noChangeShapeType="1"/>
              </p:cNvSpPr>
              <p:nvPr/>
            </p:nvSpPr>
            <p:spPr bwMode="auto">
              <a:xfrm flipH="1">
                <a:off x="4267" y="2133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" name="Line 1319"/>
              <p:cNvSpPr>
                <a:spLocks noChangeShapeType="1"/>
              </p:cNvSpPr>
              <p:nvPr/>
            </p:nvSpPr>
            <p:spPr bwMode="auto">
              <a:xfrm flipH="1">
                <a:off x="4271" y="2132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" name="Line 1320"/>
              <p:cNvSpPr>
                <a:spLocks noChangeShapeType="1"/>
              </p:cNvSpPr>
              <p:nvPr/>
            </p:nvSpPr>
            <p:spPr bwMode="auto">
              <a:xfrm flipH="1">
                <a:off x="4277" y="2132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" name="Line 1321"/>
              <p:cNvSpPr>
                <a:spLocks noChangeShapeType="1"/>
              </p:cNvSpPr>
              <p:nvPr/>
            </p:nvSpPr>
            <p:spPr bwMode="auto">
              <a:xfrm flipH="1">
                <a:off x="4283" y="2132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61" name="Line 1323"/>
            <p:cNvSpPr>
              <a:spLocks noChangeShapeType="1"/>
            </p:cNvSpPr>
            <p:nvPr/>
          </p:nvSpPr>
          <p:spPr bwMode="auto">
            <a:xfrm flipH="1">
              <a:off x="6807201" y="3382963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2" name="Line 1324"/>
            <p:cNvSpPr>
              <a:spLocks noChangeShapeType="1"/>
            </p:cNvSpPr>
            <p:nvPr/>
          </p:nvSpPr>
          <p:spPr bwMode="auto">
            <a:xfrm flipH="1">
              <a:off x="6815138" y="3382963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" name="Line 1325"/>
            <p:cNvSpPr>
              <a:spLocks noChangeShapeType="1"/>
            </p:cNvSpPr>
            <p:nvPr/>
          </p:nvSpPr>
          <p:spPr bwMode="auto">
            <a:xfrm flipH="1">
              <a:off x="6824663" y="3381375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" name="Line 1326"/>
            <p:cNvSpPr>
              <a:spLocks noChangeShapeType="1"/>
            </p:cNvSpPr>
            <p:nvPr/>
          </p:nvSpPr>
          <p:spPr bwMode="auto">
            <a:xfrm flipH="1">
              <a:off x="6832601" y="3381375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5" name="Line 1327"/>
            <p:cNvSpPr>
              <a:spLocks noChangeShapeType="1"/>
            </p:cNvSpPr>
            <p:nvPr/>
          </p:nvSpPr>
          <p:spPr bwMode="auto">
            <a:xfrm flipH="1">
              <a:off x="6842126" y="3379788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6" name="Line 1328"/>
            <p:cNvSpPr>
              <a:spLocks noChangeShapeType="1"/>
            </p:cNvSpPr>
            <p:nvPr/>
          </p:nvSpPr>
          <p:spPr bwMode="auto">
            <a:xfrm flipH="1">
              <a:off x="6851651" y="3378200"/>
              <a:ext cx="6350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7" name="Line 1329"/>
            <p:cNvSpPr>
              <a:spLocks noChangeShapeType="1"/>
            </p:cNvSpPr>
            <p:nvPr/>
          </p:nvSpPr>
          <p:spPr bwMode="auto">
            <a:xfrm flipH="1">
              <a:off x="6858001" y="3378200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8" name="Line 1330"/>
            <p:cNvSpPr>
              <a:spLocks noChangeShapeType="1"/>
            </p:cNvSpPr>
            <p:nvPr/>
          </p:nvSpPr>
          <p:spPr bwMode="auto">
            <a:xfrm flipH="1">
              <a:off x="6867526" y="3378200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9" name="Line 1331"/>
            <p:cNvSpPr>
              <a:spLocks noChangeShapeType="1"/>
            </p:cNvSpPr>
            <p:nvPr/>
          </p:nvSpPr>
          <p:spPr bwMode="auto">
            <a:xfrm flipH="1">
              <a:off x="6877051" y="337820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0" name="Line 1332"/>
            <p:cNvSpPr>
              <a:spLocks noChangeShapeType="1"/>
            </p:cNvSpPr>
            <p:nvPr/>
          </p:nvSpPr>
          <p:spPr bwMode="auto">
            <a:xfrm flipH="1">
              <a:off x="6884988" y="337820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1" name="Line 1333"/>
            <p:cNvSpPr>
              <a:spLocks noChangeShapeType="1"/>
            </p:cNvSpPr>
            <p:nvPr/>
          </p:nvSpPr>
          <p:spPr bwMode="auto">
            <a:xfrm flipH="1">
              <a:off x="6892926" y="3376613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2" name="Line 1334"/>
            <p:cNvSpPr>
              <a:spLocks noChangeShapeType="1"/>
            </p:cNvSpPr>
            <p:nvPr/>
          </p:nvSpPr>
          <p:spPr bwMode="auto">
            <a:xfrm flipH="1">
              <a:off x="6902451" y="3376613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3" name="Line 1335"/>
            <p:cNvSpPr>
              <a:spLocks noChangeShapeType="1"/>
            </p:cNvSpPr>
            <p:nvPr/>
          </p:nvSpPr>
          <p:spPr bwMode="auto">
            <a:xfrm flipH="1">
              <a:off x="6910388" y="3375025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4" name="Line 1336"/>
            <p:cNvSpPr>
              <a:spLocks noChangeShapeType="1"/>
            </p:cNvSpPr>
            <p:nvPr/>
          </p:nvSpPr>
          <p:spPr bwMode="auto">
            <a:xfrm flipH="1">
              <a:off x="6919913" y="3375025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5" name="Line 1337"/>
            <p:cNvSpPr>
              <a:spLocks noChangeShapeType="1"/>
            </p:cNvSpPr>
            <p:nvPr/>
          </p:nvSpPr>
          <p:spPr bwMode="auto">
            <a:xfrm flipH="1">
              <a:off x="6927851" y="3375025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6" name="Line 1338"/>
            <p:cNvSpPr>
              <a:spLocks noChangeShapeType="1"/>
            </p:cNvSpPr>
            <p:nvPr/>
          </p:nvSpPr>
          <p:spPr bwMode="auto">
            <a:xfrm flipH="1">
              <a:off x="6935788" y="3373438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7" name="Line 1339"/>
            <p:cNvSpPr>
              <a:spLocks noChangeShapeType="1"/>
            </p:cNvSpPr>
            <p:nvPr/>
          </p:nvSpPr>
          <p:spPr bwMode="auto">
            <a:xfrm flipH="1">
              <a:off x="6945313" y="3373438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8" name="Line 1340"/>
            <p:cNvSpPr>
              <a:spLocks noChangeShapeType="1"/>
            </p:cNvSpPr>
            <p:nvPr/>
          </p:nvSpPr>
          <p:spPr bwMode="auto">
            <a:xfrm flipH="1">
              <a:off x="6954838" y="3373438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9" name="Line 1341"/>
            <p:cNvSpPr>
              <a:spLocks noChangeShapeType="1"/>
            </p:cNvSpPr>
            <p:nvPr/>
          </p:nvSpPr>
          <p:spPr bwMode="auto">
            <a:xfrm flipH="1">
              <a:off x="6962776" y="3373438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0" name="Line 1342"/>
            <p:cNvSpPr>
              <a:spLocks noChangeShapeType="1"/>
            </p:cNvSpPr>
            <p:nvPr/>
          </p:nvSpPr>
          <p:spPr bwMode="auto">
            <a:xfrm flipH="1">
              <a:off x="6970713" y="3371850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1" name="Line 1343"/>
            <p:cNvSpPr>
              <a:spLocks noChangeShapeType="1"/>
            </p:cNvSpPr>
            <p:nvPr/>
          </p:nvSpPr>
          <p:spPr bwMode="auto">
            <a:xfrm flipH="1">
              <a:off x="6980238" y="337185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2" name="Line 1344"/>
            <p:cNvSpPr>
              <a:spLocks noChangeShapeType="1"/>
            </p:cNvSpPr>
            <p:nvPr/>
          </p:nvSpPr>
          <p:spPr bwMode="auto">
            <a:xfrm flipH="1">
              <a:off x="6988176" y="3371850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3" name="Line 1345"/>
            <p:cNvSpPr>
              <a:spLocks noChangeShapeType="1"/>
            </p:cNvSpPr>
            <p:nvPr/>
          </p:nvSpPr>
          <p:spPr bwMode="auto">
            <a:xfrm flipH="1">
              <a:off x="6997701" y="337185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4" name="Line 1346"/>
            <p:cNvSpPr>
              <a:spLocks noChangeShapeType="1"/>
            </p:cNvSpPr>
            <p:nvPr/>
          </p:nvSpPr>
          <p:spPr bwMode="auto">
            <a:xfrm flipH="1">
              <a:off x="7005638" y="3371850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5" name="Line 1347"/>
            <p:cNvSpPr>
              <a:spLocks noChangeShapeType="1"/>
            </p:cNvSpPr>
            <p:nvPr/>
          </p:nvSpPr>
          <p:spPr bwMode="auto">
            <a:xfrm flipH="1">
              <a:off x="7015163" y="337185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6" name="Line 1348"/>
            <p:cNvSpPr>
              <a:spLocks noChangeShapeType="1"/>
            </p:cNvSpPr>
            <p:nvPr/>
          </p:nvSpPr>
          <p:spPr bwMode="auto">
            <a:xfrm flipH="1">
              <a:off x="7023101" y="3371850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7" name="Line 1349"/>
            <p:cNvSpPr>
              <a:spLocks noChangeShapeType="1"/>
            </p:cNvSpPr>
            <p:nvPr/>
          </p:nvSpPr>
          <p:spPr bwMode="auto">
            <a:xfrm flipH="1">
              <a:off x="7032626" y="337185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8" name="Line 1350"/>
            <p:cNvSpPr>
              <a:spLocks noChangeShapeType="1"/>
            </p:cNvSpPr>
            <p:nvPr/>
          </p:nvSpPr>
          <p:spPr bwMode="auto">
            <a:xfrm flipH="1">
              <a:off x="7040563" y="3370263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9" name="Line 1351"/>
            <p:cNvSpPr>
              <a:spLocks noChangeShapeType="1"/>
            </p:cNvSpPr>
            <p:nvPr/>
          </p:nvSpPr>
          <p:spPr bwMode="auto">
            <a:xfrm flipH="1">
              <a:off x="7048501" y="3370263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0" name="Line 1352"/>
            <p:cNvSpPr>
              <a:spLocks noChangeShapeType="1"/>
            </p:cNvSpPr>
            <p:nvPr/>
          </p:nvSpPr>
          <p:spPr bwMode="auto">
            <a:xfrm flipH="1">
              <a:off x="7058026" y="3370263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1" name="Line 1353"/>
            <p:cNvSpPr>
              <a:spLocks noChangeShapeType="1"/>
            </p:cNvSpPr>
            <p:nvPr/>
          </p:nvSpPr>
          <p:spPr bwMode="auto">
            <a:xfrm flipH="1" flipV="1">
              <a:off x="7067551" y="3370263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2" name="Line 1354"/>
            <p:cNvSpPr>
              <a:spLocks noChangeShapeType="1"/>
            </p:cNvSpPr>
            <p:nvPr/>
          </p:nvSpPr>
          <p:spPr bwMode="auto">
            <a:xfrm flipH="1">
              <a:off x="7075488" y="337185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3" name="Line 1355"/>
            <p:cNvSpPr>
              <a:spLocks noChangeShapeType="1"/>
            </p:cNvSpPr>
            <p:nvPr/>
          </p:nvSpPr>
          <p:spPr bwMode="auto">
            <a:xfrm flipH="1">
              <a:off x="7083426" y="3371850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4" name="Line 1356"/>
            <p:cNvSpPr>
              <a:spLocks noChangeShapeType="1"/>
            </p:cNvSpPr>
            <p:nvPr/>
          </p:nvSpPr>
          <p:spPr bwMode="auto">
            <a:xfrm flipH="1">
              <a:off x="7092951" y="3371850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5" name="Line 1357"/>
            <p:cNvSpPr>
              <a:spLocks noChangeShapeType="1"/>
            </p:cNvSpPr>
            <p:nvPr/>
          </p:nvSpPr>
          <p:spPr bwMode="auto">
            <a:xfrm flipH="1">
              <a:off x="7102476" y="337185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6" name="Line 1358"/>
            <p:cNvSpPr>
              <a:spLocks noChangeShapeType="1"/>
            </p:cNvSpPr>
            <p:nvPr/>
          </p:nvSpPr>
          <p:spPr bwMode="auto">
            <a:xfrm flipH="1">
              <a:off x="7110413" y="337185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7" name="Line 1359"/>
            <p:cNvSpPr>
              <a:spLocks noChangeShapeType="1"/>
            </p:cNvSpPr>
            <p:nvPr/>
          </p:nvSpPr>
          <p:spPr bwMode="auto">
            <a:xfrm flipH="1">
              <a:off x="7118351" y="3371850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8" name="Line 1360"/>
            <p:cNvSpPr>
              <a:spLocks noChangeShapeType="1"/>
            </p:cNvSpPr>
            <p:nvPr/>
          </p:nvSpPr>
          <p:spPr bwMode="auto">
            <a:xfrm flipH="1">
              <a:off x="7127876" y="337185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9" name="Line 1361"/>
            <p:cNvSpPr>
              <a:spLocks noChangeShapeType="1"/>
            </p:cNvSpPr>
            <p:nvPr/>
          </p:nvSpPr>
          <p:spPr bwMode="auto">
            <a:xfrm flipH="1" flipV="1">
              <a:off x="7135813" y="3371850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0" name="Line 1362"/>
            <p:cNvSpPr>
              <a:spLocks noChangeShapeType="1"/>
            </p:cNvSpPr>
            <p:nvPr/>
          </p:nvSpPr>
          <p:spPr bwMode="auto">
            <a:xfrm flipH="1">
              <a:off x="7145338" y="3373438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1" name="Line 1363"/>
            <p:cNvSpPr>
              <a:spLocks noChangeShapeType="1"/>
            </p:cNvSpPr>
            <p:nvPr/>
          </p:nvSpPr>
          <p:spPr bwMode="auto">
            <a:xfrm flipH="1">
              <a:off x="7153276" y="3373438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2" name="Line 1364"/>
            <p:cNvSpPr>
              <a:spLocks noChangeShapeType="1"/>
            </p:cNvSpPr>
            <p:nvPr/>
          </p:nvSpPr>
          <p:spPr bwMode="auto">
            <a:xfrm flipH="1" flipV="1">
              <a:off x="7161213" y="3373438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3" name="Line 1365"/>
            <p:cNvSpPr>
              <a:spLocks noChangeShapeType="1"/>
            </p:cNvSpPr>
            <p:nvPr/>
          </p:nvSpPr>
          <p:spPr bwMode="auto">
            <a:xfrm flipH="1">
              <a:off x="7170738" y="3375025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" name="Line 1366"/>
            <p:cNvSpPr>
              <a:spLocks noChangeShapeType="1"/>
            </p:cNvSpPr>
            <p:nvPr/>
          </p:nvSpPr>
          <p:spPr bwMode="auto">
            <a:xfrm flipH="1">
              <a:off x="7180263" y="3375025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5" name="Line 1367"/>
            <p:cNvSpPr>
              <a:spLocks noChangeShapeType="1"/>
            </p:cNvSpPr>
            <p:nvPr/>
          </p:nvSpPr>
          <p:spPr bwMode="auto">
            <a:xfrm flipH="1" flipV="1">
              <a:off x="7188201" y="3375025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6" name="Line 1368"/>
            <p:cNvSpPr>
              <a:spLocks noChangeShapeType="1"/>
            </p:cNvSpPr>
            <p:nvPr/>
          </p:nvSpPr>
          <p:spPr bwMode="auto">
            <a:xfrm flipH="1">
              <a:off x="7196138" y="3376613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7" name="Line 1369"/>
            <p:cNvSpPr>
              <a:spLocks noChangeShapeType="1"/>
            </p:cNvSpPr>
            <p:nvPr/>
          </p:nvSpPr>
          <p:spPr bwMode="auto">
            <a:xfrm flipH="1" flipV="1">
              <a:off x="7205663" y="3376613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8" name="Line 1370"/>
            <p:cNvSpPr>
              <a:spLocks noChangeShapeType="1"/>
            </p:cNvSpPr>
            <p:nvPr/>
          </p:nvSpPr>
          <p:spPr bwMode="auto">
            <a:xfrm flipH="1">
              <a:off x="7213601" y="3378200"/>
              <a:ext cx="9525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9" name="Line 1371"/>
            <p:cNvSpPr>
              <a:spLocks noChangeShapeType="1"/>
            </p:cNvSpPr>
            <p:nvPr/>
          </p:nvSpPr>
          <p:spPr bwMode="auto">
            <a:xfrm flipH="1">
              <a:off x="7223126" y="337820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0" name="Line 1372"/>
            <p:cNvSpPr>
              <a:spLocks noChangeShapeType="1"/>
            </p:cNvSpPr>
            <p:nvPr/>
          </p:nvSpPr>
          <p:spPr bwMode="auto">
            <a:xfrm flipH="1">
              <a:off x="7231063" y="3378200"/>
              <a:ext cx="7938" cy="1587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43" name="Group 6284"/>
          <p:cNvGrpSpPr/>
          <p:nvPr/>
        </p:nvGrpSpPr>
        <p:grpSpPr>
          <a:xfrm>
            <a:off x="2562225" y="4057650"/>
            <a:ext cx="3989388" cy="1725613"/>
            <a:chOff x="2571750" y="4095750"/>
            <a:chExt cx="3989388" cy="1725613"/>
          </a:xfrm>
        </p:grpSpPr>
        <p:grpSp>
          <p:nvGrpSpPr>
            <p:cNvPr id="1744" name="Group 2109"/>
            <p:cNvGrpSpPr>
              <a:grpSpLocks/>
            </p:cNvGrpSpPr>
            <p:nvPr/>
          </p:nvGrpSpPr>
          <p:grpSpPr bwMode="auto">
            <a:xfrm>
              <a:off x="2571750" y="4964113"/>
              <a:ext cx="1431925" cy="857250"/>
              <a:chOff x="1620" y="3127"/>
              <a:chExt cx="902" cy="540"/>
            </a:xfrm>
          </p:grpSpPr>
          <p:sp>
            <p:nvSpPr>
              <p:cNvPr id="2071" name="Line 1909"/>
              <p:cNvSpPr>
                <a:spLocks noChangeShapeType="1"/>
              </p:cNvSpPr>
              <p:nvPr/>
            </p:nvSpPr>
            <p:spPr bwMode="auto">
              <a:xfrm flipH="1">
                <a:off x="1620" y="366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2" name="Line 1910"/>
              <p:cNvSpPr>
                <a:spLocks noChangeShapeType="1"/>
              </p:cNvSpPr>
              <p:nvPr/>
            </p:nvSpPr>
            <p:spPr bwMode="auto">
              <a:xfrm flipH="1">
                <a:off x="1624" y="366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3" name="Line 1911"/>
              <p:cNvSpPr>
                <a:spLocks noChangeShapeType="1"/>
              </p:cNvSpPr>
              <p:nvPr/>
            </p:nvSpPr>
            <p:spPr bwMode="auto">
              <a:xfrm flipH="1">
                <a:off x="1629" y="365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4" name="Line 1912"/>
              <p:cNvSpPr>
                <a:spLocks noChangeShapeType="1"/>
              </p:cNvSpPr>
              <p:nvPr/>
            </p:nvSpPr>
            <p:spPr bwMode="auto">
              <a:xfrm flipH="1">
                <a:off x="1633" y="3655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5" name="Line 1913"/>
              <p:cNvSpPr>
                <a:spLocks noChangeShapeType="1"/>
              </p:cNvSpPr>
              <p:nvPr/>
            </p:nvSpPr>
            <p:spPr bwMode="auto">
              <a:xfrm flipH="1">
                <a:off x="1637" y="365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6" name="Line 1914"/>
              <p:cNvSpPr>
                <a:spLocks noChangeShapeType="1"/>
              </p:cNvSpPr>
              <p:nvPr/>
            </p:nvSpPr>
            <p:spPr bwMode="auto">
              <a:xfrm flipH="1">
                <a:off x="1641" y="364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7" name="Line 1915"/>
              <p:cNvSpPr>
                <a:spLocks noChangeShapeType="1"/>
              </p:cNvSpPr>
              <p:nvPr/>
            </p:nvSpPr>
            <p:spPr bwMode="auto">
              <a:xfrm flipH="1">
                <a:off x="1646" y="364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8" name="Line 1916"/>
              <p:cNvSpPr>
                <a:spLocks noChangeShapeType="1"/>
              </p:cNvSpPr>
              <p:nvPr/>
            </p:nvSpPr>
            <p:spPr bwMode="auto">
              <a:xfrm flipH="1">
                <a:off x="1651" y="3644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9" name="Line 1917"/>
              <p:cNvSpPr>
                <a:spLocks noChangeShapeType="1"/>
              </p:cNvSpPr>
              <p:nvPr/>
            </p:nvSpPr>
            <p:spPr bwMode="auto">
              <a:xfrm flipH="1">
                <a:off x="1655" y="364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0" name="Line 1918"/>
              <p:cNvSpPr>
                <a:spLocks noChangeShapeType="1"/>
              </p:cNvSpPr>
              <p:nvPr/>
            </p:nvSpPr>
            <p:spPr bwMode="auto">
              <a:xfrm flipH="1">
                <a:off x="1659" y="3637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1" name="Line 1919"/>
              <p:cNvSpPr>
                <a:spLocks noChangeShapeType="1"/>
              </p:cNvSpPr>
              <p:nvPr/>
            </p:nvSpPr>
            <p:spPr bwMode="auto">
              <a:xfrm flipH="1">
                <a:off x="1663" y="363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2" name="Line 1920"/>
              <p:cNvSpPr>
                <a:spLocks noChangeShapeType="1"/>
              </p:cNvSpPr>
              <p:nvPr/>
            </p:nvSpPr>
            <p:spPr bwMode="auto">
              <a:xfrm flipH="1">
                <a:off x="1668" y="363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3" name="Line 1921"/>
              <p:cNvSpPr>
                <a:spLocks noChangeShapeType="1"/>
              </p:cNvSpPr>
              <p:nvPr/>
            </p:nvSpPr>
            <p:spPr bwMode="auto">
              <a:xfrm flipH="1">
                <a:off x="1672" y="362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4" name="Line 1922"/>
              <p:cNvSpPr>
                <a:spLocks noChangeShapeType="1"/>
              </p:cNvSpPr>
              <p:nvPr/>
            </p:nvSpPr>
            <p:spPr bwMode="auto">
              <a:xfrm flipH="1">
                <a:off x="1676" y="362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5" name="Line 1923"/>
              <p:cNvSpPr>
                <a:spLocks noChangeShapeType="1"/>
              </p:cNvSpPr>
              <p:nvPr/>
            </p:nvSpPr>
            <p:spPr bwMode="auto">
              <a:xfrm flipH="1">
                <a:off x="1680" y="362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6" name="Line 1924"/>
              <p:cNvSpPr>
                <a:spLocks noChangeShapeType="1"/>
              </p:cNvSpPr>
              <p:nvPr/>
            </p:nvSpPr>
            <p:spPr bwMode="auto">
              <a:xfrm flipH="1">
                <a:off x="1685" y="362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7" name="Line 1925"/>
              <p:cNvSpPr>
                <a:spLocks noChangeShapeType="1"/>
              </p:cNvSpPr>
              <p:nvPr/>
            </p:nvSpPr>
            <p:spPr bwMode="auto">
              <a:xfrm flipH="1">
                <a:off x="1690" y="361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8" name="Line 1926"/>
              <p:cNvSpPr>
                <a:spLocks noChangeShapeType="1"/>
              </p:cNvSpPr>
              <p:nvPr/>
            </p:nvSpPr>
            <p:spPr bwMode="auto">
              <a:xfrm flipH="1">
                <a:off x="1694" y="361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9" name="Line 1927"/>
              <p:cNvSpPr>
                <a:spLocks noChangeShapeType="1"/>
              </p:cNvSpPr>
              <p:nvPr/>
            </p:nvSpPr>
            <p:spPr bwMode="auto">
              <a:xfrm flipH="1">
                <a:off x="1698" y="361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0" name="Line 1928"/>
              <p:cNvSpPr>
                <a:spLocks noChangeShapeType="1"/>
              </p:cNvSpPr>
              <p:nvPr/>
            </p:nvSpPr>
            <p:spPr bwMode="auto">
              <a:xfrm flipH="1">
                <a:off x="1702" y="3608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1" name="Line 1929"/>
              <p:cNvSpPr>
                <a:spLocks noChangeShapeType="1"/>
              </p:cNvSpPr>
              <p:nvPr/>
            </p:nvSpPr>
            <p:spPr bwMode="auto">
              <a:xfrm flipH="1">
                <a:off x="1707" y="360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2" name="Line 1930"/>
              <p:cNvSpPr>
                <a:spLocks noChangeShapeType="1"/>
              </p:cNvSpPr>
              <p:nvPr/>
            </p:nvSpPr>
            <p:spPr bwMode="auto">
              <a:xfrm flipH="1">
                <a:off x="1712" y="3603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3" name="Line 1931"/>
              <p:cNvSpPr>
                <a:spLocks noChangeShapeType="1"/>
              </p:cNvSpPr>
              <p:nvPr/>
            </p:nvSpPr>
            <p:spPr bwMode="auto">
              <a:xfrm flipH="1">
                <a:off x="1716" y="360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4" name="Line 1932"/>
              <p:cNvSpPr>
                <a:spLocks noChangeShapeType="1"/>
              </p:cNvSpPr>
              <p:nvPr/>
            </p:nvSpPr>
            <p:spPr bwMode="auto">
              <a:xfrm flipH="1">
                <a:off x="1720" y="359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5" name="Line 1933"/>
              <p:cNvSpPr>
                <a:spLocks noChangeShapeType="1"/>
              </p:cNvSpPr>
              <p:nvPr/>
            </p:nvSpPr>
            <p:spPr bwMode="auto">
              <a:xfrm flipH="1">
                <a:off x="1724" y="359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6" name="Line 1934"/>
              <p:cNvSpPr>
                <a:spLocks noChangeShapeType="1"/>
              </p:cNvSpPr>
              <p:nvPr/>
            </p:nvSpPr>
            <p:spPr bwMode="auto">
              <a:xfrm flipH="1">
                <a:off x="1729" y="359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7" name="Line 1935"/>
              <p:cNvSpPr>
                <a:spLocks noChangeShapeType="1"/>
              </p:cNvSpPr>
              <p:nvPr/>
            </p:nvSpPr>
            <p:spPr bwMode="auto">
              <a:xfrm flipH="1">
                <a:off x="1734" y="358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8" name="Line 1936"/>
              <p:cNvSpPr>
                <a:spLocks noChangeShapeType="1"/>
              </p:cNvSpPr>
              <p:nvPr/>
            </p:nvSpPr>
            <p:spPr bwMode="auto">
              <a:xfrm flipH="1">
                <a:off x="1738" y="3586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9" name="Line 1937"/>
              <p:cNvSpPr>
                <a:spLocks noChangeShapeType="1"/>
              </p:cNvSpPr>
              <p:nvPr/>
            </p:nvSpPr>
            <p:spPr bwMode="auto">
              <a:xfrm flipH="1">
                <a:off x="1742" y="358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0" name="Line 1938"/>
              <p:cNvSpPr>
                <a:spLocks noChangeShapeType="1"/>
              </p:cNvSpPr>
              <p:nvPr/>
            </p:nvSpPr>
            <p:spPr bwMode="auto">
              <a:xfrm flipH="1">
                <a:off x="1747" y="357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1" name="Line 1939"/>
              <p:cNvSpPr>
                <a:spLocks noChangeShapeType="1"/>
              </p:cNvSpPr>
              <p:nvPr/>
            </p:nvSpPr>
            <p:spPr bwMode="auto">
              <a:xfrm flipH="1">
                <a:off x="1751" y="357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2" name="Line 1940"/>
              <p:cNvSpPr>
                <a:spLocks noChangeShapeType="1"/>
              </p:cNvSpPr>
              <p:nvPr/>
            </p:nvSpPr>
            <p:spPr bwMode="auto">
              <a:xfrm flipH="1">
                <a:off x="1756" y="357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3" name="Line 1941"/>
              <p:cNvSpPr>
                <a:spLocks noChangeShapeType="1"/>
              </p:cNvSpPr>
              <p:nvPr/>
            </p:nvSpPr>
            <p:spPr bwMode="auto">
              <a:xfrm flipH="1">
                <a:off x="1760" y="357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4" name="Line 1942"/>
              <p:cNvSpPr>
                <a:spLocks noChangeShapeType="1"/>
              </p:cNvSpPr>
              <p:nvPr/>
            </p:nvSpPr>
            <p:spPr bwMode="auto">
              <a:xfrm flipH="1">
                <a:off x="1764" y="356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5" name="Line 1943"/>
              <p:cNvSpPr>
                <a:spLocks noChangeShapeType="1"/>
              </p:cNvSpPr>
              <p:nvPr/>
            </p:nvSpPr>
            <p:spPr bwMode="auto">
              <a:xfrm flipH="1">
                <a:off x="1769" y="356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6" name="Line 1944"/>
              <p:cNvSpPr>
                <a:spLocks noChangeShapeType="1"/>
              </p:cNvSpPr>
              <p:nvPr/>
            </p:nvSpPr>
            <p:spPr bwMode="auto">
              <a:xfrm flipH="1">
                <a:off x="1773" y="356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7" name="Line 1945"/>
              <p:cNvSpPr>
                <a:spLocks noChangeShapeType="1"/>
              </p:cNvSpPr>
              <p:nvPr/>
            </p:nvSpPr>
            <p:spPr bwMode="auto">
              <a:xfrm flipH="1">
                <a:off x="1778" y="3560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8" name="Line 1946"/>
              <p:cNvSpPr>
                <a:spLocks noChangeShapeType="1"/>
              </p:cNvSpPr>
              <p:nvPr/>
            </p:nvSpPr>
            <p:spPr bwMode="auto">
              <a:xfrm flipH="1">
                <a:off x="1782" y="355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9" name="Line 1947"/>
              <p:cNvSpPr>
                <a:spLocks noChangeShapeType="1"/>
              </p:cNvSpPr>
              <p:nvPr/>
            </p:nvSpPr>
            <p:spPr bwMode="auto">
              <a:xfrm flipH="1">
                <a:off x="1786" y="355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0" name="Line 1948"/>
              <p:cNvSpPr>
                <a:spLocks noChangeShapeType="1"/>
              </p:cNvSpPr>
              <p:nvPr/>
            </p:nvSpPr>
            <p:spPr bwMode="auto">
              <a:xfrm flipH="1">
                <a:off x="1791" y="355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1" name="Line 1949"/>
              <p:cNvSpPr>
                <a:spLocks noChangeShapeType="1"/>
              </p:cNvSpPr>
              <p:nvPr/>
            </p:nvSpPr>
            <p:spPr bwMode="auto">
              <a:xfrm flipH="1">
                <a:off x="1796" y="354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2" name="Line 1950"/>
              <p:cNvSpPr>
                <a:spLocks noChangeShapeType="1"/>
              </p:cNvSpPr>
              <p:nvPr/>
            </p:nvSpPr>
            <p:spPr bwMode="auto">
              <a:xfrm flipH="1">
                <a:off x="1800" y="3546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3" name="Line 1951"/>
              <p:cNvSpPr>
                <a:spLocks noChangeShapeType="1"/>
              </p:cNvSpPr>
              <p:nvPr/>
            </p:nvSpPr>
            <p:spPr bwMode="auto">
              <a:xfrm flipH="1">
                <a:off x="1804" y="354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4" name="Line 1952"/>
              <p:cNvSpPr>
                <a:spLocks noChangeShapeType="1"/>
              </p:cNvSpPr>
              <p:nvPr/>
            </p:nvSpPr>
            <p:spPr bwMode="auto">
              <a:xfrm flipH="1">
                <a:off x="1808" y="353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5" name="Line 1953"/>
              <p:cNvSpPr>
                <a:spLocks noChangeShapeType="1"/>
              </p:cNvSpPr>
              <p:nvPr/>
            </p:nvSpPr>
            <p:spPr bwMode="auto">
              <a:xfrm flipH="1">
                <a:off x="1813" y="353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6" name="Line 1954"/>
              <p:cNvSpPr>
                <a:spLocks noChangeShapeType="1"/>
              </p:cNvSpPr>
              <p:nvPr/>
            </p:nvSpPr>
            <p:spPr bwMode="auto">
              <a:xfrm flipH="1">
                <a:off x="1818" y="353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7" name="Line 1955"/>
              <p:cNvSpPr>
                <a:spLocks noChangeShapeType="1"/>
              </p:cNvSpPr>
              <p:nvPr/>
            </p:nvSpPr>
            <p:spPr bwMode="auto">
              <a:xfrm flipH="1">
                <a:off x="1822" y="353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8" name="Line 1956"/>
              <p:cNvSpPr>
                <a:spLocks noChangeShapeType="1"/>
              </p:cNvSpPr>
              <p:nvPr/>
            </p:nvSpPr>
            <p:spPr bwMode="auto">
              <a:xfrm flipH="1">
                <a:off x="1826" y="352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9" name="Line 1957"/>
              <p:cNvSpPr>
                <a:spLocks noChangeShapeType="1"/>
              </p:cNvSpPr>
              <p:nvPr/>
            </p:nvSpPr>
            <p:spPr bwMode="auto">
              <a:xfrm flipH="1">
                <a:off x="1831" y="352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0" name="Line 1958"/>
              <p:cNvSpPr>
                <a:spLocks noChangeShapeType="1"/>
              </p:cNvSpPr>
              <p:nvPr/>
            </p:nvSpPr>
            <p:spPr bwMode="auto">
              <a:xfrm flipH="1">
                <a:off x="1835" y="352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1" name="Line 1959"/>
              <p:cNvSpPr>
                <a:spLocks noChangeShapeType="1"/>
              </p:cNvSpPr>
              <p:nvPr/>
            </p:nvSpPr>
            <p:spPr bwMode="auto">
              <a:xfrm flipH="1">
                <a:off x="1840" y="352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2" name="Line 1960"/>
              <p:cNvSpPr>
                <a:spLocks noChangeShapeType="1"/>
              </p:cNvSpPr>
              <p:nvPr/>
            </p:nvSpPr>
            <p:spPr bwMode="auto">
              <a:xfrm flipH="1">
                <a:off x="1844" y="351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3" name="Line 1961"/>
              <p:cNvSpPr>
                <a:spLocks noChangeShapeType="1"/>
              </p:cNvSpPr>
              <p:nvPr/>
            </p:nvSpPr>
            <p:spPr bwMode="auto">
              <a:xfrm flipH="1">
                <a:off x="1848" y="351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4" name="Line 1962"/>
              <p:cNvSpPr>
                <a:spLocks noChangeShapeType="1"/>
              </p:cNvSpPr>
              <p:nvPr/>
            </p:nvSpPr>
            <p:spPr bwMode="auto">
              <a:xfrm flipH="1">
                <a:off x="1853" y="351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5" name="Line 1963"/>
              <p:cNvSpPr>
                <a:spLocks noChangeShapeType="1"/>
              </p:cNvSpPr>
              <p:nvPr/>
            </p:nvSpPr>
            <p:spPr bwMode="auto">
              <a:xfrm flipH="1">
                <a:off x="1858" y="350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6" name="Line 1964"/>
              <p:cNvSpPr>
                <a:spLocks noChangeShapeType="1"/>
              </p:cNvSpPr>
              <p:nvPr/>
            </p:nvSpPr>
            <p:spPr bwMode="auto">
              <a:xfrm flipH="1">
                <a:off x="1862" y="350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7" name="Line 1965"/>
              <p:cNvSpPr>
                <a:spLocks noChangeShapeType="1"/>
              </p:cNvSpPr>
              <p:nvPr/>
            </p:nvSpPr>
            <p:spPr bwMode="auto">
              <a:xfrm flipH="1">
                <a:off x="1866" y="3502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8" name="Line 1966"/>
              <p:cNvSpPr>
                <a:spLocks noChangeShapeType="1"/>
              </p:cNvSpPr>
              <p:nvPr/>
            </p:nvSpPr>
            <p:spPr bwMode="auto">
              <a:xfrm flipH="1">
                <a:off x="1871" y="3500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9" name="Line 1967"/>
              <p:cNvSpPr>
                <a:spLocks noChangeShapeType="1"/>
              </p:cNvSpPr>
              <p:nvPr/>
            </p:nvSpPr>
            <p:spPr bwMode="auto">
              <a:xfrm flipH="1">
                <a:off x="1875" y="349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0" name="Line 1968"/>
              <p:cNvSpPr>
                <a:spLocks noChangeShapeType="1"/>
              </p:cNvSpPr>
              <p:nvPr/>
            </p:nvSpPr>
            <p:spPr bwMode="auto">
              <a:xfrm flipH="1">
                <a:off x="1880" y="3495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1" name="Line 1969"/>
              <p:cNvSpPr>
                <a:spLocks noChangeShapeType="1"/>
              </p:cNvSpPr>
              <p:nvPr/>
            </p:nvSpPr>
            <p:spPr bwMode="auto">
              <a:xfrm flipH="1">
                <a:off x="1884" y="3491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2" name="Line 1970"/>
              <p:cNvSpPr>
                <a:spLocks noChangeShapeType="1"/>
              </p:cNvSpPr>
              <p:nvPr/>
            </p:nvSpPr>
            <p:spPr bwMode="auto">
              <a:xfrm flipH="1">
                <a:off x="1888" y="348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3" name="Line 1971"/>
              <p:cNvSpPr>
                <a:spLocks noChangeShapeType="1"/>
              </p:cNvSpPr>
              <p:nvPr/>
            </p:nvSpPr>
            <p:spPr bwMode="auto">
              <a:xfrm flipH="1">
                <a:off x="1893" y="3486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4" name="Line 1972"/>
              <p:cNvSpPr>
                <a:spLocks noChangeShapeType="1"/>
              </p:cNvSpPr>
              <p:nvPr/>
            </p:nvSpPr>
            <p:spPr bwMode="auto">
              <a:xfrm flipH="1">
                <a:off x="1897" y="348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5" name="Line 1973"/>
              <p:cNvSpPr>
                <a:spLocks noChangeShapeType="1"/>
              </p:cNvSpPr>
              <p:nvPr/>
            </p:nvSpPr>
            <p:spPr bwMode="auto">
              <a:xfrm flipH="1">
                <a:off x="1902" y="348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6" name="Line 1974"/>
              <p:cNvSpPr>
                <a:spLocks noChangeShapeType="1"/>
              </p:cNvSpPr>
              <p:nvPr/>
            </p:nvSpPr>
            <p:spPr bwMode="auto">
              <a:xfrm flipH="1">
                <a:off x="1906" y="347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7" name="Line 1975"/>
              <p:cNvSpPr>
                <a:spLocks noChangeShapeType="1"/>
              </p:cNvSpPr>
              <p:nvPr/>
            </p:nvSpPr>
            <p:spPr bwMode="auto">
              <a:xfrm flipH="1">
                <a:off x="1911" y="3475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8" name="Line 1976"/>
              <p:cNvSpPr>
                <a:spLocks noChangeShapeType="1"/>
              </p:cNvSpPr>
              <p:nvPr/>
            </p:nvSpPr>
            <p:spPr bwMode="auto">
              <a:xfrm flipH="1">
                <a:off x="1915" y="347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9" name="Line 1977"/>
              <p:cNvSpPr>
                <a:spLocks noChangeShapeType="1"/>
              </p:cNvSpPr>
              <p:nvPr/>
            </p:nvSpPr>
            <p:spPr bwMode="auto">
              <a:xfrm flipH="1">
                <a:off x="1920" y="346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0" name="Line 1978"/>
              <p:cNvSpPr>
                <a:spLocks noChangeShapeType="1"/>
              </p:cNvSpPr>
              <p:nvPr/>
            </p:nvSpPr>
            <p:spPr bwMode="auto">
              <a:xfrm flipH="1">
                <a:off x="1924" y="346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1" name="Line 1979"/>
              <p:cNvSpPr>
                <a:spLocks noChangeShapeType="1"/>
              </p:cNvSpPr>
              <p:nvPr/>
            </p:nvSpPr>
            <p:spPr bwMode="auto">
              <a:xfrm flipH="1">
                <a:off x="1928" y="346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2" name="Line 1980"/>
              <p:cNvSpPr>
                <a:spLocks noChangeShapeType="1"/>
              </p:cNvSpPr>
              <p:nvPr/>
            </p:nvSpPr>
            <p:spPr bwMode="auto">
              <a:xfrm flipH="1">
                <a:off x="1933" y="346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3" name="Line 1981"/>
              <p:cNvSpPr>
                <a:spLocks noChangeShapeType="1"/>
              </p:cNvSpPr>
              <p:nvPr/>
            </p:nvSpPr>
            <p:spPr bwMode="auto">
              <a:xfrm flipH="1">
                <a:off x="1938" y="345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4" name="Line 1982"/>
              <p:cNvSpPr>
                <a:spLocks noChangeShapeType="1"/>
              </p:cNvSpPr>
              <p:nvPr/>
            </p:nvSpPr>
            <p:spPr bwMode="auto">
              <a:xfrm flipH="1">
                <a:off x="1942" y="345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5" name="Line 1983"/>
              <p:cNvSpPr>
                <a:spLocks noChangeShapeType="1"/>
              </p:cNvSpPr>
              <p:nvPr/>
            </p:nvSpPr>
            <p:spPr bwMode="auto">
              <a:xfrm flipH="1">
                <a:off x="1946" y="345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6" name="Line 1984"/>
              <p:cNvSpPr>
                <a:spLocks noChangeShapeType="1"/>
              </p:cNvSpPr>
              <p:nvPr/>
            </p:nvSpPr>
            <p:spPr bwMode="auto">
              <a:xfrm flipH="1">
                <a:off x="1951" y="3450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7" name="Line 1985"/>
              <p:cNvSpPr>
                <a:spLocks noChangeShapeType="1"/>
              </p:cNvSpPr>
              <p:nvPr/>
            </p:nvSpPr>
            <p:spPr bwMode="auto">
              <a:xfrm flipH="1">
                <a:off x="1955" y="344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8" name="Line 1986"/>
              <p:cNvSpPr>
                <a:spLocks noChangeShapeType="1"/>
              </p:cNvSpPr>
              <p:nvPr/>
            </p:nvSpPr>
            <p:spPr bwMode="auto">
              <a:xfrm flipH="1">
                <a:off x="1960" y="344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9" name="Line 1987"/>
              <p:cNvSpPr>
                <a:spLocks noChangeShapeType="1"/>
              </p:cNvSpPr>
              <p:nvPr/>
            </p:nvSpPr>
            <p:spPr bwMode="auto">
              <a:xfrm flipH="1">
                <a:off x="1964" y="344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0" name="Line 1988"/>
              <p:cNvSpPr>
                <a:spLocks noChangeShapeType="1"/>
              </p:cNvSpPr>
              <p:nvPr/>
            </p:nvSpPr>
            <p:spPr bwMode="auto">
              <a:xfrm flipH="1">
                <a:off x="1969" y="343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1" name="Line 1989"/>
              <p:cNvSpPr>
                <a:spLocks noChangeShapeType="1"/>
              </p:cNvSpPr>
              <p:nvPr/>
            </p:nvSpPr>
            <p:spPr bwMode="auto">
              <a:xfrm flipH="1">
                <a:off x="1973" y="343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2" name="Line 1990"/>
              <p:cNvSpPr>
                <a:spLocks noChangeShapeType="1"/>
              </p:cNvSpPr>
              <p:nvPr/>
            </p:nvSpPr>
            <p:spPr bwMode="auto">
              <a:xfrm flipH="1">
                <a:off x="1978" y="343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3" name="Line 1991"/>
              <p:cNvSpPr>
                <a:spLocks noChangeShapeType="1"/>
              </p:cNvSpPr>
              <p:nvPr/>
            </p:nvSpPr>
            <p:spPr bwMode="auto">
              <a:xfrm flipH="1">
                <a:off x="1983" y="3430"/>
                <a:ext cx="3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4" name="Line 1992"/>
              <p:cNvSpPr>
                <a:spLocks noChangeShapeType="1"/>
              </p:cNvSpPr>
              <p:nvPr/>
            </p:nvSpPr>
            <p:spPr bwMode="auto">
              <a:xfrm flipH="1">
                <a:off x="1986" y="342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5" name="Line 1993"/>
              <p:cNvSpPr>
                <a:spLocks noChangeShapeType="1"/>
              </p:cNvSpPr>
              <p:nvPr/>
            </p:nvSpPr>
            <p:spPr bwMode="auto">
              <a:xfrm flipH="1">
                <a:off x="1991" y="342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6" name="Line 1994"/>
              <p:cNvSpPr>
                <a:spLocks noChangeShapeType="1"/>
              </p:cNvSpPr>
              <p:nvPr/>
            </p:nvSpPr>
            <p:spPr bwMode="auto">
              <a:xfrm flipH="1">
                <a:off x="1996" y="342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7" name="Line 1995"/>
              <p:cNvSpPr>
                <a:spLocks noChangeShapeType="1"/>
              </p:cNvSpPr>
              <p:nvPr/>
            </p:nvSpPr>
            <p:spPr bwMode="auto">
              <a:xfrm flipH="1">
                <a:off x="2001" y="341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8" name="Line 1996"/>
              <p:cNvSpPr>
                <a:spLocks noChangeShapeType="1"/>
              </p:cNvSpPr>
              <p:nvPr/>
            </p:nvSpPr>
            <p:spPr bwMode="auto">
              <a:xfrm flipH="1">
                <a:off x="2005" y="341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9" name="Line 1997"/>
              <p:cNvSpPr>
                <a:spLocks noChangeShapeType="1"/>
              </p:cNvSpPr>
              <p:nvPr/>
            </p:nvSpPr>
            <p:spPr bwMode="auto">
              <a:xfrm flipH="1">
                <a:off x="2009" y="341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0" name="Line 1998"/>
              <p:cNvSpPr>
                <a:spLocks noChangeShapeType="1"/>
              </p:cNvSpPr>
              <p:nvPr/>
            </p:nvSpPr>
            <p:spPr bwMode="auto">
              <a:xfrm flipH="1">
                <a:off x="2014" y="341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1" name="Line 1999"/>
              <p:cNvSpPr>
                <a:spLocks noChangeShapeType="1"/>
              </p:cNvSpPr>
              <p:nvPr/>
            </p:nvSpPr>
            <p:spPr bwMode="auto">
              <a:xfrm flipH="1">
                <a:off x="2019" y="340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2" name="Line 2000"/>
              <p:cNvSpPr>
                <a:spLocks noChangeShapeType="1"/>
              </p:cNvSpPr>
              <p:nvPr/>
            </p:nvSpPr>
            <p:spPr bwMode="auto">
              <a:xfrm flipH="1">
                <a:off x="2023" y="3406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3" name="Line 2001"/>
              <p:cNvSpPr>
                <a:spLocks noChangeShapeType="1"/>
              </p:cNvSpPr>
              <p:nvPr/>
            </p:nvSpPr>
            <p:spPr bwMode="auto">
              <a:xfrm flipH="1">
                <a:off x="2027" y="340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4" name="Line 2002"/>
              <p:cNvSpPr>
                <a:spLocks noChangeShapeType="1"/>
              </p:cNvSpPr>
              <p:nvPr/>
            </p:nvSpPr>
            <p:spPr bwMode="auto">
              <a:xfrm flipH="1">
                <a:off x="2032" y="340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5" name="Line 2003"/>
              <p:cNvSpPr>
                <a:spLocks noChangeShapeType="1"/>
              </p:cNvSpPr>
              <p:nvPr/>
            </p:nvSpPr>
            <p:spPr bwMode="auto">
              <a:xfrm flipH="1">
                <a:off x="2036" y="339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6" name="Line 2004"/>
              <p:cNvSpPr>
                <a:spLocks noChangeShapeType="1"/>
              </p:cNvSpPr>
              <p:nvPr/>
            </p:nvSpPr>
            <p:spPr bwMode="auto">
              <a:xfrm flipH="1">
                <a:off x="2041" y="3395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7" name="Line 2005"/>
              <p:cNvSpPr>
                <a:spLocks noChangeShapeType="1"/>
              </p:cNvSpPr>
              <p:nvPr/>
            </p:nvSpPr>
            <p:spPr bwMode="auto">
              <a:xfrm flipH="1">
                <a:off x="2045" y="339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8" name="Line 2006"/>
              <p:cNvSpPr>
                <a:spLocks noChangeShapeType="1"/>
              </p:cNvSpPr>
              <p:nvPr/>
            </p:nvSpPr>
            <p:spPr bwMode="auto">
              <a:xfrm flipH="1">
                <a:off x="2050" y="338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9" name="Line 2007"/>
              <p:cNvSpPr>
                <a:spLocks noChangeShapeType="1"/>
              </p:cNvSpPr>
              <p:nvPr/>
            </p:nvSpPr>
            <p:spPr bwMode="auto">
              <a:xfrm flipH="1">
                <a:off x="2055" y="338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0" name="Line 2008"/>
              <p:cNvSpPr>
                <a:spLocks noChangeShapeType="1"/>
              </p:cNvSpPr>
              <p:nvPr/>
            </p:nvSpPr>
            <p:spPr bwMode="auto">
              <a:xfrm flipH="1">
                <a:off x="2059" y="338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1" name="Line 2009"/>
              <p:cNvSpPr>
                <a:spLocks noChangeShapeType="1"/>
              </p:cNvSpPr>
              <p:nvPr/>
            </p:nvSpPr>
            <p:spPr bwMode="auto">
              <a:xfrm flipH="1">
                <a:off x="2063" y="338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2" name="Line 2010"/>
              <p:cNvSpPr>
                <a:spLocks noChangeShapeType="1"/>
              </p:cNvSpPr>
              <p:nvPr/>
            </p:nvSpPr>
            <p:spPr bwMode="auto">
              <a:xfrm flipH="1">
                <a:off x="2068" y="337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3" name="Line 2011"/>
              <p:cNvSpPr>
                <a:spLocks noChangeShapeType="1"/>
              </p:cNvSpPr>
              <p:nvPr/>
            </p:nvSpPr>
            <p:spPr bwMode="auto">
              <a:xfrm flipH="1">
                <a:off x="2073" y="3376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4" name="Line 2012"/>
              <p:cNvSpPr>
                <a:spLocks noChangeShapeType="1"/>
              </p:cNvSpPr>
              <p:nvPr/>
            </p:nvSpPr>
            <p:spPr bwMode="auto">
              <a:xfrm flipH="1">
                <a:off x="2077" y="337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5" name="Line 2013"/>
              <p:cNvSpPr>
                <a:spLocks noChangeShapeType="1"/>
              </p:cNvSpPr>
              <p:nvPr/>
            </p:nvSpPr>
            <p:spPr bwMode="auto">
              <a:xfrm flipH="1">
                <a:off x="2081" y="337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6" name="Line 2014"/>
              <p:cNvSpPr>
                <a:spLocks noChangeShapeType="1"/>
              </p:cNvSpPr>
              <p:nvPr/>
            </p:nvSpPr>
            <p:spPr bwMode="auto">
              <a:xfrm flipH="1">
                <a:off x="2086" y="336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7" name="Line 2015"/>
              <p:cNvSpPr>
                <a:spLocks noChangeShapeType="1"/>
              </p:cNvSpPr>
              <p:nvPr/>
            </p:nvSpPr>
            <p:spPr bwMode="auto">
              <a:xfrm flipH="1">
                <a:off x="2091" y="3365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8" name="Line 2016"/>
              <p:cNvSpPr>
                <a:spLocks noChangeShapeType="1"/>
              </p:cNvSpPr>
              <p:nvPr/>
            </p:nvSpPr>
            <p:spPr bwMode="auto">
              <a:xfrm flipH="1">
                <a:off x="2095" y="3363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9" name="Line 2017"/>
              <p:cNvSpPr>
                <a:spLocks noChangeShapeType="1"/>
              </p:cNvSpPr>
              <p:nvPr/>
            </p:nvSpPr>
            <p:spPr bwMode="auto">
              <a:xfrm flipH="1">
                <a:off x="2099" y="336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0" name="Line 2018"/>
              <p:cNvSpPr>
                <a:spLocks noChangeShapeType="1"/>
              </p:cNvSpPr>
              <p:nvPr/>
            </p:nvSpPr>
            <p:spPr bwMode="auto">
              <a:xfrm flipH="1">
                <a:off x="2104" y="335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1" name="Line 2019"/>
              <p:cNvSpPr>
                <a:spLocks noChangeShapeType="1"/>
              </p:cNvSpPr>
              <p:nvPr/>
            </p:nvSpPr>
            <p:spPr bwMode="auto">
              <a:xfrm flipH="1">
                <a:off x="2109" y="335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2" name="Line 2020"/>
              <p:cNvSpPr>
                <a:spLocks noChangeShapeType="1"/>
              </p:cNvSpPr>
              <p:nvPr/>
            </p:nvSpPr>
            <p:spPr bwMode="auto">
              <a:xfrm flipH="1">
                <a:off x="2113" y="335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3" name="Line 2021"/>
              <p:cNvSpPr>
                <a:spLocks noChangeShapeType="1"/>
              </p:cNvSpPr>
              <p:nvPr/>
            </p:nvSpPr>
            <p:spPr bwMode="auto">
              <a:xfrm flipH="1">
                <a:off x="2117" y="334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4" name="Line 2022"/>
              <p:cNvSpPr>
                <a:spLocks noChangeShapeType="1"/>
              </p:cNvSpPr>
              <p:nvPr/>
            </p:nvSpPr>
            <p:spPr bwMode="auto">
              <a:xfrm flipH="1">
                <a:off x="2122" y="334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5" name="Line 2023"/>
              <p:cNvSpPr>
                <a:spLocks noChangeShapeType="1"/>
              </p:cNvSpPr>
              <p:nvPr/>
            </p:nvSpPr>
            <p:spPr bwMode="auto">
              <a:xfrm flipH="1">
                <a:off x="2127" y="334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6" name="Line 2024"/>
              <p:cNvSpPr>
                <a:spLocks noChangeShapeType="1"/>
              </p:cNvSpPr>
              <p:nvPr/>
            </p:nvSpPr>
            <p:spPr bwMode="auto">
              <a:xfrm flipH="1">
                <a:off x="2132" y="334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7" name="Line 2025"/>
              <p:cNvSpPr>
                <a:spLocks noChangeShapeType="1"/>
              </p:cNvSpPr>
              <p:nvPr/>
            </p:nvSpPr>
            <p:spPr bwMode="auto">
              <a:xfrm flipH="1">
                <a:off x="2136" y="333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8" name="Line 2026"/>
              <p:cNvSpPr>
                <a:spLocks noChangeShapeType="1"/>
              </p:cNvSpPr>
              <p:nvPr/>
            </p:nvSpPr>
            <p:spPr bwMode="auto">
              <a:xfrm flipH="1">
                <a:off x="2140" y="333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9" name="Line 2027"/>
              <p:cNvSpPr>
                <a:spLocks noChangeShapeType="1"/>
              </p:cNvSpPr>
              <p:nvPr/>
            </p:nvSpPr>
            <p:spPr bwMode="auto">
              <a:xfrm flipH="1">
                <a:off x="2145" y="333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0" name="Line 2028"/>
              <p:cNvSpPr>
                <a:spLocks noChangeShapeType="1"/>
              </p:cNvSpPr>
              <p:nvPr/>
            </p:nvSpPr>
            <p:spPr bwMode="auto">
              <a:xfrm flipH="1">
                <a:off x="2150" y="333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1" name="Line 2029"/>
              <p:cNvSpPr>
                <a:spLocks noChangeShapeType="1"/>
              </p:cNvSpPr>
              <p:nvPr/>
            </p:nvSpPr>
            <p:spPr bwMode="auto">
              <a:xfrm flipH="1">
                <a:off x="2154" y="332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2" name="Line 2030"/>
              <p:cNvSpPr>
                <a:spLocks noChangeShapeType="1"/>
              </p:cNvSpPr>
              <p:nvPr/>
            </p:nvSpPr>
            <p:spPr bwMode="auto">
              <a:xfrm flipH="1">
                <a:off x="2158" y="332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3" name="Line 2031"/>
              <p:cNvSpPr>
                <a:spLocks noChangeShapeType="1"/>
              </p:cNvSpPr>
              <p:nvPr/>
            </p:nvSpPr>
            <p:spPr bwMode="auto">
              <a:xfrm flipH="1">
                <a:off x="2163" y="332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4" name="Line 2032"/>
              <p:cNvSpPr>
                <a:spLocks noChangeShapeType="1"/>
              </p:cNvSpPr>
              <p:nvPr/>
            </p:nvSpPr>
            <p:spPr bwMode="auto">
              <a:xfrm flipH="1">
                <a:off x="2168" y="3319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5" name="Line 2033"/>
              <p:cNvSpPr>
                <a:spLocks noChangeShapeType="1"/>
              </p:cNvSpPr>
              <p:nvPr/>
            </p:nvSpPr>
            <p:spPr bwMode="auto">
              <a:xfrm flipH="1">
                <a:off x="2172" y="331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6" name="Line 2034"/>
              <p:cNvSpPr>
                <a:spLocks noChangeShapeType="1"/>
              </p:cNvSpPr>
              <p:nvPr/>
            </p:nvSpPr>
            <p:spPr bwMode="auto">
              <a:xfrm flipH="1">
                <a:off x="2177" y="3315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7" name="Line 2035"/>
              <p:cNvSpPr>
                <a:spLocks noChangeShapeType="1"/>
              </p:cNvSpPr>
              <p:nvPr/>
            </p:nvSpPr>
            <p:spPr bwMode="auto">
              <a:xfrm flipH="1">
                <a:off x="2181" y="331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8" name="Line 2036"/>
              <p:cNvSpPr>
                <a:spLocks noChangeShapeType="1"/>
              </p:cNvSpPr>
              <p:nvPr/>
            </p:nvSpPr>
            <p:spPr bwMode="auto">
              <a:xfrm flipH="1">
                <a:off x="2186" y="330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9" name="Line 2037"/>
              <p:cNvSpPr>
                <a:spLocks noChangeShapeType="1"/>
              </p:cNvSpPr>
              <p:nvPr/>
            </p:nvSpPr>
            <p:spPr bwMode="auto">
              <a:xfrm flipH="1">
                <a:off x="2190" y="330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0" name="Line 2038"/>
              <p:cNvSpPr>
                <a:spLocks noChangeShapeType="1"/>
              </p:cNvSpPr>
              <p:nvPr/>
            </p:nvSpPr>
            <p:spPr bwMode="auto">
              <a:xfrm flipH="1">
                <a:off x="2195" y="330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1" name="Line 2039"/>
              <p:cNvSpPr>
                <a:spLocks noChangeShapeType="1"/>
              </p:cNvSpPr>
              <p:nvPr/>
            </p:nvSpPr>
            <p:spPr bwMode="auto">
              <a:xfrm flipH="1">
                <a:off x="2200" y="330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2" name="Line 2040"/>
              <p:cNvSpPr>
                <a:spLocks noChangeShapeType="1"/>
              </p:cNvSpPr>
              <p:nvPr/>
            </p:nvSpPr>
            <p:spPr bwMode="auto">
              <a:xfrm flipH="1">
                <a:off x="2204" y="329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3" name="Line 2041"/>
              <p:cNvSpPr>
                <a:spLocks noChangeShapeType="1"/>
              </p:cNvSpPr>
              <p:nvPr/>
            </p:nvSpPr>
            <p:spPr bwMode="auto">
              <a:xfrm flipH="1">
                <a:off x="2209" y="329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4" name="Line 2042"/>
              <p:cNvSpPr>
                <a:spLocks noChangeShapeType="1"/>
              </p:cNvSpPr>
              <p:nvPr/>
            </p:nvSpPr>
            <p:spPr bwMode="auto">
              <a:xfrm flipH="1">
                <a:off x="2213" y="329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5" name="Line 2043"/>
              <p:cNvSpPr>
                <a:spLocks noChangeShapeType="1"/>
              </p:cNvSpPr>
              <p:nvPr/>
            </p:nvSpPr>
            <p:spPr bwMode="auto">
              <a:xfrm flipH="1">
                <a:off x="2218" y="329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6" name="Line 2044"/>
              <p:cNvSpPr>
                <a:spLocks noChangeShapeType="1"/>
              </p:cNvSpPr>
              <p:nvPr/>
            </p:nvSpPr>
            <p:spPr bwMode="auto">
              <a:xfrm flipH="1">
                <a:off x="2223" y="3288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7" name="Line 2045"/>
              <p:cNvSpPr>
                <a:spLocks noChangeShapeType="1"/>
              </p:cNvSpPr>
              <p:nvPr/>
            </p:nvSpPr>
            <p:spPr bwMode="auto">
              <a:xfrm flipH="1">
                <a:off x="2227" y="3286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8" name="Line 2046"/>
              <p:cNvSpPr>
                <a:spLocks noChangeShapeType="1"/>
              </p:cNvSpPr>
              <p:nvPr/>
            </p:nvSpPr>
            <p:spPr bwMode="auto">
              <a:xfrm flipH="1">
                <a:off x="2231" y="328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9" name="Line 2047"/>
              <p:cNvSpPr>
                <a:spLocks noChangeShapeType="1"/>
              </p:cNvSpPr>
              <p:nvPr/>
            </p:nvSpPr>
            <p:spPr bwMode="auto">
              <a:xfrm flipH="1">
                <a:off x="2236" y="328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0" name="Line 2048"/>
              <p:cNvSpPr>
                <a:spLocks noChangeShapeType="1"/>
              </p:cNvSpPr>
              <p:nvPr/>
            </p:nvSpPr>
            <p:spPr bwMode="auto">
              <a:xfrm flipH="1">
                <a:off x="2241" y="327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1" name="Line 2049"/>
              <p:cNvSpPr>
                <a:spLocks noChangeShapeType="1"/>
              </p:cNvSpPr>
              <p:nvPr/>
            </p:nvSpPr>
            <p:spPr bwMode="auto">
              <a:xfrm flipH="1">
                <a:off x="2245" y="327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2" name="Line 2050"/>
              <p:cNvSpPr>
                <a:spLocks noChangeShapeType="1"/>
              </p:cNvSpPr>
              <p:nvPr/>
            </p:nvSpPr>
            <p:spPr bwMode="auto">
              <a:xfrm flipH="1">
                <a:off x="2250" y="3272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3" name="Line 2051"/>
              <p:cNvSpPr>
                <a:spLocks noChangeShapeType="1"/>
              </p:cNvSpPr>
              <p:nvPr/>
            </p:nvSpPr>
            <p:spPr bwMode="auto">
              <a:xfrm flipH="1">
                <a:off x="2254" y="327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4" name="Line 2052"/>
              <p:cNvSpPr>
                <a:spLocks noChangeShapeType="1"/>
              </p:cNvSpPr>
              <p:nvPr/>
            </p:nvSpPr>
            <p:spPr bwMode="auto">
              <a:xfrm flipH="1">
                <a:off x="2259" y="326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5" name="Line 2053"/>
              <p:cNvSpPr>
                <a:spLocks noChangeShapeType="1"/>
              </p:cNvSpPr>
              <p:nvPr/>
            </p:nvSpPr>
            <p:spPr bwMode="auto">
              <a:xfrm flipH="1">
                <a:off x="2263" y="326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6" name="Line 2054"/>
              <p:cNvSpPr>
                <a:spLocks noChangeShapeType="1"/>
              </p:cNvSpPr>
              <p:nvPr/>
            </p:nvSpPr>
            <p:spPr bwMode="auto">
              <a:xfrm flipH="1">
                <a:off x="2268" y="326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7" name="Line 2055"/>
              <p:cNvSpPr>
                <a:spLocks noChangeShapeType="1"/>
              </p:cNvSpPr>
              <p:nvPr/>
            </p:nvSpPr>
            <p:spPr bwMode="auto">
              <a:xfrm flipH="1">
                <a:off x="2273" y="326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8" name="Line 2056"/>
              <p:cNvSpPr>
                <a:spLocks noChangeShapeType="1"/>
              </p:cNvSpPr>
              <p:nvPr/>
            </p:nvSpPr>
            <p:spPr bwMode="auto">
              <a:xfrm flipH="1">
                <a:off x="2278" y="325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9" name="Line 2057"/>
              <p:cNvSpPr>
                <a:spLocks noChangeShapeType="1"/>
              </p:cNvSpPr>
              <p:nvPr/>
            </p:nvSpPr>
            <p:spPr bwMode="auto">
              <a:xfrm flipH="1">
                <a:off x="2282" y="325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0" name="Line 2058"/>
              <p:cNvSpPr>
                <a:spLocks noChangeShapeType="1"/>
              </p:cNvSpPr>
              <p:nvPr/>
            </p:nvSpPr>
            <p:spPr bwMode="auto">
              <a:xfrm flipH="1">
                <a:off x="2286" y="325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1" name="Line 2059"/>
              <p:cNvSpPr>
                <a:spLocks noChangeShapeType="1"/>
              </p:cNvSpPr>
              <p:nvPr/>
            </p:nvSpPr>
            <p:spPr bwMode="auto">
              <a:xfrm flipH="1">
                <a:off x="2291" y="325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2" name="Line 2060"/>
              <p:cNvSpPr>
                <a:spLocks noChangeShapeType="1"/>
              </p:cNvSpPr>
              <p:nvPr/>
            </p:nvSpPr>
            <p:spPr bwMode="auto">
              <a:xfrm flipH="1">
                <a:off x="2296" y="324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3" name="Line 2061"/>
              <p:cNvSpPr>
                <a:spLocks noChangeShapeType="1"/>
              </p:cNvSpPr>
              <p:nvPr/>
            </p:nvSpPr>
            <p:spPr bwMode="auto">
              <a:xfrm flipH="1">
                <a:off x="2300" y="324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4" name="Line 2062"/>
              <p:cNvSpPr>
                <a:spLocks noChangeShapeType="1"/>
              </p:cNvSpPr>
              <p:nvPr/>
            </p:nvSpPr>
            <p:spPr bwMode="auto">
              <a:xfrm flipH="1">
                <a:off x="2305" y="324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5" name="Line 2063"/>
              <p:cNvSpPr>
                <a:spLocks noChangeShapeType="1"/>
              </p:cNvSpPr>
              <p:nvPr/>
            </p:nvSpPr>
            <p:spPr bwMode="auto">
              <a:xfrm flipH="1">
                <a:off x="2310" y="323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6" name="Line 2064"/>
              <p:cNvSpPr>
                <a:spLocks noChangeShapeType="1"/>
              </p:cNvSpPr>
              <p:nvPr/>
            </p:nvSpPr>
            <p:spPr bwMode="auto">
              <a:xfrm flipH="1">
                <a:off x="2314" y="323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7" name="Line 2065"/>
              <p:cNvSpPr>
                <a:spLocks noChangeShapeType="1"/>
              </p:cNvSpPr>
              <p:nvPr/>
            </p:nvSpPr>
            <p:spPr bwMode="auto">
              <a:xfrm flipH="1">
                <a:off x="2318" y="323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8" name="Line 2066"/>
              <p:cNvSpPr>
                <a:spLocks noChangeShapeType="1"/>
              </p:cNvSpPr>
              <p:nvPr/>
            </p:nvSpPr>
            <p:spPr bwMode="auto">
              <a:xfrm flipH="1">
                <a:off x="2323" y="323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9" name="Line 2067"/>
              <p:cNvSpPr>
                <a:spLocks noChangeShapeType="1"/>
              </p:cNvSpPr>
              <p:nvPr/>
            </p:nvSpPr>
            <p:spPr bwMode="auto">
              <a:xfrm flipH="1">
                <a:off x="2328" y="322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0" name="Line 2068"/>
              <p:cNvSpPr>
                <a:spLocks noChangeShapeType="1"/>
              </p:cNvSpPr>
              <p:nvPr/>
            </p:nvSpPr>
            <p:spPr bwMode="auto">
              <a:xfrm flipH="1">
                <a:off x="2333" y="322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1" name="Line 2069"/>
              <p:cNvSpPr>
                <a:spLocks noChangeShapeType="1"/>
              </p:cNvSpPr>
              <p:nvPr/>
            </p:nvSpPr>
            <p:spPr bwMode="auto">
              <a:xfrm flipH="1">
                <a:off x="2337" y="322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2" name="Line 2070"/>
              <p:cNvSpPr>
                <a:spLocks noChangeShapeType="1"/>
              </p:cNvSpPr>
              <p:nvPr/>
            </p:nvSpPr>
            <p:spPr bwMode="auto">
              <a:xfrm flipH="1">
                <a:off x="2342" y="322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3" name="Line 2071"/>
              <p:cNvSpPr>
                <a:spLocks noChangeShapeType="1"/>
              </p:cNvSpPr>
              <p:nvPr/>
            </p:nvSpPr>
            <p:spPr bwMode="auto">
              <a:xfrm flipH="1">
                <a:off x="2347" y="321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4" name="Line 2072"/>
              <p:cNvSpPr>
                <a:spLocks noChangeShapeType="1"/>
              </p:cNvSpPr>
              <p:nvPr/>
            </p:nvSpPr>
            <p:spPr bwMode="auto">
              <a:xfrm flipH="1">
                <a:off x="2351" y="321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5" name="Line 2073"/>
              <p:cNvSpPr>
                <a:spLocks noChangeShapeType="1"/>
              </p:cNvSpPr>
              <p:nvPr/>
            </p:nvSpPr>
            <p:spPr bwMode="auto">
              <a:xfrm flipH="1">
                <a:off x="2355" y="321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6" name="Line 2074"/>
              <p:cNvSpPr>
                <a:spLocks noChangeShapeType="1"/>
              </p:cNvSpPr>
              <p:nvPr/>
            </p:nvSpPr>
            <p:spPr bwMode="auto">
              <a:xfrm flipH="1">
                <a:off x="2360" y="321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7" name="Line 2075"/>
              <p:cNvSpPr>
                <a:spLocks noChangeShapeType="1"/>
              </p:cNvSpPr>
              <p:nvPr/>
            </p:nvSpPr>
            <p:spPr bwMode="auto">
              <a:xfrm flipH="1">
                <a:off x="2365" y="320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8" name="Line 2076"/>
              <p:cNvSpPr>
                <a:spLocks noChangeShapeType="1"/>
              </p:cNvSpPr>
              <p:nvPr/>
            </p:nvSpPr>
            <p:spPr bwMode="auto">
              <a:xfrm flipH="1">
                <a:off x="2369" y="320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9" name="Line 2077"/>
              <p:cNvSpPr>
                <a:spLocks noChangeShapeType="1"/>
              </p:cNvSpPr>
              <p:nvPr/>
            </p:nvSpPr>
            <p:spPr bwMode="auto">
              <a:xfrm flipH="1">
                <a:off x="2374" y="320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0" name="Line 2078"/>
              <p:cNvSpPr>
                <a:spLocks noChangeShapeType="1"/>
              </p:cNvSpPr>
              <p:nvPr/>
            </p:nvSpPr>
            <p:spPr bwMode="auto">
              <a:xfrm flipH="1">
                <a:off x="2379" y="320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1" name="Line 2079"/>
              <p:cNvSpPr>
                <a:spLocks noChangeShapeType="1"/>
              </p:cNvSpPr>
              <p:nvPr/>
            </p:nvSpPr>
            <p:spPr bwMode="auto">
              <a:xfrm flipH="1">
                <a:off x="2384" y="319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2" name="Line 2080"/>
              <p:cNvSpPr>
                <a:spLocks noChangeShapeType="1"/>
              </p:cNvSpPr>
              <p:nvPr/>
            </p:nvSpPr>
            <p:spPr bwMode="auto">
              <a:xfrm flipH="1">
                <a:off x="2388" y="319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3" name="Line 2081"/>
              <p:cNvSpPr>
                <a:spLocks noChangeShapeType="1"/>
              </p:cNvSpPr>
              <p:nvPr/>
            </p:nvSpPr>
            <p:spPr bwMode="auto">
              <a:xfrm flipH="1">
                <a:off x="2392" y="319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4" name="Line 2082"/>
              <p:cNvSpPr>
                <a:spLocks noChangeShapeType="1"/>
              </p:cNvSpPr>
              <p:nvPr/>
            </p:nvSpPr>
            <p:spPr bwMode="auto">
              <a:xfrm flipH="1">
                <a:off x="2397" y="319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5" name="Line 2083"/>
              <p:cNvSpPr>
                <a:spLocks noChangeShapeType="1"/>
              </p:cNvSpPr>
              <p:nvPr/>
            </p:nvSpPr>
            <p:spPr bwMode="auto">
              <a:xfrm flipH="1">
                <a:off x="2402" y="3188"/>
                <a:ext cx="4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6" name="Line 2084"/>
              <p:cNvSpPr>
                <a:spLocks noChangeShapeType="1"/>
              </p:cNvSpPr>
              <p:nvPr/>
            </p:nvSpPr>
            <p:spPr bwMode="auto">
              <a:xfrm flipH="1">
                <a:off x="2406" y="318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7" name="Line 2085"/>
              <p:cNvSpPr>
                <a:spLocks noChangeShapeType="1"/>
              </p:cNvSpPr>
              <p:nvPr/>
            </p:nvSpPr>
            <p:spPr bwMode="auto">
              <a:xfrm flipH="1">
                <a:off x="2411" y="318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8" name="Line 2086"/>
              <p:cNvSpPr>
                <a:spLocks noChangeShapeType="1"/>
              </p:cNvSpPr>
              <p:nvPr/>
            </p:nvSpPr>
            <p:spPr bwMode="auto">
              <a:xfrm flipH="1">
                <a:off x="2416" y="318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9" name="Line 2087"/>
              <p:cNvSpPr>
                <a:spLocks noChangeShapeType="1"/>
              </p:cNvSpPr>
              <p:nvPr/>
            </p:nvSpPr>
            <p:spPr bwMode="auto">
              <a:xfrm flipH="1">
                <a:off x="2420" y="317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0" name="Line 2088"/>
              <p:cNvSpPr>
                <a:spLocks noChangeShapeType="1"/>
              </p:cNvSpPr>
              <p:nvPr/>
            </p:nvSpPr>
            <p:spPr bwMode="auto">
              <a:xfrm flipH="1">
                <a:off x="2425" y="317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1" name="Line 2089"/>
              <p:cNvSpPr>
                <a:spLocks noChangeShapeType="1"/>
              </p:cNvSpPr>
              <p:nvPr/>
            </p:nvSpPr>
            <p:spPr bwMode="auto">
              <a:xfrm flipH="1">
                <a:off x="2430" y="3173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2" name="Line 2090"/>
              <p:cNvSpPr>
                <a:spLocks noChangeShapeType="1"/>
              </p:cNvSpPr>
              <p:nvPr/>
            </p:nvSpPr>
            <p:spPr bwMode="auto">
              <a:xfrm flipH="1">
                <a:off x="2435" y="3171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3" name="Line 2091"/>
              <p:cNvSpPr>
                <a:spLocks noChangeShapeType="1"/>
              </p:cNvSpPr>
              <p:nvPr/>
            </p:nvSpPr>
            <p:spPr bwMode="auto">
              <a:xfrm flipH="1">
                <a:off x="2439" y="316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4" name="Line 2092"/>
              <p:cNvSpPr>
                <a:spLocks noChangeShapeType="1"/>
              </p:cNvSpPr>
              <p:nvPr/>
            </p:nvSpPr>
            <p:spPr bwMode="auto">
              <a:xfrm flipH="1">
                <a:off x="2443" y="316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5" name="Line 2093"/>
              <p:cNvSpPr>
                <a:spLocks noChangeShapeType="1"/>
              </p:cNvSpPr>
              <p:nvPr/>
            </p:nvSpPr>
            <p:spPr bwMode="auto">
              <a:xfrm flipH="1">
                <a:off x="2448" y="316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6" name="Line 2094"/>
              <p:cNvSpPr>
                <a:spLocks noChangeShapeType="1"/>
              </p:cNvSpPr>
              <p:nvPr/>
            </p:nvSpPr>
            <p:spPr bwMode="auto">
              <a:xfrm flipH="1">
                <a:off x="2453" y="316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7" name="Line 2095"/>
              <p:cNvSpPr>
                <a:spLocks noChangeShapeType="1"/>
              </p:cNvSpPr>
              <p:nvPr/>
            </p:nvSpPr>
            <p:spPr bwMode="auto">
              <a:xfrm flipH="1">
                <a:off x="2457" y="315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8" name="Line 2096"/>
              <p:cNvSpPr>
                <a:spLocks noChangeShapeType="1"/>
              </p:cNvSpPr>
              <p:nvPr/>
            </p:nvSpPr>
            <p:spPr bwMode="auto">
              <a:xfrm flipH="1">
                <a:off x="2462" y="3156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9" name="Line 2097"/>
              <p:cNvSpPr>
                <a:spLocks noChangeShapeType="1"/>
              </p:cNvSpPr>
              <p:nvPr/>
            </p:nvSpPr>
            <p:spPr bwMode="auto">
              <a:xfrm flipH="1">
                <a:off x="2467" y="3154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0" name="Line 2098"/>
              <p:cNvSpPr>
                <a:spLocks noChangeShapeType="1"/>
              </p:cNvSpPr>
              <p:nvPr/>
            </p:nvSpPr>
            <p:spPr bwMode="auto">
              <a:xfrm flipH="1">
                <a:off x="2471" y="315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1" name="Line 2099"/>
              <p:cNvSpPr>
                <a:spLocks noChangeShapeType="1"/>
              </p:cNvSpPr>
              <p:nvPr/>
            </p:nvSpPr>
            <p:spPr bwMode="auto">
              <a:xfrm flipH="1">
                <a:off x="2476" y="314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2" name="Line 2100"/>
              <p:cNvSpPr>
                <a:spLocks noChangeShapeType="1"/>
              </p:cNvSpPr>
              <p:nvPr/>
            </p:nvSpPr>
            <p:spPr bwMode="auto">
              <a:xfrm flipH="1">
                <a:off x="2481" y="314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3" name="Line 2101"/>
              <p:cNvSpPr>
                <a:spLocks noChangeShapeType="1"/>
              </p:cNvSpPr>
              <p:nvPr/>
            </p:nvSpPr>
            <p:spPr bwMode="auto">
              <a:xfrm flipH="1">
                <a:off x="2486" y="314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4" name="Line 2102"/>
              <p:cNvSpPr>
                <a:spLocks noChangeShapeType="1"/>
              </p:cNvSpPr>
              <p:nvPr/>
            </p:nvSpPr>
            <p:spPr bwMode="auto">
              <a:xfrm flipH="1">
                <a:off x="2490" y="314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5" name="Line 2103"/>
              <p:cNvSpPr>
                <a:spLocks noChangeShapeType="1"/>
              </p:cNvSpPr>
              <p:nvPr/>
            </p:nvSpPr>
            <p:spPr bwMode="auto">
              <a:xfrm flipH="1">
                <a:off x="2495" y="314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6" name="Line 2104"/>
              <p:cNvSpPr>
                <a:spLocks noChangeShapeType="1"/>
              </p:cNvSpPr>
              <p:nvPr/>
            </p:nvSpPr>
            <p:spPr bwMode="auto">
              <a:xfrm flipH="1">
                <a:off x="2500" y="313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7" name="Line 2105"/>
              <p:cNvSpPr>
                <a:spLocks noChangeShapeType="1"/>
              </p:cNvSpPr>
              <p:nvPr/>
            </p:nvSpPr>
            <p:spPr bwMode="auto">
              <a:xfrm flipH="1">
                <a:off x="2504" y="313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8" name="Line 2106"/>
              <p:cNvSpPr>
                <a:spLocks noChangeShapeType="1"/>
              </p:cNvSpPr>
              <p:nvPr/>
            </p:nvSpPr>
            <p:spPr bwMode="auto">
              <a:xfrm flipH="1">
                <a:off x="2509" y="313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9" name="Line 2107"/>
              <p:cNvSpPr>
                <a:spLocks noChangeShapeType="1"/>
              </p:cNvSpPr>
              <p:nvPr/>
            </p:nvSpPr>
            <p:spPr bwMode="auto">
              <a:xfrm flipH="1">
                <a:off x="2514" y="3129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0" name="Line 2108"/>
              <p:cNvSpPr>
                <a:spLocks noChangeShapeType="1"/>
              </p:cNvSpPr>
              <p:nvPr/>
            </p:nvSpPr>
            <p:spPr bwMode="auto">
              <a:xfrm flipH="1">
                <a:off x="2518" y="312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745" name="Group 2310"/>
            <p:cNvGrpSpPr>
              <a:grpSpLocks/>
            </p:cNvGrpSpPr>
            <p:nvPr/>
          </p:nvGrpSpPr>
          <p:grpSpPr bwMode="auto">
            <a:xfrm>
              <a:off x="4003675" y="4316413"/>
              <a:ext cx="1538288" cy="647700"/>
              <a:chOff x="2522" y="2719"/>
              <a:chExt cx="969" cy="408"/>
            </a:xfrm>
          </p:grpSpPr>
          <p:sp>
            <p:nvSpPr>
              <p:cNvPr id="1871" name="Line 2110"/>
              <p:cNvSpPr>
                <a:spLocks noChangeShapeType="1"/>
              </p:cNvSpPr>
              <p:nvPr/>
            </p:nvSpPr>
            <p:spPr bwMode="auto">
              <a:xfrm flipH="1">
                <a:off x="2522" y="312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2" name="Line 2111"/>
              <p:cNvSpPr>
                <a:spLocks noChangeShapeType="1"/>
              </p:cNvSpPr>
              <p:nvPr/>
            </p:nvSpPr>
            <p:spPr bwMode="auto">
              <a:xfrm flipH="1">
                <a:off x="2527" y="312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3" name="Line 2112"/>
              <p:cNvSpPr>
                <a:spLocks noChangeShapeType="1"/>
              </p:cNvSpPr>
              <p:nvPr/>
            </p:nvSpPr>
            <p:spPr bwMode="auto">
              <a:xfrm flipH="1">
                <a:off x="2532" y="312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4" name="Line 2113"/>
              <p:cNvSpPr>
                <a:spLocks noChangeShapeType="1"/>
              </p:cNvSpPr>
              <p:nvPr/>
            </p:nvSpPr>
            <p:spPr bwMode="auto">
              <a:xfrm flipH="1">
                <a:off x="2537" y="311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5" name="Line 2114"/>
              <p:cNvSpPr>
                <a:spLocks noChangeShapeType="1"/>
              </p:cNvSpPr>
              <p:nvPr/>
            </p:nvSpPr>
            <p:spPr bwMode="auto">
              <a:xfrm flipH="1">
                <a:off x="2541" y="311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6" name="Line 2115"/>
              <p:cNvSpPr>
                <a:spLocks noChangeShapeType="1"/>
              </p:cNvSpPr>
              <p:nvPr/>
            </p:nvSpPr>
            <p:spPr bwMode="auto">
              <a:xfrm flipH="1">
                <a:off x="2546" y="311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7" name="Line 2116"/>
              <p:cNvSpPr>
                <a:spLocks noChangeShapeType="1"/>
              </p:cNvSpPr>
              <p:nvPr/>
            </p:nvSpPr>
            <p:spPr bwMode="auto">
              <a:xfrm flipH="1">
                <a:off x="2551" y="3111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8" name="Line 2117"/>
              <p:cNvSpPr>
                <a:spLocks noChangeShapeType="1"/>
              </p:cNvSpPr>
              <p:nvPr/>
            </p:nvSpPr>
            <p:spPr bwMode="auto">
              <a:xfrm flipH="1">
                <a:off x="2555" y="310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9" name="Line 2118"/>
              <p:cNvSpPr>
                <a:spLocks noChangeShapeType="1"/>
              </p:cNvSpPr>
              <p:nvPr/>
            </p:nvSpPr>
            <p:spPr bwMode="auto">
              <a:xfrm flipH="1">
                <a:off x="2560" y="310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0" name="Line 2119"/>
              <p:cNvSpPr>
                <a:spLocks noChangeShapeType="1"/>
              </p:cNvSpPr>
              <p:nvPr/>
            </p:nvSpPr>
            <p:spPr bwMode="auto">
              <a:xfrm flipH="1">
                <a:off x="2565" y="3104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1" name="Line 2120"/>
              <p:cNvSpPr>
                <a:spLocks noChangeShapeType="1"/>
              </p:cNvSpPr>
              <p:nvPr/>
            </p:nvSpPr>
            <p:spPr bwMode="auto">
              <a:xfrm flipH="1">
                <a:off x="2569" y="3100"/>
                <a:ext cx="5" cy="4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2" name="Line 2121"/>
              <p:cNvSpPr>
                <a:spLocks noChangeShapeType="1"/>
              </p:cNvSpPr>
              <p:nvPr/>
            </p:nvSpPr>
            <p:spPr bwMode="auto">
              <a:xfrm flipH="1">
                <a:off x="2574" y="309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3" name="Line 2122"/>
              <p:cNvSpPr>
                <a:spLocks noChangeShapeType="1"/>
              </p:cNvSpPr>
              <p:nvPr/>
            </p:nvSpPr>
            <p:spPr bwMode="auto">
              <a:xfrm flipH="1">
                <a:off x="2579" y="309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4" name="Line 2123"/>
              <p:cNvSpPr>
                <a:spLocks noChangeShapeType="1"/>
              </p:cNvSpPr>
              <p:nvPr/>
            </p:nvSpPr>
            <p:spPr bwMode="auto">
              <a:xfrm flipH="1">
                <a:off x="2584" y="309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5" name="Line 2124"/>
              <p:cNvSpPr>
                <a:spLocks noChangeShapeType="1"/>
              </p:cNvSpPr>
              <p:nvPr/>
            </p:nvSpPr>
            <p:spPr bwMode="auto">
              <a:xfrm flipH="1">
                <a:off x="2588" y="309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6" name="Line 2125"/>
              <p:cNvSpPr>
                <a:spLocks noChangeShapeType="1"/>
              </p:cNvSpPr>
              <p:nvPr/>
            </p:nvSpPr>
            <p:spPr bwMode="auto">
              <a:xfrm flipH="1">
                <a:off x="2593" y="308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7" name="Line 2126"/>
              <p:cNvSpPr>
                <a:spLocks noChangeShapeType="1"/>
              </p:cNvSpPr>
              <p:nvPr/>
            </p:nvSpPr>
            <p:spPr bwMode="auto">
              <a:xfrm flipH="1">
                <a:off x="2598" y="3086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8" name="Line 2127"/>
              <p:cNvSpPr>
                <a:spLocks noChangeShapeType="1"/>
              </p:cNvSpPr>
              <p:nvPr/>
            </p:nvSpPr>
            <p:spPr bwMode="auto">
              <a:xfrm flipH="1">
                <a:off x="2602" y="308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9" name="Line 2128"/>
              <p:cNvSpPr>
                <a:spLocks noChangeShapeType="1"/>
              </p:cNvSpPr>
              <p:nvPr/>
            </p:nvSpPr>
            <p:spPr bwMode="auto">
              <a:xfrm flipH="1">
                <a:off x="2607" y="308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0" name="Line 2129"/>
              <p:cNvSpPr>
                <a:spLocks noChangeShapeType="1"/>
              </p:cNvSpPr>
              <p:nvPr/>
            </p:nvSpPr>
            <p:spPr bwMode="auto">
              <a:xfrm flipH="1">
                <a:off x="2612" y="307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1" name="Line 2130"/>
              <p:cNvSpPr>
                <a:spLocks noChangeShapeType="1"/>
              </p:cNvSpPr>
              <p:nvPr/>
            </p:nvSpPr>
            <p:spPr bwMode="auto">
              <a:xfrm flipH="1">
                <a:off x="2617" y="307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2" name="Line 2131"/>
              <p:cNvSpPr>
                <a:spLocks noChangeShapeType="1"/>
              </p:cNvSpPr>
              <p:nvPr/>
            </p:nvSpPr>
            <p:spPr bwMode="auto">
              <a:xfrm flipH="1">
                <a:off x="2621" y="307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3" name="Line 2132"/>
              <p:cNvSpPr>
                <a:spLocks noChangeShapeType="1"/>
              </p:cNvSpPr>
              <p:nvPr/>
            </p:nvSpPr>
            <p:spPr bwMode="auto">
              <a:xfrm flipH="1">
                <a:off x="2626" y="307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4" name="Line 2133"/>
              <p:cNvSpPr>
                <a:spLocks noChangeShapeType="1"/>
              </p:cNvSpPr>
              <p:nvPr/>
            </p:nvSpPr>
            <p:spPr bwMode="auto">
              <a:xfrm flipH="1">
                <a:off x="2631" y="3070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5" name="Line 2134"/>
              <p:cNvSpPr>
                <a:spLocks noChangeShapeType="1"/>
              </p:cNvSpPr>
              <p:nvPr/>
            </p:nvSpPr>
            <p:spPr bwMode="auto">
              <a:xfrm flipH="1">
                <a:off x="2635" y="306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6" name="Line 2135"/>
              <p:cNvSpPr>
                <a:spLocks noChangeShapeType="1"/>
              </p:cNvSpPr>
              <p:nvPr/>
            </p:nvSpPr>
            <p:spPr bwMode="auto">
              <a:xfrm flipH="1">
                <a:off x="2640" y="306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7" name="Line 2136"/>
              <p:cNvSpPr>
                <a:spLocks noChangeShapeType="1"/>
              </p:cNvSpPr>
              <p:nvPr/>
            </p:nvSpPr>
            <p:spPr bwMode="auto">
              <a:xfrm flipH="1">
                <a:off x="2645" y="306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8" name="Line 2137"/>
              <p:cNvSpPr>
                <a:spLocks noChangeShapeType="1"/>
              </p:cNvSpPr>
              <p:nvPr/>
            </p:nvSpPr>
            <p:spPr bwMode="auto">
              <a:xfrm flipH="1">
                <a:off x="2650" y="306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9" name="Line 2138"/>
              <p:cNvSpPr>
                <a:spLocks noChangeShapeType="1"/>
              </p:cNvSpPr>
              <p:nvPr/>
            </p:nvSpPr>
            <p:spPr bwMode="auto">
              <a:xfrm flipH="1">
                <a:off x="2654" y="305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0" name="Line 2139"/>
              <p:cNvSpPr>
                <a:spLocks noChangeShapeType="1"/>
              </p:cNvSpPr>
              <p:nvPr/>
            </p:nvSpPr>
            <p:spPr bwMode="auto">
              <a:xfrm flipH="1">
                <a:off x="2659" y="305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1" name="Line 2140"/>
              <p:cNvSpPr>
                <a:spLocks noChangeShapeType="1"/>
              </p:cNvSpPr>
              <p:nvPr/>
            </p:nvSpPr>
            <p:spPr bwMode="auto">
              <a:xfrm flipH="1">
                <a:off x="2664" y="3053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2" name="Line 2141"/>
              <p:cNvSpPr>
                <a:spLocks noChangeShapeType="1"/>
              </p:cNvSpPr>
              <p:nvPr/>
            </p:nvSpPr>
            <p:spPr bwMode="auto">
              <a:xfrm flipH="1">
                <a:off x="2668" y="3052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3" name="Line 2142"/>
              <p:cNvSpPr>
                <a:spLocks noChangeShapeType="1"/>
              </p:cNvSpPr>
              <p:nvPr/>
            </p:nvSpPr>
            <p:spPr bwMode="auto">
              <a:xfrm flipH="1">
                <a:off x="2673" y="304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4" name="Line 2143"/>
              <p:cNvSpPr>
                <a:spLocks noChangeShapeType="1"/>
              </p:cNvSpPr>
              <p:nvPr/>
            </p:nvSpPr>
            <p:spPr bwMode="auto">
              <a:xfrm flipH="1">
                <a:off x="2678" y="304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5" name="Line 2144"/>
              <p:cNvSpPr>
                <a:spLocks noChangeShapeType="1"/>
              </p:cNvSpPr>
              <p:nvPr/>
            </p:nvSpPr>
            <p:spPr bwMode="auto">
              <a:xfrm flipH="1">
                <a:off x="2682" y="304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6" name="Line 2145"/>
              <p:cNvSpPr>
                <a:spLocks noChangeShapeType="1"/>
              </p:cNvSpPr>
              <p:nvPr/>
            </p:nvSpPr>
            <p:spPr bwMode="auto">
              <a:xfrm flipH="1">
                <a:off x="2687" y="3042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7" name="Line 2146"/>
              <p:cNvSpPr>
                <a:spLocks noChangeShapeType="1"/>
              </p:cNvSpPr>
              <p:nvPr/>
            </p:nvSpPr>
            <p:spPr bwMode="auto">
              <a:xfrm flipH="1">
                <a:off x="2692" y="304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8" name="Line 2147"/>
              <p:cNvSpPr>
                <a:spLocks noChangeShapeType="1"/>
              </p:cNvSpPr>
              <p:nvPr/>
            </p:nvSpPr>
            <p:spPr bwMode="auto">
              <a:xfrm flipH="1">
                <a:off x="2697" y="303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9" name="Line 2148"/>
              <p:cNvSpPr>
                <a:spLocks noChangeShapeType="1"/>
              </p:cNvSpPr>
              <p:nvPr/>
            </p:nvSpPr>
            <p:spPr bwMode="auto">
              <a:xfrm flipH="1">
                <a:off x="2701" y="303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0" name="Line 2149"/>
              <p:cNvSpPr>
                <a:spLocks noChangeShapeType="1"/>
              </p:cNvSpPr>
              <p:nvPr/>
            </p:nvSpPr>
            <p:spPr bwMode="auto">
              <a:xfrm flipH="1">
                <a:off x="2706" y="303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1" name="Line 2150"/>
              <p:cNvSpPr>
                <a:spLocks noChangeShapeType="1"/>
              </p:cNvSpPr>
              <p:nvPr/>
            </p:nvSpPr>
            <p:spPr bwMode="auto">
              <a:xfrm flipH="1">
                <a:off x="2711" y="3031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2" name="Line 2151"/>
              <p:cNvSpPr>
                <a:spLocks noChangeShapeType="1"/>
              </p:cNvSpPr>
              <p:nvPr/>
            </p:nvSpPr>
            <p:spPr bwMode="auto">
              <a:xfrm flipH="1">
                <a:off x="2715" y="302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3" name="Line 2152"/>
              <p:cNvSpPr>
                <a:spLocks noChangeShapeType="1"/>
              </p:cNvSpPr>
              <p:nvPr/>
            </p:nvSpPr>
            <p:spPr bwMode="auto">
              <a:xfrm flipH="1">
                <a:off x="2720" y="302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4" name="Line 2153"/>
              <p:cNvSpPr>
                <a:spLocks noChangeShapeType="1"/>
              </p:cNvSpPr>
              <p:nvPr/>
            </p:nvSpPr>
            <p:spPr bwMode="auto">
              <a:xfrm flipH="1">
                <a:off x="2725" y="302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5" name="Line 2154"/>
              <p:cNvSpPr>
                <a:spLocks noChangeShapeType="1"/>
              </p:cNvSpPr>
              <p:nvPr/>
            </p:nvSpPr>
            <p:spPr bwMode="auto">
              <a:xfrm flipH="1">
                <a:off x="2730" y="3022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6" name="Line 2155"/>
              <p:cNvSpPr>
                <a:spLocks noChangeShapeType="1"/>
              </p:cNvSpPr>
              <p:nvPr/>
            </p:nvSpPr>
            <p:spPr bwMode="auto">
              <a:xfrm flipH="1">
                <a:off x="2735" y="302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7" name="Line 2156"/>
              <p:cNvSpPr>
                <a:spLocks noChangeShapeType="1"/>
              </p:cNvSpPr>
              <p:nvPr/>
            </p:nvSpPr>
            <p:spPr bwMode="auto">
              <a:xfrm flipH="1">
                <a:off x="2740" y="3017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8" name="Line 2157"/>
              <p:cNvSpPr>
                <a:spLocks noChangeShapeType="1"/>
              </p:cNvSpPr>
              <p:nvPr/>
            </p:nvSpPr>
            <p:spPr bwMode="auto">
              <a:xfrm flipH="1">
                <a:off x="2744" y="301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9" name="Line 2158"/>
              <p:cNvSpPr>
                <a:spLocks noChangeShapeType="1"/>
              </p:cNvSpPr>
              <p:nvPr/>
            </p:nvSpPr>
            <p:spPr bwMode="auto">
              <a:xfrm flipH="1">
                <a:off x="2749" y="301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0" name="Line 2159"/>
              <p:cNvSpPr>
                <a:spLocks noChangeShapeType="1"/>
              </p:cNvSpPr>
              <p:nvPr/>
            </p:nvSpPr>
            <p:spPr bwMode="auto">
              <a:xfrm flipH="1">
                <a:off x="2754" y="301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1" name="Line 2160"/>
              <p:cNvSpPr>
                <a:spLocks noChangeShapeType="1"/>
              </p:cNvSpPr>
              <p:nvPr/>
            </p:nvSpPr>
            <p:spPr bwMode="auto">
              <a:xfrm flipH="1">
                <a:off x="2759" y="300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2" name="Line 2161"/>
              <p:cNvSpPr>
                <a:spLocks noChangeShapeType="1"/>
              </p:cNvSpPr>
              <p:nvPr/>
            </p:nvSpPr>
            <p:spPr bwMode="auto">
              <a:xfrm flipH="1">
                <a:off x="2763" y="300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3" name="Line 2162"/>
              <p:cNvSpPr>
                <a:spLocks noChangeShapeType="1"/>
              </p:cNvSpPr>
              <p:nvPr/>
            </p:nvSpPr>
            <p:spPr bwMode="auto">
              <a:xfrm flipH="1">
                <a:off x="2768" y="3004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4" name="Line 2163"/>
              <p:cNvSpPr>
                <a:spLocks noChangeShapeType="1"/>
              </p:cNvSpPr>
              <p:nvPr/>
            </p:nvSpPr>
            <p:spPr bwMode="auto">
              <a:xfrm flipH="1">
                <a:off x="2773" y="300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5" name="Line 2164"/>
              <p:cNvSpPr>
                <a:spLocks noChangeShapeType="1"/>
              </p:cNvSpPr>
              <p:nvPr/>
            </p:nvSpPr>
            <p:spPr bwMode="auto">
              <a:xfrm flipH="1">
                <a:off x="2777" y="2999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6" name="Line 2165"/>
              <p:cNvSpPr>
                <a:spLocks noChangeShapeType="1"/>
              </p:cNvSpPr>
              <p:nvPr/>
            </p:nvSpPr>
            <p:spPr bwMode="auto">
              <a:xfrm flipH="1">
                <a:off x="2782" y="299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7" name="Line 2166"/>
              <p:cNvSpPr>
                <a:spLocks noChangeShapeType="1"/>
              </p:cNvSpPr>
              <p:nvPr/>
            </p:nvSpPr>
            <p:spPr bwMode="auto">
              <a:xfrm flipH="1">
                <a:off x="2787" y="299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8" name="Line 2167"/>
              <p:cNvSpPr>
                <a:spLocks noChangeShapeType="1"/>
              </p:cNvSpPr>
              <p:nvPr/>
            </p:nvSpPr>
            <p:spPr bwMode="auto">
              <a:xfrm flipH="1">
                <a:off x="2792" y="299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9" name="Line 2168"/>
              <p:cNvSpPr>
                <a:spLocks noChangeShapeType="1"/>
              </p:cNvSpPr>
              <p:nvPr/>
            </p:nvSpPr>
            <p:spPr bwMode="auto">
              <a:xfrm flipH="1">
                <a:off x="2796" y="2991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0" name="Line 2169"/>
              <p:cNvSpPr>
                <a:spLocks noChangeShapeType="1"/>
              </p:cNvSpPr>
              <p:nvPr/>
            </p:nvSpPr>
            <p:spPr bwMode="auto">
              <a:xfrm flipH="1">
                <a:off x="2801" y="2988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1" name="Line 2170"/>
              <p:cNvSpPr>
                <a:spLocks noChangeShapeType="1"/>
              </p:cNvSpPr>
              <p:nvPr/>
            </p:nvSpPr>
            <p:spPr bwMode="auto">
              <a:xfrm flipH="1">
                <a:off x="2806" y="298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2" name="Line 2171"/>
              <p:cNvSpPr>
                <a:spLocks noChangeShapeType="1"/>
              </p:cNvSpPr>
              <p:nvPr/>
            </p:nvSpPr>
            <p:spPr bwMode="auto">
              <a:xfrm flipH="1">
                <a:off x="2811" y="298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3" name="Line 2172"/>
              <p:cNvSpPr>
                <a:spLocks noChangeShapeType="1"/>
              </p:cNvSpPr>
              <p:nvPr/>
            </p:nvSpPr>
            <p:spPr bwMode="auto">
              <a:xfrm flipH="1">
                <a:off x="2816" y="298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4" name="Line 2173"/>
              <p:cNvSpPr>
                <a:spLocks noChangeShapeType="1"/>
              </p:cNvSpPr>
              <p:nvPr/>
            </p:nvSpPr>
            <p:spPr bwMode="auto">
              <a:xfrm flipH="1">
                <a:off x="2821" y="297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5" name="Line 2174"/>
              <p:cNvSpPr>
                <a:spLocks noChangeShapeType="1"/>
              </p:cNvSpPr>
              <p:nvPr/>
            </p:nvSpPr>
            <p:spPr bwMode="auto">
              <a:xfrm flipH="1">
                <a:off x="2825" y="297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6" name="Line 2175"/>
              <p:cNvSpPr>
                <a:spLocks noChangeShapeType="1"/>
              </p:cNvSpPr>
              <p:nvPr/>
            </p:nvSpPr>
            <p:spPr bwMode="auto">
              <a:xfrm flipH="1">
                <a:off x="2830" y="297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7" name="Line 2176"/>
              <p:cNvSpPr>
                <a:spLocks noChangeShapeType="1"/>
              </p:cNvSpPr>
              <p:nvPr/>
            </p:nvSpPr>
            <p:spPr bwMode="auto">
              <a:xfrm flipH="1">
                <a:off x="2835" y="2972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8" name="Line 2177"/>
              <p:cNvSpPr>
                <a:spLocks noChangeShapeType="1"/>
              </p:cNvSpPr>
              <p:nvPr/>
            </p:nvSpPr>
            <p:spPr bwMode="auto">
              <a:xfrm flipH="1">
                <a:off x="2839" y="297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9" name="Line 2178"/>
              <p:cNvSpPr>
                <a:spLocks noChangeShapeType="1"/>
              </p:cNvSpPr>
              <p:nvPr/>
            </p:nvSpPr>
            <p:spPr bwMode="auto">
              <a:xfrm flipH="1">
                <a:off x="2844" y="296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0" name="Line 2179"/>
              <p:cNvSpPr>
                <a:spLocks noChangeShapeType="1"/>
              </p:cNvSpPr>
              <p:nvPr/>
            </p:nvSpPr>
            <p:spPr bwMode="auto">
              <a:xfrm flipH="1">
                <a:off x="2849" y="296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1" name="Line 2180"/>
              <p:cNvSpPr>
                <a:spLocks noChangeShapeType="1"/>
              </p:cNvSpPr>
              <p:nvPr/>
            </p:nvSpPr>
            <p:spPr bwMode="auto">
              <a:xfrm flipH="1">
                <a:off x="2854" y="296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2" name="Line 2181"/>
              <p:cNvSpPr>
                <a:spLocks noChangeShapeType="1"/>
              </p:cNvSpPr>
              <p:nvPr/>
            </p:nvSpPr>
            <p:spPr bwMode="auto">
              <a:xfrm flipH="1">
                <a:off x="2859" y="296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3" name="Line 2182"/>
              <p:cNvSpPr>
                <a:spLocks noChangeShapeType="1"/>
              </p:cNvSpPr>
              <p:nvPr/>
            </p:nvSpPr>
            <p:spPr bwMode="auto">
              <a:xfrm flipH="1">
                <a:off x="2864" y="295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4" name="Line 2183"/>
              <p:cNvSpPr>
                <a:spLocks noChangeShapeType="1"/>
              </p:cNvSpPr>
              <p:nvPr/>
            </p:nvSpPr>
            <p:spPr bwMode="auto">
              <a:xfrm flipH="1">
                <a:off x="2868" y="2958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5" name="Line 2184"/>
              <p:cNvSpPr>
                <a:spLocks noChangeShapeType="1"/>
              </p:cNvSpPr>
              <p:nvPr/>
            </p:nvSpPr>
            <p:spPr bwMode="auto">
              <a:xfrm flipH="1">
                <a:off x="2873" y="295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6" name="Line 2185"/>
              <p:cNvSpPr>
                <a:spLocks noChangeShapeType="1"/>
              </p:cNvSpPr>
              <p:nvPr/>
            </p:nvSpPr>
            <p:spPr bwMode="auto">
              <a:xfrm flipH="1">
                <a:off x="2878" y="295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7" name="Line 2186"/>
              <p:cNvSpPr>
                <a:spLocks noChangeShapeType="1"/>
              </p:cNvSpPr>
              <p:nvPr/>
            </p:nvSpPr>
            <p:spPr bwMode="auto">
              <a:xfrm flipH="1">
                <a:off x="2883" y="295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8" name="Line 2187"/>
              <p:cNvSpPr>
                <a:spLocks noChangeShapeType="1"/>
              </p:cNvSpPr>
              <p:nvPr/>
            </p:nvSpPr>
            <p:spPr bwMode="auto">
              <a:xfrm flipH="1">
                <a:off x="2887" y="2949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9" name="Line 2188"/>
              <p:cNvSpPr>
                <a:spLocks noChangeShapeType="1"/>
              </p:cNvSpPr>
              <p:nvPr/>
            </p:nvSpPr>
            <p:spPr bwMode="auto">
              <a:xfrm flipH="1">
                <a:off x="2892" y="294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0" name="Line 2189"/>
              <p:cNvSpPr>
                <a:spLocks noChangeShapeType="1"/>
              </p:cNvSpPr>
              <p:nvPr/>
            </p:nvSpPr>
            <p:spPr bwMode="auto">
              <a:xfrm flipH="1">
                <a:off x="2897" y="294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1" name="Line 2190"/>
              <p:cNvSpPr>
                <a:spLocks noChangeShapeType="1"/>
              </p:cNvSpPr>
              <p:nvPr/>
            </p:nvSpPr>
            <p:spPr bwMode="auto">
              <a:xfrm flipH="1">
                <a:off x="2902" y="294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2" name="Line 2191"/>
              <p:cNvSpPr>
                <a:spLocks noChangeShapeType="1"/>
              </p:cNvSpPr>
              <p:nvPr/>
            </p:nvSpPr>
            <p:spPr bwMode="auto">
              <a:xfrm flipH="1">
                <a:off x="2907" y="294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3" name="Line 2192"/>
              <p:cNvSpPr>
                <a:spLocks noChangeShapeType="1"/>
              </p:cNvSpPr>
              <p:nvPr/>
            </p:nvSpPr>
            <p:spPr bwMode="auto">
              <a:xfrm flipH="1">
                <a:off x="2912" y="293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4" name="Line 2193"/>
              <p:cNvSpPr>
                <a:spLocks noChangeShapeType="1"/>
              </p:cNvSpPr>
              <p:nvPr/>
            </p:nvSpPr>
            <p:spPr bwMode="auto">
              <a:xfrm flipH="1">
                <a:off x="2916" y="293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" name="Line 2194"/>
              <p:cNvSpPr>
                <a:spLocks noChangeShapeType="1"/>
              </p:cNvSpPr>
              <p:nvPr/>
            </p:nvSpPr>
            <p:spPr bwMode="auto">
              <a:xfrm flipH="1">
                <a:off x="2921" y="293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6" name="Line 2195"/>
              <p:cNvSpPr>
                <a:spLocks noChangeShapeType="1"/>
              </p:cNvSpPr>
              <p:nvPr/>
            </p:nvSpPr>
            <p:spPr bwMode="auto">
              <a:xfrm flipH="1">
                <a:off x="2926" y="293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7" name="Line 2196"/>
              <p:cNvSpPr>
                <a:spLocks noChangeShapeType="1"/>
              </p:cNvSpPr>
              <p:nvPr/>
            </p:nvSpPr>
            <p:spPr bwMode="auto">
              <a:xfrm flipH="1">
                <a:off x="2930" y="2929"/>
                <a:ext cx="6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8" name="Line 2197"/>
              <p:cNvSpPr>
                <a:spLocks noChangeShapeType="1"/>
              </p:cNvSpPr>
              <p:nvPr/>
            </p:nvSpPr>
            <p:spPr bwMode="auto">
              <a:xfrm flipH="1">
                <a:off x="2936" y="292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9" name="Line 2198"/>
              <p:cNvSpPr>
                <a:spLocks noChangeShapeType="1"/>
              </p:cNvSpPr>
              <p:nvPr/>
            </p:nvSpPr>
            <p:spPr bwMode="auto">
              <a:xfrm flipH="1">
                <a:off x="2941" y="2925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0" name="Line 2199"/>
              <p:cNvSpPr>
                <a:spLocks noChangeShapeType="1"/>
              </p:cNvSpPr>
              <p:nvPr/>
            </p:nvSpPr>
            <p:spPr bwMode="auto">
              <a:xfrm flipH="1">
                <a:off x="2945" y="292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1" name="Line 2200"/>
              <p:cNvSpPr>
                <a:spLocks noChangeShapeType="1"/>
              </p:cNvSpPr>
              <p:nvPr/>
            </p:nvSpPr>
            <p:spPr bwMode="auto">
              <a:xfrm flipH="1">
                <a:off x="2950" y="292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2" name="Line 2201"/>
              <p:cNvSpPr>
                <a:spLocks noChangeShapeType="1"/>
              </p:cNvSpPr>
              <p:nvPr/>
            </p:nvSpPr>
            <p:spPr bwMode="auto">
              <a:xfrm flipH="1">
                <a:off x="2955" y="291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3" name="Line 2202"/>
              <p:cNvSpPr>
                <a:spLocks noChangeShapeType="1"/>
              </p:cNvSpPr>
              <p:nvPr/>
            </p:nvSpPr>
            <p:spPr bwMode="auto">
              <a:xfrm flipH="1">
                <a:off x="2959" y="291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4" name="Line 2203"/>
              <p:cNvSpPr>
                <a:spLocks noChangeShapeType="1"/>
              </p:cNvSpPr>
              <p:nvPr/>
            </p:nvSpPr>
            <p:spPr bwMode="auto">
              <a:xfrm flipH="1">
                <a:off x="2964" y="2914"/>
                <a:ext cx="6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5" name="Line 2204"/>
              <p:cNvSpPr>
                <a:spLocks noChangeShapeType="1"/>
              </p:cNvSpPr>
              <p:nvPr/>
            </p:nvSpPr>
            <p:spPr bwMode="auto">
              <a:xfrm flipH="1">
                <a:off x="2970" y="2913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6" name="Line 2205"/>
              <p:cNvSpPr>
                <a:spLocks noChangeShapeType="1"/>
              </p:cNvSpPr>
              <p:nvPr/>
            </p:nvSpPr>
            <p:spPr bwMode="auto">
              <a:xfrm flipH="1">
                <a:off x="2974" y="291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7" name="Line 2206"/>
              <p:cNvSpPr>
                <a:spLocks noChangeShapeType="1"/>
              </p:cNvSpPr>
              <p:nvPr/>
            </p:nvSpPr>
            <p:spPr bwMode="auto">
              <a:xfrm flipH="1">
                <a:off x="2979" y="290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8" name="Line 2207"/>
              <p:cNvSpPr>
                <a:spLocks noChangeShapeType="1"/>
              </p:cNvSpPr>
              <p:nvPr/>
            </p:nvSpPr>
            <p:spPr bwMode="auto">
              <a:xfrm flipH="1">
                <a:off x="2984" y="2907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9" name="Line 2208"/>
              <p:cNvSpPr>
                <a:spLocks noChangeShapeType="1"/>
              </p:cNvSpPr>
              <p:nvPr/>
            </p:nvSpPr>
            <p:spPr bwMode="auto">
              <a:xfrm flipH="1">
                <a:off x="2989" y="2904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0" name="Line 2209"/>
              <p:cNvSpPr>
                <a:spLocks noChangeShapeType="1"/>
              </p:cNvSpPr>
              <p:nvPr/>
            </p:nvSpPr>
            <p:spPr bwMode="auto">
              <a:xfrm flipH="1">
                <a:off x="2993" y="2903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1" name="Line 2210"/>
              <p:cNvSpPr>
                <a:spLocks noChangeShapeType="1"/>
              </p:cNvSpPr>
              <p:nvPr/>
            </p:nvSpPr>
            <p:spPr bwMode="auto">
              <a:xfrm flipH="1">
                <a:off x="2999" y="2900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2" name="Line 2211"/>
              <p:cNvSpPr>
                <a:spLocks noChangeShapeType="1"/>
              </p:cNvSpPr>
              <p:nvPr/>
            </p:nvSpPr>
            <p:spPr bwMode="auto">
              <a:xfrm flipH="1">
                <a:off x="3003" y="289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3" name="Line 2212"/>
              <p:cNvSpPr>
                <a:spLocks noChangeShapeType="1"/>
              </p:cNvSpPr>
              <p:nvPr/>
            </p:nvSpPr>
            <p:spPr bwMode="auto">
              <a:xfrm flipH="1">
                <a:off x="3008" y="289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4" name="Line 2213"/>
              <p:cNvSpPr>
                <a:spLocks noChangeShapeType="1"/>
              </p:cNvSpPr>
              <p:nvPr/>
            </p:nvSpPr>
            <p:spPr bwMode="auto">
              <a:xfrm flipH="1">
                <a:off x="3013" y="289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5" name="Line 2214"/>
              <p:cNvSpPr>
                <a:spLocks noChangeShapeType="1"/>
              </p:cNvSpPr>
              <p:nvPr/>
            </p:nvSpPr>
            <p:spPr bwMode="auto">
              <a:xfrm flipH="1">
                <a:off x="3018" y="289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6" name="Line 2215"/>
              <p:cNvSpPr>
                <a:spLocks noChangeShapeType="1"/>
              </p:cNvSpPr>
              <p:nvPr/>
            </p:nvSpPr>
            <p:spPr bwMode="auto">
              <a:xfrm flipH="1">
                <a:off x="3022" y="2890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7" name="Line 2216"/>
              <p:cNvSpPr>
                <a:spLocks noChangeShapeType="1"/>
              </p:cNvSpPr>
              <p:nvPr/>
            </p:nvSpPr>
            <p:spPr bwMode="auto">
              <a:xfrm flipH="1">
                <a:off x="3028" y="288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8" name="Line 2217"/>
              <p:cNvSpPr>
                <a:spLocks noChangeShapeType="1"/>
              </p:cNvSpPr>
              <p:nvPr/>
            </p:nvSpPr>
            <p:spPr bwMode="auto">
              <a:xfrm flipH="1">
                <a:off x="3032" y="288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9" name="Line 2218"/>
              <p:cNvSpPr>
                <a:spLocks noChangeShapeType="1"/>
              </p:cNvSpPr>
              <p:nvPr/>
            </p:nvSpPr>
            <p:spPr bwMode="auto">
              <a:xfrm flipH="1">
                <a:off x="3037" y="288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0" name="Line 2219"/>
              <p:cNvSpPr>
                <a:spLocks noChangeShapeType="1"/>
              </p:cNvSpPr>
              <p:nvPr/>
            </p:nvSpPr>
            <p:spPr bwMode="auto">
              <a:xfrm flipH="1">
                <a:off x="3042" y="2881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1" name="Line 2220"/>
              <p:cNvSpPr>
                <a:spLocks noChangeShapeType="1"/>
              </p:cNvSpPr>
              <p:nvPr/>
            </p:nvSpPr>
            <p:spPr bwMode="auto">
              <a:xfrm flipH="1">
                <a:off x="3047" y="2880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2" name="Line 2221"/>
              <p:cNvSpPr>
                <a:spLocks noChangeShapeType="1"/>
              </p:cNvSpPr>
              <p:nvPr/>
            </p:nvSpPr>
            <p:spPr bwMode="auto">
              <a:xfrm flipH="1">
                <a:off x="3052" y="2877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3" name="Line 2222"/>
              <p:cNvSpPr>
                <a:spLocks noChangeShapeType="1"/>
              </p:cNvSpPr>
              <p:nvPr/>
            </p:nvSpPr>
            <p:spPr bwMode="auto">
              <a:xfrm flipH="1">
                <a:off x="3057" y="2876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4" name="Line 2223"/>
              <p:cNvSpPr>
                <a:spLocks noChangeShapeType="1"/>
              </p:cNvSpPr>
              <p:nvPr/>
            </p:nvSpPr>
            <p:spPr bwMode="auto">
              <a:xfrm flipH="1">
                <a:off x="3061" y="287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5" name="Line 2224"/>
              <p:cNvSpPr>
                <a:spLocks noChangeShapeType="1"/>
              </p:cNvSpPr>
              <p:nvPr/>
            </p:nvSpPr>
            <p:spPr bwMode="auto">
              <a:xfrm flipH="1">
                <a:off x="3066" y="287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6" name="Line 2225"/>
              <p:cNvSpPr>
                <a:spLocks noChangeShapeType="1"/>
              </p:cNvSpPr>
              <p:nvPr/>
            </p:nvSpPr>
            <p:spPr bwMode="auto">
              <a:xfrm flipH="1">
                <a:off x="3071" y="287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7" name="Line 2226"/>
              <p:cNvSpPr>
                <a:spLocks noChangeShapeType="1"/>
              </p:cNvSpPr>
              <p:nvPr/>
            </p:nvSpPr>
            <p:spPr bwMode="auto">
              <a:xfrm flipH="1">
                <a:off x="3076" y="286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8" name="Line 2227"/>
              <p:cNvSpPr>
                <a:spLocks noChangeShapeType="1"/>
              </p:cNvSpPr>
              <p:nvPr/>
            </p:nvSpPr>
            <p:spPr bwMode="auto">
              <a:xfrm flipH="1">
                <a:off x="3081" y="286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9" name="Line 2228"/>
              <p:cNvSpPr>
                <a:spLocks noChangeShapeType="1"/>
              </p:cNvSpPr>
              <p:nvPr/>
            </p:nvSpPr>
            <p:spPr bwMode="auto">
              <a:xfrm flipH="1">
                <a:off x="3086" y="2863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0" name="Line 2229"/>
              <p:cNvSpPr>
                <a:spLocks noChangeShapeType="1"/>
              </p:cNvSpPr>
              <p:nvPr/>
            </p:nvSpPr>
            <p:spPr bwMode="auto">
              <a:xfrm flipH="1">
                <a:off x="3091" y="2862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1" name="Line 2230"/>
              <p:cNvSpPr>
                <a:spLocks noChangeShapeType="1"/>
              </p:cNvSpPr>
              <p:nvPr/>
            </p:nvSpPr>
            <p:spPr bwMode="auto">
              <a:xfrm flipH="1">
                <a:off x="3095" y="2859"/>
                <a:ext cx="6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2" name="Line 2231"/>
              <p:cNvSpPr>
                <a:spLocks noChangeShapeType="1"/>
              </p:cNvSpPr>
              <p:nvPr/>
            </p:nvSpPr>
            <p:spPr bwMode="auto">
              <a:xfrm flipH="1">
                <a:off x="3101" y="2858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3" name="Line 2232"/>
              <p:cNvSpPr>
                <a:spLocks noChangeShapeType="1"/>
              </p:cNvSpPr>
              <p:nvPr/>
            </p:nvSpPr>
            <p:spPr bwMode="auto">
              <a:xfrm flipH="1">
                <a:off x="3105" y="2855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4" name="Line 2233"/>
              <p:cNvSpPr>
                <a:spLocks noChangeShapeType="1"/>
              </p:cNvSpPr>
              <p:nvPr/>
            </p:nvSpPr>
            <p:spPr bwMode="auto">
              <a:xfrm flipH="1">
                <a:off x="3110" y="2854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5" name="Line 2234"/>
              <p:cNvSpPr>
                <a:spLocks noChangeShapeType="1"/>
              </p:cNvSpPr>
              <p:nvPr/>
            </p:nvSpPr>
            <p:spPr bwMode="auto">
              <a:xfrm flipH="1">
                <a:off x="3115" y="285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6" name="Line 2235"/>
              <p:cNvSpPr>
                <a:spLocks noChangeShapeType="1"/>
              </p:cNvSpPr>
              <p:nvPr/>
            </p:nvSpPr>
            <p:spPr bwMode="auto">
              <a:xfrm flipH="1">
                <a:off x="3120" y="285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7" name="Line 2236"/>
              <p:cNvSpPr>
                <a:spLocks noChangeShapeType="1"/>
              </p:cNvSpPr>
              <p:nvPr/>
            </p:nvSpPr>
            <p:spPr bwMode="auto">
              <a:xfrm flipH="1">
                <a:off x="3125" y="284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8" name="Line 2237"/>
              <p:cNvSpPr>
                <a:spLocks noChangeShapeType="1"/>
              </p:cNvSpPr>
              <p:nvPr/>
            </p:nvSpPr>
            <p:spPr bwMode="auto">
              <a:xfrm flipH="1">
                <a:off x="3130" y="2846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9" name="Line 2238"/>
              <p:cNvSpPr>
                <a:spLocks noChangeShapeType="1"/>
              </p:cNvSpPr>
              <p:nvPr/>
            </p:nvSpPr>
            <p:spPr bwMode="auto">
              <a:xfrm flipH="1">
                <a:off x="3134" y="284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0" name="Line 2239"/>
              <p:cNvSpPr>
                <a:spLocks noChangeShapeType="1"/>
              </p:cNvSpPr>
              <p:nvPr/>
            </p:nvSpPr>
            <p:spPr bwMode="auto">
              <a:xfrm flipH="1">
                <a:off x="3139" y="2842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1" name="Line 2240"/>
              <p:cNvSpPr>
                <a:spLocks noChangeShapeType="1"/>
              </p:cNvSpPr>
              <p:nvPr/>
            </p:nvSpPr>
            <p:spPr bwMode="auto">
              <a:xfrm flipH="1">
                <a:off x="3145" y="2840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2" name="Line 2241"/>
              <p:cNvSpPr>
                <a:spLocks noChangeShapeType="1"/>
              </p:cNvSpPr>
              <p:nvPr/>
            </p:nvSpPr>
            <p:spPr bwMode="auto">
              <a:xfrm flipH="1">
                <a:off x="3149" y="283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3" name="Line 2242"/>
              <p:cNvSpPr>
                <a:spLocks noChangeShapeType="1"/>
              </p:cNvSpPr>
              <p:nvPr/>
            </p:nvSpPr>
            <p:spPr bwMode="auto">
              <a:xfrm flipH="1">
                <a:off x="3154" y="2837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4" name="Line 2243"/>
              <p:cNvSpPr>
                <a:spLocks noChangeShapeType="1"/>
              </p:cNvSpPr>
              <p:nvPr/>
            </p:nvSpPr>
            <p:spPr bwMode="auto">
              <a:xfrm flipH="1">
                <a:off x="3159" y="2834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5" name="Line 2244"/>
              <p:cNvSpPr>
                <a:spLocks noChangeShapeType="1"/>
              </p:cNvSpPr>
              <p:nvPr/>
            </p:nvSpPr>
            <p:spPr bwMode="auto">
              <a:xfrm flipH="1">
                <a:off x="3164" y="2833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6" name="Line 2245"/>
              <p:cNvSpPr>
                <a:spLocks noChangeShapeType="1"/>
              </p:cNvSpPr>
              <p:nvPr/>
            </p:nvSpPr>
            <p:spPr bwMode="auto">
              <a:xfrm flipH="1">
                <a:off x="3169" y="2830"/>
                <a:ext cx="5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7" name="Line 2246"/>
              <p:cNvSpPr>
                <a:spLocks noChangeShapeType="1"/>
              </p:cNvSpPr>
              <p:nvPr/>
            </p:nvSpPr>
            <p:spPr bwMode="auto">
              <a:xfrm flipH="1">
                <a:off x="3174" y="2829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8" name="Line 2247"/>
              <p:cNvSpPr>
                <a:spLocks noChangeShapeType="1"/>
              </p:cNvSpPr>
              <p:nvPr/>
            </p:nvSpPr>
            <p:spPr bwMode="auto">
              <a:xfrm flipH="1">
                <a:off x="3178" y="2826"/>
                <a:ext cx="6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9" name="Line 2248"/>
              <p:cNvSpPr>
                <a:spLocks noChangeShapeType="1"/>
              </p:cNvSpPr>
              <p:nvPr/>
            </p:nvSpPr>
            <p:spPr bwMode="auto">
              <a:xfrm flipH="1">
                <a:off x="3184" y="2825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0" name="Line 2249"/>
              <p:cNvSpPr>
                <a:spLocks noChangeShapeType="1"/>
              </p:cNvSpPr>
              <p:nvPr/>
            </p:nvSpPr>
            <p:spPr bwMode="auto">
              <a:xfrm flipH="1">
                <a:off x="3189" y="2823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1" name="Line 2250"/>
              <p:cNvSpPr>
                <a:spLocks noChangeShapeType="1"/>
              </p:cNvSpPr>
              <p:nvPr/>
            </p:nvSpPr>
            <p:spPr bwMode="auto">
              <a:xfrm flipH="1">
                <a:off x="3193" y="282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2" name="Line 2251"/>
              <p:cNvSpPr>
                <a:spLocks noChangeShapeType="1"/>
              </p:cNvSpPr>
              <p:nvPr/>
            </p:nvSpPr>
            <p:spPr bwMode="auto">
              <a:xfrm flipH="1">
                <a:off x="3198" y="2819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3" name="Line 2252"/>
              <p:cNvSpPr>
                <a:spLocks noChangeShapeType="1"/>
              </p:cNvSpPr>
              <p:nvPr/>
            </p:nvSpPr>
            <p:spPr bwMode="auto">
              <a:xfrm flipH="1">
                <a:off x="3204" y="281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4" name="Line 2253"/>
              <p:cNvSpPr>
                <a:spLocks noChangeShapeType="1"/>
              </p:cNvSpPr>
              <p:nvPr/>
            </p:nvSpPr>
            <p:spPr bwMode="auto">
              <a:xfrm flipH="1">
                <a:off x="3208" y="281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5" name="Line 2254"/>
              <p:cNvSpPr>
                <a:spLocks noChangeShapeType="1"/>
              </p:cNvSpPr>
              <p:nvPr/>
            </p:nvSpPr>
            <p:spPr bwMode="auto">
              <a:xfrm flipH="1">
                <a:off x="3213" y="2814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6" name="Line 2255"/>
              <p:cNvSpPr>
                <a:spLocks noChangeShapeType="1"/>
              </p:cNvSpPr>
              <p:nvPr/>
            </p:nvSpPr>
            <p:spPr bwMode="auto">
              <a:xfrm flipH="1">
                <a:off x="3218" y="281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7" name="Line 2256"/>
              <p:cNvSpPr>
                <a:spLocks noChangeShapeType="1"/>
              </p:cNvSpPr>
              <p:nvPr/>
            </p:nvSpPr>
            <p:spPr bwMode="auto">
              <a:xfrm flipH="1">
                <a:off x="3223" y="2810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8" name="Line 2257"/>
              <p:cNvSpPr>
                <a:spLocks noChangeShapeType="1"/>
              </p:cNvSpPr>
              <p:nvPr/>
            </p:nvSpPr>
            <p:spPr bwMode="auto">
              <a:xfrm flipH="1">
                <a:off x="3228" y="280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9" name="Line 2258"/>
              <p:cNvSpPr>
                <a:spLocks noChangeShapeType="1"/>
              </p:cNvSpPr>
              <p:nvPr/>
            </p:nvSpPr>
            <p:spPr bwMode="auto">
              <a:xfrm flipH="1">
                <a:off x="3233" y="280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0" name="Line 2259"/>
              <p:cNvSpPr>
                <a:spLocks noChangeShapeType="1"/>
              </p:cNvSpPr>
              <p:nvPr/>
            </p:nvSpPr>
            <p:spPr bwMode="auto">
              <a:xfrm flipH="1">
                <a:off x="3238" y="280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1" name="Line 2260"/>
              <p:cNvSpPr>
                <a:spLocks noChangeShapeType="1"/>
              </p:cNvSpPr>
              <p:nvPr/>
            </p:nvSpPr>
            <p:spPr bwMode="auto">
              <a:xfrm flipH="1">
                <a:off x="3243" y="280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2" name="Line 2261"/>
              <p:cNvSpPr>
                <a:spLocks noChangeShapeType="1"/>
              </p:cNvSpPr>
              <p:nvPr/>
            </p:nvSpPr>
            <p:spPr bwMode="auto">
              <a:xfrm flipH="1">
                <a:off x="3247" y="2801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3" name="Line 2262"/>
              <p:cNvSpPr>
                <a:spLocks noChangeShapeType="1"/>
              </p:cNvSpPr>
              <p:nvPr/>
            </p:nvSpPr>
            <p:spPr bwMode="auto">
              <a:xfrm flipH="1">
                <a:off x="3252" y="2799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4" name="Line 2263"/>
              <p:cNvSpPr>
                <a:spLocks noChangeShapeType="1"/>
              </p:cNvSpPr>
              <p:nvPr/>
            </p:nvSpPr>
            <p:spPr bwMode="auto">
              <a:xfrm flipH="1">
                <a:off x="3258" y="2797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5" name="Line 2264"/>
              <p:cNvSpPr>
                <a:spLocks noChangeShapeType="1"/>
              </p:cNvSpPr>
              <p:nvPr/>
            </p:nvSpPr>
            <p:spPr bwMode="auto">
              <a:xfrm flipH="1">
                <a:off x="3262" y="279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6" name="Line 2265"/>
              <p:cNvSpPr>
                <a:spLocks noChangeShapeType="1"/>
              </p:cNvSpPr>
              <p:nvPr/>
            </p:nvSpPr>
            <p:spPr bwMode="auto">
              <a:xfrm flipH="1">
                <a:off x="3267" y="2793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7" name="Line 2266"/>
              <p:cNvSpPr>
                <a:spLocks noChangeShapeType="1"/>
              </p:cNvSpPr>
              <p:nvPr/>
            </p:nvSpPr>
            <p:spPr bwMode="auto">
              <a:xfrm flipH="1">
                <a:off x="3273" y="2791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8" name="Line 2267"/>
              <p:cNvSpPr>
                <a:spLocks noChangeShapeType="1"/>
              </p:cNvSpPr>
              <p:nvPr/>
            </p:nvSpPr>
            <p:spPr bwMode="auto">
              <a:xfrm flipH="1">
                <a:off x="3277" y="2790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9" name="Line 2268"/>
              <p:cNvSpPr>
                <a:spLocks noChangeShapeType="1"/>
              </p:cNvSpPr>
              <p:nvPr/>
            </p:nvSpPr>
            <p:spPr bwMode="auto">
              <a:xfrm flipH="1">
                <a:off x="3282" y="278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0" name="Line 2269"/>
              <p:cNvSpPr>
                <a:spLocks noChangeShapeType="1"/>
              </p:cNvSpPr>
              <p:nvPr/>
            </p:nvSpPr>
            <p:spPr bwMode="auto">
              <a:xfrm flipH="1">
                <a:off x="3287" y="278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1" name="Line 2270"/>
              <p:cNvSpPr>
                <a:spLocks noChangeShapeType="1"/>
              </p:cNvSpPr>
              <p:nvPr/>
            </p:nvSpPr>
            <p:spPr bwMode="auto">
              <a:xfrm flipH="1">
                <a:off x="3292" y="2784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2" name="Line 2271"/>
              <p:cNvSpPr>
                <a:spLocks noChangeShapeType="1"/>
              </p:cNvSpPr>
              <p:nvPr/>
            </p:nvSpPr>
            <p:spPr bwMode="auto">
              <a:xfrm flipH="1">
                <a:off x="3297" y="2782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3" name="Line 2272"/>
              <p:cNvSpPr>
                <a:spLocks noChangeShapeType="1"/>
              </p:cNvSpPr>
              <p:nvPr/>
            </p:nvSpPr>
            <p:spPr bwMode="auto">
              <a:xfrm flipH="1">
                <a:off x="3302" y="2781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4" name="Line 2273"/>
              <p:cNvSpPr>
                <a:spLocks noChangeShapeType="1"/>
              </p:cNvSpPr>
              <p:nvPr/>
            </p:nvSpPr>
            <p:spPr bwMode="auto">
              <a:xfrm flipH="1">
                <a:off x="3307" y="2779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5" name="Line 2274"/>
              <p:cNvSpPr>
                <a:spLocks noChangeShapeType="1"/>
              </p:cNvSpPr>
              <p:nvPr/>
            </p:nvSpPr>
            <p:spPr bwMode="auto">
              <a:xfrm flipH="1">
                <a:off x="3312" y="2777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6" name="Line 2275"/>
              <p:cNvSpPr>
                <a:spLocks noChangeShapeType="1"/>
              </p:cNvSpPr>
              <p:nvPr/>
            </p:nvSpPr>
            <p:spPr bwMode="auto">
              <a:xfrm flipH="1">
                <a:off x="3317" y="277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7" name="Line 2276"/>
              <p:cNvSpPr>
                <a:spLocks noChangeShapeType="1"/>
              </p:cNvSpPr>
              <p:nvPr/>
            </p:nvSpPr>
            <p:spPr bwMode="auto">
              <a:xfrm flipH="1">
                <a:off x="3322" y="2774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" name="Line 2277"/>
              <p:cNvSpPr>
                <a:spLocks noChangeShapeType="1"/>
              </p:cNvSpPr>
              <p:nvPr/>
            </p:nvSpPr>
            <p:spPr bwMode="auto">
              <a:xfrm flipH="1">
                <a:off x="3327" y="2771"/>
                <a:ext cx="4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9" name="Line 2278"/>
              <p:cNvSpPr>
                <a:spLocks noChangeShapeType="1"/>
              </p:cNvSpPr>
              <p:nvPr/>
            </p:nvSpPr>
            <p:spPr bwMode="auto">
              <a:xfrm flipH="1">
                <a:off x="3331" y="2770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" name="Line 2279"/>
              <p:cNvSpPr>
                <a:spLocks noChangeShapeType="1"/>
              </p:cNvSpPr>
              <p:nvPr/>
            </p:nvSpPr>
            <p:spPr bwMode="auto">
              <a:xfrm flipH="1">
                <a:off x="3337" y="2768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" name="Line 2280"/>
              <p:cNvSpPr>
                <a:spLocks noChangeShapeType="1"/>
              </p:cNvSpPr>
              <p:nvPr/>
            </p:nvSpPr>
            <p:spPr bwMode="auto">
              <a:xfrm flipH="1">
                <a:off x="3342" y="2767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2" name="Line 2281"/>
              <p:cNvSpPr>
                <a:spLocks noChangeShapeType="1"/>
              </p:cNvSpPr>
              <p:nvPr/>
            </p:nvSpPr>
            <p:spPr bwMode="auto">
              <a:xfrm flipH="1">
                <a:off x="3346" y="2765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3" name="Line 2282"/>
              <p:cNvSpPr>
                <a:spLocks noChangeShapeType="1"/>
              </p:cNvSpPr>
              <p:nvPr/>
            </p:nvSpPr>
            <p:spPr bwMode="auto">
              <a:xfrm flipH="1">
                <a:off x="3352" y="276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4" name="Line 2283"/>
              <p:cNvSpPr>
                <a:spLocks noChangeShapeType="1"/>
              </p:cNvSpPr>
              <p:nvPr/>
            </p:nvSpPr>
            <p:spPr bwMode="auto">
              <a:xfrm flipH="1">
                <a:off x="3357" y="2761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5" name="Line 2284"/>
              <p:cNvSpPr>
                <a:spLocks noChangeShapeType="1"/>
              </p:cNvSpPr>
              <p:nvPr/>
            </p:nvSpPr>
            <p:spPr bwMode="auto">
              <a:xfrm flipH="1">
                <a:off x="3361" y="2760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6" name="Line 2285"/>
              <p:cNvSpPr>
                <a:spLocks noChangeShapeType="1"/>
              </p:cNvSpPr>
              <p:nvPr/>
            </p:nvSpPr>
            <p:spPr bwMode="auto">
              <a:xfrm flipH="1">
                <a:off x="3367" y="275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7" name="Line 2286"/>
              <p:cNvSpPr>
                <a:spLocks noChangeShapeType="1"/>
              </p:cNvSpPr>
              <p:nvPr/>
            </p:nvSpPr>
            <p:spPr bwMode="auto">
              <a:xfrm flipH="1">
                <a:off x="3371" y="2757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8" name="Line 2287"/>
              <p:cNvSpPr>
                <a:spLocks noChangeShapeType="1"/>
              </p:cNvSpPr>
              <p:nvPr/>
            </p:nvSpPr>
            <p:spPr bwMode="auto">
              <a:xfrm flipH="1">
                <a:off x="3376" y="2754"/>
                <a:ext cx="6" cy="3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9" name="Line 2288"/>
              <p:cNvSpPr>
                <a:spLocks noChangeShapeType="1"/>
              </p:cNvSpPr>
              <p:nvPr/>
            </p:nvSpPr>
            <p:spPr bwMode="auto">
              <a:xfrm flipH="1">
                <a:off x="3382" y="2753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0" name="Line 2289"/>
              <p:cNvSpPr>
                <a:spLocks noChangeShapeType="1"/>
              </p:cNvSpPr>
              <p:nvPr/>
            </p:nvSpPr>
            <p:spPr bwMode="auto">
              <a:xfrm flipH="1">
                <a:off x="3386" y="275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1" name="Line 2290"/>
              <p:cNvSpPr>
                <a:spLocks noChangeShapeType="1"/>
              </p:cNvSpPr>
              <p:nvPr/>
            </p:nvSpPr>
            <p:spPr bwMode="auto">
              <a:xfrm flipH="1">
                <a:off x="3391" y="2750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2" name="Line 2291"/>
              <p:cNvSpPr>
                <a:spLocks noChangeShapeType="1"/>
              </p:cNvSpPr>
              <p:nvPr/>
            </p:nvSpPr>
            <p:spPr bwMode="auto">
              <a:xfrm flipH="1">
                <a:off x="3397" y="2748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3" name="Line 2292"/>
              <p:cNvSpPr>
                <a:spLocks noChangeShapeType="1"/>
              </p:cNvSpPr>
              <p:nvPr/>
            </p:nvSpPr>
            <p:spPr bwMode="auto">
              <a:xfrm flipH="1">
                <a:off x="3401" y="2746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4" name="Line 2293"/>
              <p:cNvSpPr>
                <a:spLocks noChangeShapeType="1"/>
              </p:cNvSpPr>
              <p:nvPr/>
            </p:nvSpPr>
            <p:spPr bwMode="auto">
              <a:xfrm flipH="1">
                <a:off x="3406" y="2745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5" name="Line 2294"/>
              <p:cNvSpPr>
                <a:spLocks noChangeShapeType="1"/>
              </p:cNvSpPr>
              <p:nvPr/>
            </p:nvSpPr>
            <p:spPr bwMode="auto">
              <a:xfrm flipH="1">
                <a:off x="3411" y="274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6" name="Line 2295"/>
              <p:cNvSpPr>
                <a:spLocks noChangeShapeType="1"/>
              </p:cNvSpPr>
              <p:nvPr/>
            </p:nvSpPr>
            <p:spPr bwMode="auto">
              <a:xfrm flipH="1">
                <a:off x="3416" y="2741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7" name="Line 2296"/>
              <p:cNvSpPr>
                <a:spLocks noChangeShapeType="1"/>
              </p:cNvSpPr>
              <p:nvPr/>
            </p:nvSpPr>
            <p:spPr bwMode="auto">
              <a:xfrm flipH="1">
                <a:off x="3422" y="2739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8" name="Line 2297"/>
              <p:cNvSpPr>
                <a:spLocks noChangeShapeType="1"/>
              </p:cNvSpPr>
              <p:nvPr/>
            </p:nvSpPr>
            <p:spPr bwMode="auto">
              <a:xfrm flipH="1">
                <a:off x="3426" y="2738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9" name="Line 2298"/>
              <p:cNvSpPr>
                <a:spLocks noChangeShapeType="1"/>
              </p:cNvSpPr>
              <p:nvPr/>
            </p:nvSpPr>
            <p:spPr bwMode="auto">
              <a:xfrm flipH="1">
                <a:off x="3431" y="2736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0" name="Line 2299"/>
              <p:cNvSpPr>
                <a:spLocks noChangeShapeType="1"/>
              </p:cNvSpPr>
              <p:nvPr/>
            </p:nvSpPr>
            <p:spPr bwMode="auto">
              <a:xfrm flipH="1">
                <a:off x="3437" y="2735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1" name="Line 2300"/>
              <p:cNvSpPr>
                <a:spLocks noChangeShapeType="1"/>
              </p:cNvSpPr>
              <p:nvPr/>
            </p:nvSpPr>
            <p:spPr bwMode="auto">
              <a:xfrm flipH="1">
                <a:off x="3441" y="2733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2" name="Line 2301"/>
              <p:cNvSpPr>
                <a:spLocks noChangeShapeType="1"/>
              </p:cNvSpPr>
              <p:nvPr/>
            </p:nvSpPr>
            <p:spPr bwMode="auto">
              <a:xfrm flipH="1">
                <a:off x="3446" y="2731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3" name="Line 2302"/>
              <p:cNvSpPr>
                <a:spLocks noChangeShapeType="1"/>
              </p:cNvSpPr>
              <p:nvPr/>
            </p:nvSpPr>
            <p:spPr bwMode="auto">
              <a:xfrm flipH="1">
                <a:off x="3451" y="2730"/>
                <a:ext cx="5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4" name="Line 2303"/>
              <p:cNvSpPr>
                <a:spLocks noChangeShapeType="1"/>
              </p:cNvSpPr>
              <p:nvPr/>
            </p:nvSpPr>
            <p:spPr bwMode="auto">
              <a:xfrm flipH="1">
                <a:off x="3456" y="2728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5" name="Line 2304"/>
              <p:cNvSpPr>
                <a:spLocks noChangeShapeType="1"/>
              </p:cNvSpPr>
              <p:nvPr/>
            </p:nvSpPr>
            <p:spPr bwMode="auto">
              <a:xfrm flipH="1">
                <a:off x="3462" y="2727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6" name="Line 2305"/>
              <p:cNvSpPr>
                <a:spLocks noChangeShapeType="1"/>
              </p:cNvSpPr>
              <p:nvPr/>
            </p:nvSpPr>
            <p:spPr bwMode="auto">
              <a:xfrm flipH="1">
                <a:off x="3466" y="2725"/>
                <a:ext cx="5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7" name="Line 2306"/>
              <p:cNvSpPr>
                <a:spLocks noChangeShapeType="1"/>
              </p:cNvSpPr>
              <p:nvPr/>
            </p:nvSpPr>
            <p:spPr bwMode="auto">
              <a:xfrm flipH="1">
                <a:off x="3471" y="2724"/>
                <a:ext cx="6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8" name="Line 2307"/>
              <p:cNvSpPr>
                <a:spLocks noChangeShapeType="1"/>
              </p:cNvSpPr>
              <p:nvPr/>
            </p:nvSpPr>
            <p:spPr bwMode="auto">
              <a:xfrm flipH="1">
                <a:off x="3477" y="2722"/>
                <a:ext cx="4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9" name="Line 2308"/>
              <p:cNvSpPr>
                <a:spLocks noChangeShapeType="1"/>
              </p:cNvSpPr>
              <p:nvPr/>
            </p:nvSpPr>
            <p:spPr bwMode="auto">
              <a:xfrm flipH="1">
                <a:off x="3481" y="2720"/>
                <a:ext cx="6" cy="2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0" name="Line 2309"/>
              <p:cNvSpPr>
                <a:spLocks noChangeShapeType="1"/>
              </p:cNvSpPr>
              <p:nvPr/>
            </p:nvSpPr>
            <p:spPr bwMode="auto">
              <a:xfrm flipH="1">
                <a:off x="3487" y="2719"/>
                <a:ext cx="4" cy="1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prstDash val="lg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746" name="Line 2311"/>
            <p:cNvSpPr>
              <a:spLocks noChangeShapeType="1"/>
            </p:cNvSpPr>
            <p:nvPr/>
          </p:nvSpPr>
          <p:spPr bwMode="auto">
            <a:xfrm flipH="1">
              <a:off x="5541963" y="431323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7" name="Line 2312"/>
            <p:cNvSpPr>
              <a:spLocks noChangeShapeType="1"/>
            </p:cNvSpPr>
            <p:nvPr/>
          </p:nvSpPr>
          <p:spPr bwMode="auto">
            <a:xfrm flipH="1">
              <a:off x="5549900" y="4311650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8" name="Line 2313"/>
            <p:cNvSpPr>
              <a:spLocks noChangeShapeType="1"/>
            </p:cNvSpPr>
            <p:nvPr/>
          </p:nvSpPr>
          <p:spPr bwMode="auto">
            <a:xfrm flipH="1">
              <a:off x="5559425" y="4308475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9" name="Line 2314"/>
            <p:cNvSpPr>
              <a:spLocks noChangeShapeType="1"/>
            </p:cNvSpPr>
            <p:nvPr/>
          </p:nvSpPr>
          <p:spPr bwMode="auto">
            <a:xfrm flipH="1">
              <a:off x="5565775" y="4306888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0" name="Line 2315"/>
            <p:cNvSpPr>
              <a:spLocks noChangeShapeType="1"/>
            </p:cNvSpPr>
            <p:nvPr/>
          </p:nvSpPr>
          <p:spPr bwMode="auto">
            <a:xfrm flipH="1">
              <a:off x="5575300" y="430371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1" name="Line 2316"/>
            <p:cNvSpPr>
              <a:spLocks noChangeShapeType="1"/>
            </p:cNvSpPr>
            <p:nvPr/>
          </p:nvSpPr>
          <p:spPr bwMode="auto">
            <a:xfrm flipH="1">
              <a:off x="5583238" y="4300538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2" name="Line 2317"/>
            <p:cNvSpPr>
              <a:spLocks noChangeShapeType="1"/>
            </p:cNvSpPr>
            <p:nvPr/>
          </p:nvSpPr>
          <p:spPr bwMode="auto">
            <a:xfrm flipH="1">
              <a:off x="5589588" y="4298950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3" name="Line 2318"/>
            <p:cNvSpPr>
              <a:spLocks noChangeShapeType="1"/>
            </p:cNvSpPr>
            <p:nvPr/>
          </p:nvSpPr>
          <p:spPr bwMode="auto">
            <a:xfrm flipH="1">
              <a:off x="5599113" y="429577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4" name="Line 2319"/>
            <p:cNvSpPr>
              <a:spLocks noChangeShapeType="1"/>
            </p:cNvSpPr>
            <p:nvPr/>
          </p:nvSpPr>
          <p:spPr bwMode="auto">
            <a:xfrm flipH="1">
              <a:off x="5607050" y="429418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5" name="Line 2320"/>
            <p:cNvSpPr>
              <a:spLocks noChangeShapeType="1"/>
            </p:cNvSpPr>
            <p:nvPr/>
          </p:nvSpPr>
          <p:spPr bwMode="auto">
            <a:xfrm flipH="1">
              <a:off x="5614988" y="429101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6" name="Line 2321"/>
            <p:cNvSpPr>
              <a:spLocks noChangeShapeType="1"/>
            </p:cNvSpPr>
            <p:nvPr/>
          </p:nvSpPr>
          <p:spPr bwMode="auto">
            <a:xfrm flipH="1">
              <a:off x="5622925" y="428942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7" name="Line 2322"/>
            <p:cNvSpPr>
              <a:spLocks noChangeShapeType="1"/>
            </p:cNvSpPr>
            <p:nvPr/>
          </p:nvSpPr>
          <p:spPr bwMode="auto">
            <a:xfrm flipH="1">
              <a:off x="5630863" y="42862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8" name="Line 2323"/>
            <p:cNvSpPr>
              <a:spLocks noChangeShapeType="1"/>
            </p:cNvSpPr>
            <p:nvPr/>
          </p:nvSpPr>
          <p:spPr bwMode="auto">
            <a:xfrm flipH="1">
              <a:off x="5638800" y="428466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9" name="Line 2324"/>
            <p:cNvSpPr>
              <a:spLocks noChangeShapeType="1"/>
            </p:cNvSpPr>
            <p:nvPr/>
          </p:nvSpPr>
          <p:spPr bwMode="auto">
            <a:xfrm flipH="1">
              <a:off x="5646738" y="428307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0" name="Line 2325"/>
            <p:cNvSpPr>
              <a:spLocks noChangeShapeType="1"/>
            </p:cNvSpPr>
            <p:nvPr/>
          </p:nvSpPr>
          <p:spPr bwMode="auto">
            <a:xfrm flipH="1">
              <a:off x="5654675" y="427990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1" name="Line 2326"/>
            <p:cNvSpPr>
              <a:spLocks noChangeShapeType="1"/>
            </p:cNvSpPr>
            <p:nvPr/>
          </p:nvSpPr>
          <p:spPr bwMode="auto">
            <a:xfrm flipH="1">
              <a:off x="5662613" y="427831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2" name="Line 2327"/>
            <p:cNvSpPr>
              <a:spLocks noChangeShapeType="1"/>
            </p:cNvSpPr>
            <p:nvPr/>
          </p:nvSpPr>
          <p:spPr bwMode="auto">
            <a:xfrm flipH="1">
              <a:off x="5670550" y="427513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3" name="Line 2328"/>
            <p:cNvSpPr>
              <a:spLocks noChangeShapeType="1"/>
            </p:cNvSpPr>
            <p:nvPr/>
          </p:nvSpPr>
          <p:spPr bwMode="auto">
            <a:xfrm flipH="1">
              <a:off x="5678488" y="4271963"/>
              <a:ext cx="9525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4" name="Line 2329"/>
            <p:cNvSpPr>
              <a:spLocks noChangeShapeType="1"/>
            </p:cNvSpPr>
            <p:nvPr/>
          </p:nvSpPr>
          <p:spPr bwMode="auto">
            <a:xfrm flipH="1">
              <a:off x="5688013" y="4270375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5" name="Line 2330"/>
            <p:cNvSpPr>
              <a:spLocks noChangeShapeType="1"/>
            </p:cNvSpPr>
            <p:nvPr/>
          </p:nvSpPr>
          <p:spPr bwMode="auto">
            <a:xfrm flipH="1">
              <a:off x="5694363" y="426878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6" name="Line 2331"/>
            <p:cNvSpPr>
              <a:spLocks noChangeShapeType="1"/>
            </p:cNvSpPr>
            <p:nvPr/>
          </p:nvSpPr>
          <p:spPr bwMode="auto">
            <a:xfrm flipH="1">
              <a:off x="5702300" y="4265613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7" name="Line 2332"/>
            <p:cNvSpPr>
              <a:spLocks noChangeShapeType="1"/>
            </p:cNvSpPr>
            <p:nvPr/>
          </p:nvSpPr>
          <p:spPr bwMode="auto">
            <a:xfrm flipH="1">
              <a:off x="5710238" y="426402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8" name="Line 2333"/>
            <p:cNvSpPr>
              <a:spLocks noChangeShapeType="1"/>
            </p:cNvSpPr>
            <p:nvPr/>
          </p:nvSpPr>
          <p:spPr bwMode="auto">
            <a:xfrm flipH="1">
              <a:off x="5718175" y="4260850"/>
              <a:ext cx="9525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9" name="Line 2334"/>
            <p:cNvSpPr>
              <a:spLocks noChangeShapeType="1"/>
            </p:cNvSpPr>
            <p:nvPr/>
          </p:nvSpPr>
          <p:spPr bwMode="auto">
            <a:xfrm flipH="1">
              <a:off x="5727700" y="4259263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0" name="Line 2335"/>
            <p:cNvSpPr>
              <a:spLocks noChangeShapeType="1"/>
            </p:cNvSpPr>
            <p:nvPr/>
          </p:nvSpPr>
          <p:spPr bwMode="auto">
            <a:xfrm flipH="1">
              <a:off x="5734050" y="4256088"/>
              <a:ext cx="9525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1" name="Line 2336"/>
            <p:cNvSpPr>
              <a:spLocks noChangeShapeType="1"/>
            </p:cNvSpPr>
            <p:nvPr/>
          </p:nvSpPr>
          <p:spPr bwMode="auto">
            <a:xfrm flipH="1">
              <a:off x="5743575" y="425450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2" name="Line 2337"/>
            <p:cNvSpPr>
              <a:spLocks noChangeShapeType="1"/>
            </p:cNvSpPr>
            <p:nvPr/>
          </p:nvSpPr>
          <p:spPr bwMode="auto">
            <a:xfrm flipH="1">
              <a:off x="5751513" y="425291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3" name="Line 2338"/>
            <p:cNvSpPr>
              <a:spLocks noChangeShapeType="1"/>
            </p:cNvSpPr>
            <p:nvPr/>
          </p:nvSpPr>
          <p:spPr bwMode="auto">
            <a:xfrm flipH="1">
              <a:off x="5759450" y="424973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4" name="Line 2339"/>
            <p:cNvSpPr>
              <a:spLocks noChangeShapeType="1"/>
            </p:cNvSpPr>
            <p:nvPr/>
          </p:nvSpPr>
          <p:spPr bwMode="auto">
            <a:xfrm flipH="1">
              <a:off x="5767388" y="424815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5" name="Line 2340"/>
            <p:cNvSpPr>
              <a:spLocks noChangeShapeType="1"/>
            </p:cNvSpPr>
            <p:nvPr/>
          </p:nvSpPr>
          <p:spPr bwMode="auto">
            <a:xfrm flipH="1">
              <a:off x="5775325" y="424656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6" name="Line 2341"/>
            <p:cNvSpPr>
              <a:spLocks noChangeShapeType="1"/>
            </p:cNvSpPr>
            <p:nvPr/>
          </p:nvSpPr>
          <p:spPr bwMode="auto">
            <a:xfrm flipH="1">
              <a:off x="5783263" y="424338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7" name="Line 2342"/>
            <p:cNvSpPr>
              <a:spLocks noChangeShapeType="1"/>
            </p:cNvSpPr>
            <p:nvPr/>
          </p:nvSpPr>
          <p:spPr bwMode="auto">
            <a:xfrm flipH="1">
              <a:off x="5791200" y="424180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8" name="Line 2343"/>
            <p:cNvSpPr>
              <a:spLocks noChangeShapeType="1"/>
            </p:cNvSpPr>
            <p:nvPr/>
          </p:nvSpPr>
          <p:spPr bwMode="auto">
            <a:xfrm flipH="1">
              <a:off x="5799138" y="4238625"/>
              <a:ext cx="9525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9" name="Line 2344"/>
            <p:cNvSpPr>
              <a:spLocks noChangeShapeType="1"/>
            </p:cNvSpPr>
            <p:nvPr/>
          </p:nvSpPr>
          <p:spPr bwMode="auto">
            <a:xfrm flipH="1">
              <a:off x="5808663" y="4237038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0" name="Line 2345"/>
            <p:cNvSpPr>
              <a:spLocks noChangeShapeType="1"/>
            </p:cNvSpPr>
            <p:nvPr/>
          </p:nvSpPr>
          <p:spPr bwMode="auto">
            <a:xfrm flipH="1">
              <a:off x="5815013" y="423545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1" name="Line 2346"/>
            <p:cNvSpPr>
              <a:spLocks noChangeShapeType="1"/>
            </p:cNvSpPr>
            <p:nvPr/>
          </p:nvSpPr>
          <p:spPr bwMode="auto">
            <a:xfrm flipH="1">
              <a:off x="5822950" y="4232275"/>
              <a:ext cx="9525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2" name="Line 2347"/>
            <p:cNvSpPr>
              <a:spLocks noChangeShapeType="1"/>
            </p:cNvSpPr>
            <p:nvPr/>
          </p:nvSpPr>
          <p:spPr bwMode="auto">
            <a:xfrm flipH="1">
              <a:off x="5832475" y="4230688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3" name="Line 2348"/>
            <p:cNvSpPr>
              <a:spLocks noChangeShapeType="1"/>
            </p:cNvSpPr>
            <p:nvPr/>
          </p:nvSpPr>
          <p:spPr bwMode="auto">
            <a:xfrm flipH="1">
              <a:off x="5838825" y="4229100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4" name="Line 2349"/>
            <p:cNvSpPr>
              <a:spLocks noChangeShapeType="1"/>
            </p:cNvSpPr>
            <p:nvPr/>
          </p:nvSpPr>
          <p:spPr bwMode="auto">
            <a:xfrm flipH="1">
              <a:off x="5848350" y="4225925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5" name="Line 2350"/>
            <p:cNvSpPr>
              <a:spLocks noChangeShapeType="1"/>
            </p:cNvSpPr>
            <p:nvPr/>
          </p:nvSpPr>
          <p:spPr bwMode="auto">
            <a:xfrm flipH="1">
              <a:off x="5854700" y="4225925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6" name="Line 2351"/>
            <p:cNvSpPr>
              <a:spLocks noChangeShapeType="1"/>
            </p:cNvSpPr>
            <p:nvPr/>
          </p:nvSpPr>
          <p:spPr bwMode="auto">
            <a:xfrm flipH="1">
              <a:off x="5864225" y="42227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7" name="Line 2352"/>
            <p:cNvSpPr>
              <a:spLocks noChangeShapeType="1"/>
            </p:cNvSpPr>
            <p:nvPr/>
          </p:nvSpPr>
          <p:spPr bwMode="auto">
            <a:xfrm flipH="1">
              <a:off x="5872163" y="421957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8" name="Line 2353"/>
            <p:cNvSpPr>
              <a:spLocks noChangeShapeType="1"/>
            </p:cNvSpPr>
            <p:nvPr/>
          </p:nvSpPr>
          <p:spPr bwMode="auto">
            <a:xfrm flipH="1">
              <a:off x="5880100" y="421957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9" name="Line 2354"/>
            <p:cNvSpPr>
              <a:spLocks noChangeShapeType="1"/>
            </p:cNvSpPr>
            <p:nvPr/>
          </p:nvSpPr>
          <p:spPr bwMode="auto">
            <a:xfrm flipH="1">
              <a:off x="5888038" y="421640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0" name="Line 2355"/>
            <p:cNvSpPr>
              <a:spLocks noChangeShapeType="1"/>
            </p:cNvSpPr>
            <p:nvPr/>
          </p:nvSpPr>
          <p:spPr bwMode="auto">
            <a:xfrm flipH="1">
              <a:off x="5895975" y="421481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1" name="Line 2356"/>
            <p:cNvSpPr>
              <a:spLocks noChangeShapeType="1"/>
            </p:cNvSpPr>
            <p:nvPr/>
          </p:nvSpPr>
          <p:spPr bwMode="auto">
            <a:xfrm flipH="1">
              <a:off x="5903913" y="4213225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2" name="Line 2357"/>
            <p:cNvSpPr>
              <a:spLocks noChangeShapeType="1"/>
            </p:cNvSpPr>
            <p:nvPr/>
          </p:nvSpPr>
          <p:spPr bwMode="auto">
            <a:xfrm flipH="1">
              <a:off x="5913438" y="42100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3" name="Line 2358"/>
            <p:cNvSpPr>
              <a:spLocks noChangeShapeType="1"/>
            </p:cNvSpPr>
            <p:nvPr/>
          </p:nvSpPr>
          <p:spPr bwMode="auto">
            <a:xfrm flipH="1">
              <a:off x="5921375" y="420846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4" name="Line 2359"/>
            <p:cNvSpPr>
              <a:spLocks noChangeShapeType="1"/>
            </p:cNvSpPr>
            <p:nvPr/>
          </p:nvSpPr>
          <p:spPr bwMode="auto">
            <a:xfrm flipH="1">
              <a:off x="5929313" y="420687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5" name="Line 2360"/>
            <p:cNvSpPr>
              <a:spLocks noChangeShapeType="1"/>
            </p:cNvSpPr>
            <p:nvPr/>
          </p:nvSpPr>
          <p:spPr bwMode="auto">
            <a:xfrm flipH="1">
              <a:off x="5937250" y="420370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6" name="Line 2361"/>
            <p:cNvSpPr>
              <a:spLocks noChangeShapeType="1"/>
            </p:cNvSpPr>
            <p:nvPr/>
          </p:nvSpPr>
          <p:spPr bwMode="auto">
            <a:xfrm flipH="1">
              <a:off x="5945188" y="420211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7" name="Line 2362"/>
            <p:cNvSpPr>
              <a:spLocks noChangeShapeType="1"/>
            </p:cNvSpPr>
            <p:nvPr/>
          </p:nvSpPr>
          <p:spPr bwMode="auto">
            <a:xfrm flipH="1">
              <a:off x="5953125" y="420052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8" name="Line 2363"/>
            <p:cNvSpPr>
              <a:spLocks noChangeShapeType="1"/>
            </p:cNvSpPr>
            <p:nvPr/>
          </p:nvSpPr>
          <p:spPr bwMode="auto">
            <a:xfrm flipH="1">
              <a:off x="5961063" y="4198938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9" name="Line 2364"/>
            <p:cNvSpPr>
              <a:spLocks noChangeShapeType="1"/>
            </p:cNvSpPr>
            <p:nvPr/>
          </p:nvSpPr>
          <p:spPr bwMode="auto">
            <a:xfrm flipH="1">
              <a:off x="5970588" y="4197350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0" name="Line 2365"/>
            <p:cNvSpPr>
              <a:spLocks noChangeShapeType="1"/>
            </p:cNvSpPr>
            <p:nvPr/>
          </p:nvSpPr>
          <p:spPr bwMode="auto">
            <a:xfrm flipH="1">
              <a:off x="5976938" y="4195763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1" name="Line 2366"/>
            <p:cNvSpPr>
              <a:spLocks noChangeShapeType="1"/>
            </p:cNvSpPr>
            <p:nvPr/>
          </p:nvSpPr>
          <p:spPr bwMode="auto">
            <a:xfrm flipH="1">
              <a:off x="5986463" y="419258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2" name="Line 2367"/>
            <p:cNvSpPr>
              <a:spLocks noChangeShapeType="1"/>
            </p:cNvSpPr>
            <p:nvPr/>
          </p:nvSpPr>
          <p:spPr bwMode="auto">
            <a:xfrm flipH="1">
              <a:off x="5994400" y="419100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3" name="Line 2368"/>
            <p:cNvSpPr>
              <a:spLocks noChangeShapeType="1"/>
            </p:cNvSpPr>
            <p:nvPr/>
          </p:nvSpPr>
          <p:spPr bwMode="auto">
            <a:xfrm flipH="1">
              <a:off x="6002338" y="418941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4" name="Line 2369"/>
            <p:cNvSpPr>
              <a:spLocks noChangeShapeType="1"/>
            </p:cNvSpPr>
            <p:nvPr/>
          </p:nvSpPr>
          <p:spPr bwMode="auto">
            <a:xfrm flipH="1">
              <a:off x="6010275" y="418782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5" name="Line 2370"/>
            <p:cNvSpPr>
              <a:spLocks noChangeShapeType="1"/>
            </p:cNvSpPr>
            <p:nvPr/>
          </p:nvSpPr>
          <p:spPr bwMode="auto">
            <a:xfrm flipH="1">
              <a:off x="6018213" y="4184650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6" name="Line 2371"/>
            <p:cNvSpPr>
              <a:spLocks noChangeShapeType="1"/>
            </p:cNvSpPr>
            <p:nvPr/>
          </p:nvSpPr>
          <p:spPr bwMode="auto">
            <a:xfrm flipH="1">
              <a:off x="6026150" y="418465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7" name="Line 2372"/>
            <p:cNvSpPr>
              <a:spLocks noChangeShapeType="1"/>
            </p:cNvSpPr>
            <p:nvPr/>
          </p:nvSpPr>
          <p:spPr bwMode="auto">
            <a:xfrm flipH="1">
              <a:off x="6034088" y="4181475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8" name="Line 2373"/>
            <p:cNvSpPr>
              <a:spLocks noChangeShapeType="1"/>
            </p:cNvSpPr>
            <p:nvPr/>
          </p:nvSpPr>
          <p:spPr bwMode="auto">
            <a:xfrm flipH="1">
              <a:off x="6042025" y="4179888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9" name="Line 2374"/>
            <p:cNvSpPr>
              <a:spLocks noChangeShapeType="1"/>
            </p:cNvSpPr>
            <p:nvPr/>
          </p:nvSpPr>
          <p:spPr bwMode="auto">
            <a:xfrm flipH="1">
              <a:off x="6051550" y="417830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0" name="Line 2375"/>
            <p:cNvSpPr>
              <a:spLocks noChangeShapeType="1"/>
            </p:cNvSpPr>
            <p:nvPr/>
          </p:nvSpPr>
          <p:spPr bwMode="auto">
            <a:xfrm flipH="1">
              <a:off x="6059488" y="417671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1" name="Line 2376"/>
            <p:cNvSpPr>
              <a:spLocks noChangeShapeType="1"/>
            </p:cNvSpPr>
            <p:nvPr/>
          </p:nvSpPr>
          <p:spPr bwMode="auto">
            <a:xfrm flipH="1">
              <a:off x="6067425" y="417512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2" name="Line 2377"/>
            <p:cNvSpPr>
              <a:spLocks noChangeShapeType="1"/>
            </p:cNvSpPr>
            <p:nvPr/>
          </p:nvSpPr>
          <p:spPr bwMode="auto">
            <a:xfrm flipH="1">
              <a:off x="6075363" y="417353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3" name="Line 2378"/>
            <p:cNvSpPr>
              <a:spLocks noChangeShapeType="1"/>
            </p:cNvSpPr>
            <p:nvPr/>
          </p:nvSpPr>
          <p:spPr bwMode="auto">
            <a:xfrm flipH="1">
              <a:off x="6083300" y="4171950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4" name="Line 2379"/>
            <p:cNvSpPr>
              <a:spLocks noChangeShapeType="1"/>
            </p:cNvSpPr>
            <p:nvPr/>
          </p:nvSpPr>
          <p:spPr bwMode="auto">
            <a:xfrm flipH="1">
              <a:off x="6092825" y="4168775"/>
              <a:ext cx="6350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5" name="Line 2380"/>
            <p:cNvSpPr>
              <a:spLocks noChangeShapeType="1"/>
            </p:cNvSpPr>
            <p:nvPr/>
          </p:nvSpPr>
          <p:spPr bwMode="auto">
            <a:xfrm flipH="1">
              <a:off x="6099175" y="4167188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6" name="Line 2381"/>
            <p:cNvSpPr>
              <a:spLocks noChangeShapeType="1"/>
            </p:cNvSpPr>
            <p:nvPr/>
          </p:nvSpPr>
          <p:spPr bwMode="auto">
            <a:xfrm flipH="1">
              <a:off x="6108700" y="4167188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7" name="Line 2382"/>
            <p:cNvSpPr>
              <a:spLocks noChangeShapeType="1"/>
            </p:cNvSpPr>
            <p:nvPr/>
          </p:nvSpPr>
          <p:spPr bwMode="auto">
            <a:xfrm flipH="1">
              <a:off x="6115050" y="4164013"/>
              <a:ext cx="9525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8" name="Line 2383"/>
            <p:cNvSpPr>
              <a:spLocks noChangeShapeType="1"/>
            </p:cNvSpPr>
            <p:nvPr/>
          </p:nvSpPr>
          <p:spPr bwMode="auto">
            <a:xfrm flipH="1">
              <a:off x="6124575" y="416242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9" name="Line 2384"/>
            <p:cNvSpPr>
              <a:spLocks noChangeShapeType="1"/>
            </p:cNvSpPr>
            <p:nvPr/>
          </p:nvSpPr>
          <p:spPr bwMode="auto">
            <a:xfrm flipH="1">
              <a:off x="6132513" y="416242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0" name="Line 2385"/>
            <p:cNvSpPr>
              <a:spLocks noChangeShapeType="1"/>
            </p:cNvSpPr>
            <p:nvPr/>
          </p:nvSpPr>
          <p:spPr bwMode="auto">
            <a:xfrm flipH="1">
              <a:off x="6140450" y="4159250"/>
              <a:ext cx="9525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1" name="Line 2386"/>
            <p:cNvSpPr>
              <a:spLocks noChangeShapeType="1"/>
            </p:cNvSpPr>
            <p:nvPr/>
          </p:nvSpPr>
          <p:spPr bwMode="auto">
            <a:xfrm flipH="1">
              <a:off x="6149975" y="4157663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2" name="Line 2387"/>
            <p:cNvSpPr>
              <a:spLocks noChangeShapeType="1"/>
            </p:cNvSpPr>
            <p:nvPr/>
          </p:nvSpPr>
          <p:spPr bwMode="auto">
            <a:xfrm flipH="1">
              <a:off x="6156325" y="4156075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3" name="Line 2388"/>
            <p:cNvSpPr>
              <a:spLocks noChangeShapeType="1"/>
            </p:cNvSpPr>
            <p:nvPr/>
          </p:nvSpPr>
          <p:spPr bwMode="auto">
            <a:xfrm flipH="1">
              <a:off x="6165850" y="415448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4" name="Line 2389"/>
            <p:cNvSpPr>
              <a:spLocks noChangeShapeType="1"/>
            </p:cNvSpPr>
            <p:nvPr/>
          </p:nvSpPr>
          <p:spPr bwMode="auto">
            <a:xfrm flipH="1">
              <a:off x="6173788" y="415290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5" name="Line 2390"/>
            <p:cNvSpPr>
              <a:spLocks noChangeShapeType="1"/>
            </p:cNvSpPr>
            <p:nvPr/>
          </p:nvSpPr>
          <p:spPr bwMode="auto">
            <a:xfrm flipH="1">
              <a:off x="6181725" y="4151313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6" name="Line 2391"/>
            <p:cNvSpPr>
              <a:spLocks noChangeShapeType="1"/>
            </p:cNvSpPr>
            <p:nvPr/>
          </p:nvSpPr>
          <p:spPr bwMode="auto">
            <a:xfrm flipH="1">
              <a:off x="6191250" y="4149725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7" name="Line 2392"/>
            <p:cNvSpPr>
              <a:spLocks noChangeShapeType="1"/>
            </p:cNvSpPr>
            <p:nvPr/>
          </p:nvSpPr>
          <p:spPr bwMode="auto">
            <a:xfrm flipH="1">
              <a:off x="6197600" y="4148138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8" name="Line 2393"/>
            <p:cNvSpPr>
              <a:spLocks noChangeShapeType="1"/>
            </p:cNvSpPr>
            <p:nvPr/>
          </p:nvSpPr>
          <p:spPr bwMode="auto">
            <a:xfrm flipH="1">
              <a:off x="6207125" y="4146550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9" name="Line 2394"/>
            <p:cNvSpPr>
              <a:spLocks noChangeShapeType="1"/>
            </p:cNvSpPr>
            <p:nvPr/>
          </p:nvSpPr>
          <p:spPr bwMode="auto">
            <a:xfrm flipH="1">
              <a:off x="6213475" y="4144963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0" name="Line 2395"/>
            <p:cNvSpPr>
              <a:spLocks noChangeShapeType="1"/>
            </p:cNvSpPr>
            <p:nvPr/>
          </p:nvSpPr>
          <p:spPr bwMode="auto">
            <a:xfrm flipH="1">
              <a:off x="6223000" y="414496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1" name="Line 2396"/>
            <p:cNvSpPr>
              <a:spLocks noChangeShapeType="1"/>
            </p:cNvSpPr>
            <p:nvPr/>
          </p:nvSpPr>
          <p:spPr bwMode="auto">
            <a:xfrm flipH="1">
              <a:off x="6230938" y="4141788"/>
              <a:ext cx="7938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2" name="Line 2397"/>
            <p:cNvSpPr>
              <a:spLocks noChangeShapeType="1"/>
            </p:cNvSpPr>
            <p:nvPr/>
          </p:nvSpPr>
          <p:spPr bwMode="auto">
            <a:xfrm flipH="1">
              <a:off x="6238875" y="4140200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3" name="Line 2398"/>
            <p:cNvSpPr>
              <a:spLocks noChangeShapeType="1"/>
            </p:cNvSpPr>
            <p:nvPr/>
          </p:nvSpPr>
          <p:spPr bwMode="auto">
            <a:xfrm flipH="1">
              <a:off x="6248400" y="4138613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4" name="Line 2399"/>
            <p:cNvSpPr>
              <a:spLocks noChangeShapeType="1"/>
            </p:cNvSpPr>
            <p:nvPr/>
          </p:nvSpPr>
          <p:spPr bwMode="auto">
            <a:xfrm flipH="1">
              <a:off x="6254750" y="4138613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5" name="Line 2400"/>
            <p:cNvSpPr>
              <a:spLocks noChangeShapeType="1"/>
            </p:cNvSpPr>
            <p:nvPr/>
          </p:nvSpPr>
          <p:spPr bwMode="auto">
            <a:xfrm flipH="1">
              <a:off x="6264275" y="413702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6" name="Line 2401"/>
            <p:cNvSpPr>
              <a:spLocks noChangeShapeType="1"/>
            </p:cNvSpPr>
            <p:nvPr/>
          </p:nvSpPr>
          <p:spPr bwMode="auto">
            <a:xfrm flipH="1">
              <a:off x="6272213" y="413543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7" name="Line 2402"/>
            <p:cNvSpPr>
              <a:spLocks noChangeShapeType="1"/>
            </p:cNvSpPr>
            <p:nvPr/>
          </p:nvSpPr>
          <p:spPr bwMode="auto">
            <a:xfrm flipH="1">
              <a:off x="6280150" y="4132263"/>
              <a:ext cx="9525" cy="3175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8" name="Line 2403"/>
            <p:cNvSpPr>
              <a:spLocks noChangeShapeType="1"/>
            </p:cNvSpPr>
            <p:nvPr/>
          </p:nvSpPr>
          <p:spPr bwMode="auto">
            <a:xfrm flipH="1">
              <a:off x="6289675" y="4132263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9" name="Line 2404"/>
            <p:cNvSpPr>
              <a:spLocks noChangeShapeType="1"/>
            </p:cNvSpPr>
            <p:nvPr/>
          </p:nvSpPr>
          <p:spPr bwMode="auto">
            <a:xfrm flipH="1">
              <a:off x="6296025" y="4130675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0" name="Line 2405"/>
            <p:cNvSpPr>
              <a:spLocks noChangeShapeType="1"/>
            </p:cNvSpPr>
            <p:nvPr/>
          </p:nvSpPr>
          <p:spPr bwMode="auto">
            <a:xfrm flipH="1">
              <a:off x="6305550" y="412908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1" name="Line 2406"/>
            <p:cNvSpPr>
              <a:spLocks noChangeShapeType="1"/>
            </p:cNvSpPr>
            <p:nvPr/>
          </p:nvSpPr>
          <p:spPr bwMode="auto">
            <a:xfrm flipH="1">
              <a:off x="6313488" y="412750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2" name="Line 2407"/>
            <p:cNvSpPr>
              <a:spLocks noChangeShapeType="1"/>
            </p:cNvSpPr>
            <p:nvPr/>
          </p:nvSpPr>
          <p:spPr bwMode="auto">
            <a:xfrm flipH="1">
              <a:off x="6321425" y="412750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" name="Line 2408"/>
            <p:cNvSpPr>
              <a:spLocks noChangeShapeType="1"/>
            </p:cNvSpPr>
            <p:nvPr/>
          </p:nvSpPr>
          <p:spPr bwMode="auto">
            <a:xfrm flipH="1">
              <a:off x="6329363" y="4125913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4" name="Line 2409"/>
            <p:cNvSpPr>
              <a:spLocks noChangeShapeType="1"/>
            </p:cNvSpPr>
            <p:nvPr/>
          </p:nvSpPr>
          <p:spPr bwMode="auto">
            <a:xfrm flipH="1">
              <a:off x="6338888" y="412432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5" name="Line 2410"/>
            <p:cNvSpPr>
              <a:spLocks noChangeShapeType="1"/>
            </p:cNvSpPr>
            <p:nvPr/>
          </p:nvSpPr>
          <p:spPr bwMode="auto">
            <a:xfrm flipH="1">
              <a:off x="6346825" y="412273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6" name="Line 2411"/>
            <p:cNvSpPr>
              <a:spLocks noChangeShapeType="1"/>
            </p:cNvSpPr>
            <p:nvPr/>
          </p:nvSpPr>
          <p:spPr bwMode="auto">
            <a:xfrm flipH="1">
              <a:off x="6354763" y="412115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7" name="Line 2412"/>
            <p:cNvSpPr>
              <a:spLocks noChangeShapeType="1"/>
            </p:cNvSpPr>
            <p:nvPr/>
          </p:nvSpPr>
          <p:spPr bwMode="auto">
            <a:xfrm flipH="1">
              <a:off x="6362700" y="412115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" name="Line 2413"/>
            <p:cNvSpPr>
              <a:spLocks noChangeShapeType="1"/>
            </p:cNvSpPr>
            <p:nvPr/>
          </p:nvSpPr>
          <p:spPr bwMode="auto">
            <a:xfrm flipH="1">
              <a:off x="6370638" y="4119563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" name="Line 2414"/>
            <p:cNvSpPr>
              <a:spLocks noChangeShapeType="1"/>
            </p:cNvSpPr>
            <p:nvPr/>
          </p:nvSpPr>
          <p:spPr bwMode="auto">
            <a:xfrm flipH="1">
              <a:off x="6380163" y="411797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0" name="Line 2415"/>
            <p:cNvSpPr>
              <a:spLocks noChangeShapeType="1"/>
            </p:cNvSpPr>
            <p:nvPr/>
          </p:nvSpPr>
          <p:spPr bwMode="auto">
            <a:xfrm flipH="1">
              <a:off x="6388100" y="411638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1" name="Line 2416"/>
            <p:cNvSpPr>
              <a:spLocks noChangeShapeType="1"/>
            </p:cNvSpPr>
            <p:nvPr/>
          </p:nvSpPr>
          <p:spPr bwMode="auto">
            <a:xfrm flipH="1">
              <a:off x="6396038" y="4114800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2" name="Line 2417"/>
            <p:cNvSpPr>
              <a:spLocks noChangeShapeType="1"/>
            </p:cNvSpPr>
            <p:nvPr/>
          </p:nvSpPr>
          <p:spPr bwMode="auto">
            <a:xfrm flipH="1">
              <a:off x="6405563" y="4114800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" name="Line 2418"/>
            <p:cNvSpPr>
              <a:spLocks noChangeShapeType="1"/>
            </p:cNvSpPr>
            <p:nvPr/>
          </p:nvSpPr>
          <p:spPr bwMode="auto">
            <a:xfrm flipH="1">
              <a:off x="6411913" y="4113213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" name="Line 2419"/>
            <p:cNvSpPr>
              <a:spLocks noChangeShapeType="1"/>
            </p:cNvSpPr>
            <p:nvPr/>
          </p:nvSpPr>
          <p:spPr bwMode="auto">
            <a:xfrm flipH="1">
              <a:off x="6421438" y="411162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5" name="Line 2420"/>
            <p:cNvSpPr>
              <a:spLocks noChangeShapeType="1"/>
            </p:cNvSpPr>
            <p:nvPr/>
          </p:nvSpPr>
          <p:spPr bwMode="auto">
            <a:xfrm flipH="1">
              <a:off x="6429375" y="411003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6" name="Line 2421"/>
            <p:cNvSpPr>
              <a:spLocks noChangeShapeType="1"/>
            </p:cNvSpPr>
            <p:nvPr/>
          </p:nvSpPr>
          <p:spPr bwMode="auto">
            <a:xfrm flipH="1">
              <a:off x="6437313" y="411003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7" name="Line 2422"/>
            <p:cNvSpPr>
              <a:spLocks noChangeShapeType="1"/>
            </p:cNvSpPr>
            <p:nvPr/>
          </p:nvSpPr>
          <p:spPr bwMode="auto">
            <a:xfrm flipH="1">
              <a:off x="6445250" y="410845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8" name="Line 2423"/>
            <p:cNvSpPr>
              <a:spLocks noChangeShapeType="1"/>
            </p:cNvSpPr>
            <p:nvPr/>
          </p:nvSpPr>
          <p:spPr bwMode="auto">
            <a:xfrm flipH="1">
              <a:off x="6453188" y="4106863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9" name="Line 2424"/>
            <p:cNvSpPr>
              <a:spLocks noChangeShapeType="1"/>
            </p:cNvSpPr>
            <p:nvPr/>
          </p:nvSpPr>
          <p:spPr bwMode="auto">
            <a:xfrm flipH="1">
              <a:off x="6462713" y="410527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0" name="Line 2425"/>
            <p:cNvSpPr>
              <a:spLocks noChangeShapeType="1"/>
            </p:cNvSpPr>
            <p:nvPr/>
          </p:nvSpPr>
          <p:spPr bwMode="auto">
            <a:xfrm flipH="1">
              <a:off x="6470650" y="410527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1" name="Line 2426"/>
            <p:cNvSpPr>
              <a:spLocks noChangeShapeType="1"/>
            </p:cNvSpPr>
            <p:nvPr/>
          </p:nvSpPr>
          <p:spPr bwMode="auto">
            <a:xfrm flipH="1">
              <a:off x="6478588" y="410368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2" name="Line 2427"/>
            <p:cNvSpPr>
              <a:spLocks noChangeShapeType="1"/>
            </p:cNvSpPr>
            <p:nvPr/>
          </p:nvSpPr>
          <p:spPr bwMode="auto">
            <a:xfrm flipH="1">
              <a:off x="6486525" y="4103688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" name="Line 2428"/>
            <p:cNvSpPr>
              <a:spLocks noChangeShapeType="1"/>
            </p:cNvSpPr>
            <p:nvPr/>
          </p:nvSpPr>
          <p:spPr bwMode="auto">
            <a:xfrm flipH="1">
              <a:off x="6496050" y="4102100"/>
              <a:ext cx="6350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" name="Line 2429"/>
            <p:cNvSpPr>
              <a:spLocks noChangeShapeType="1"/>
            </p:cNvSpPr>
            <p:nvPr/>
          </p:nvSpPr>
          <p:spPr bwMode="auto">
            <a:xfrm flipH="1">
              <a:off x="6502400" y="4100513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5" name="Line 2430"/>
            <p:cNvSpPr>
              <a:spLocks noChangeShapeType="1"/>
            </p:cNvSpPr>
            <p:nvPr/>
          </p:nvSpPr>
          <p:spPr bwMode="auto">
            <a:xfrm flipH="1">
              <a:off x="6511925" y="4100513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6" name="Line 2431"/>
            <p:cNvSpPr>
              <a:spLocks noChangeShapeType="1"/>
            </p:cNvSpPr>
            <p:nvPr/>
          </p:nvSpPr>
          <p:spPr bwMode="auto">
            <a:xfrm flipH="1">
              <a:off x="6519863" y="4098925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7" name="Line 2432"/>
            <p:cNvSpPr>
              <a:spLocks noChangeShapeType="1"/>
            </p:cNvSpPr>
            <p:nvPr/>
          </p:nvSpPr>
          <p:spPr bwMode="auto">
            <a:xfrm flipH="1">
              <a:off x="6527800" y="4097338"/>
              <a:ext cx="9525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8" name="Line 2433"/>
            <p:cNvSpPr>
              <a:spLocks noChangeShapeType="1"/>
            </p:cNvSpPr>
            <p:nvPr/>
          </p:nvSpPr>
          <p:spPr bwMode="auto">
            <a:xfrm flipH="1">
              <a:off x="6537325" y="409733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9" name="Line 2434"/>
            <p:cNvSpPr>
              <a:spLocks noChangeShapeType="1"/>
            </p:cNvSpPr>
            <p:nvPr/>
          </p:nvSpPr>
          <p:spPr bwMode="auto">
            <a:xfrm flipH="1">
              <a:off x="6545263" y="4097338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0" name="Line 2435"/>
            <p:cNvSpPr>
              <a:spLocks noChangeShapeType="1"/>
            </p:cNvSpPr>
            <p:nvPr/>
          </p:nvSpPr>
          <p:spPr bwMode="auto">
            <a:xfrm flipH="1">
              <a:off x="6553200" y="4095750"/>
              <a:ext cx="7938" cy="1588"/>
            </a:xfrm>
            <a:prstGeom prst="line">
              <a:avLst/>
            </a:prstGeom>
            <a:noFill/>
            <a:ln w="38100">
              <a:solidFill>
                <a:srgbClr val="99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271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72548">
            <a:off x="1931272" y="2614294"/>
            <a:ext cx="5419535" cy="4021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 bwMode="auto">
          <a:xfrm>
            <a:off x="2641147" y="2654766"/>
            <a:ext cx="3181350" cy="753823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22" tIns="45712" rIns="91422" bIns="45712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92088" marR="0" lvl="0" indent="-187325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FFFF66"/>
              </a:buClr>
              <a:buSzTx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Nuts and Bolts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01411" y="1314450"/>
            <a:ext cx="4875440" cy="91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2" rIns="91422" bIns="45712" numCol="1" anchor="ctr" anchorCtr="0" compatLnSpc="1">
            <a:prstTxWarp prst="textNoShape">
              <a:avLst/>
            </a:prstTxWarp>
          </a:bodyPr>
          <a:lstStyle>
            <a:lvl1pPr marL="192088" indent="-187325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Char char="•"/>
              <a:defRPr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496888" indent="-193675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Char char="–"/>
              <a:defRPr sz="1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2pPr>
            <a:lvl3pPr marL="814388" indent="-192088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Char char="•"/>
              <a:defRPr sz="1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3pPr>
            <a:lvl4pPr marL="1123950" indent="-188913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Char char="–"/>
              <a:defRPr sz="13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4pPr>
            <a:lvl5pPr marL="1474788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Char char="»"/>
              <a:defRPr sz="1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5pPr>
            <a:lvl6pPr marL="1931988" indent="-2286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Char char="»"/>
              <a:defRPr sz="1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6pPr>
            <a:lvl7pPr marL="2389188" indent="-2286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Char char="»"/>
              <a:defRPr sz="1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7pPr>
            <a:lvl8pPr marL="2846388" indent="-2286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Char char="»"/>
              <a:defRPr sz="1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8pPr>
            <a:lvl9pPr marL="3303588" indent="-2286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Char char="»"/>
              <a:defRPr sz="1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150000"/>
              </a:lnSpc>
              <a:buNone/>
              <a:defRPr/>
            </a:pPr>
            <a:r>
              <a:rPr lang="en-US" sz="2800" dirty="0" smtClean="0">
                <a:solidFill>
                  <a:srgbClr val="FFFF00"/>
                </a:solidFill>
                <a:hlinkClick r:id="rId3"/>
              </a:rPr>
              <a:t>http://brownfieldaction.org</a:t>
            </a:r>
            <a:endParaRPr lang="en-US" sz="2800" dirty="0" smtClean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50" y="285750"/>
            <a:ext cx="5286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Resources</a:t>
            </a:r>
          </a:p>
        </p:txBody>
      </p:sp>
      <p:sp>
        <p:nvSpPr>
          <p:cNvPr id="9" name="Rectangle 8"/>
          <p:cNvSpPr/>
          <p:nvPr/>
        </p:nvSpPr>
        <p:spPr>
          <a:xfrm>
            <a:off x="810661" y="2494776"/>
            <a:ext cx="378847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50000"/>
              </a:lnSpc>
              <a:buNone/>
              <a:defRPr/>
            </a:pPr>
            <a:r>
              <a:rPr lang="en-US" dirty="0" smtClean="0">
                <a:solidFill>
                  <a:srgbClr val="FFFF00"/>
                </a:solidFill>
              </a:rPr>
              <a:t>Peter Bower, Barnard College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6774" y="3419927"/>
            <a:ext cx="707707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err="1" smtClean="0">
                <a:hlinkClick r:id="rId4"/>
              </a:rPr>
              <a:t>Khoi</a:t>
            </a:r>
            <a:r>
              <a:rPr lang="en-US" sz="2800" dirty="0" smtClean="0">
                <a:hlinkClick r:id="rId4"/>
              </a:rPr>
              <a:t> Nguyen Truong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Educational Technology Project Manager</a:t>
            </a:r>
            <a:br>
              <a:rPr lang="en-US" dirty="0" smtClean="0"/>
            </a:br>
            <a:r>
              <a:rPr lang="en-US" dirty="0" smtClean="0">
                <a:hlinkClick r:id="rId5"/>
              </a:rPr>
              <a:t>Columbia Center for New Media Teaching and Learning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Tel: (212) 854-1851</a:t>
            </a:r>
            <a:br>
              <a:rPr lang="en-US" dirty="0" smtClean="0"/>
            </a:br>
            <a:r>
              <a:rPr lang="en-US" sz="2800" dirty="0" smtClean="0"/>
              <a:t>Email: </a:t>
            </a:r>
            <a:r>
              <a:rPr lang="en-US" sz="2800" dirty="0" smtClean="0">
                <a:hlinkClick r:id="rId6"/>
              </a:rPr>
              <a:t>ccnmtl-bfa@columbia.edu</a:t>
            </a:r>
            <a:r>
              <a:rPr lang="en-US" sz="2800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2"/>
          <p:cNvSpPr>
            <a:spLocks noChangeArrowheads="1"/>
          </p:cNvSpPr>
          <p:nvPr/>
        </p:nvSpPr>
        <p:spPr bwMode="auto">
          <a:xfrm>
            <a:off x="7279830" y="964320"/>
            <a:ext cx="1896826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endParaRPr lang="en-US" sz="17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244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151723"/>
            <a:ext cx="8648700" cy="555851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Self-</a:t>
            </a:r>
            <a:r>
              <a:rPr lang="en-US" sz="2800" dirty="0" err="1" smtClean="0">
                <a:solidFill>
                  <a:srgbClr val="FFFF00"/>
                </a:solidFill>
              </a:rPr>
              <a:t>Lume</a:t>
            </a:r>
            <a:r>
              <a:rPr lang="en-US" sz="2800" dirty="0" smtClean="0">
                <a:solidFill>
                  <a:srgbClr val="FFFF00"/>
                </a:solidFill>
              </a:rPr>
              <a:t> Investigation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44351" y="651356"/>
            <a:ext cx="7761020" cy="6206644"/>
            <a:chOff x="18639" y="956156"/>
            <a:chExt cx="7338920" cy="588551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39" y="956156"/>
              <a:ext cx="7338920" cy="588551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8443" y="1372287"/>
              <a:ext cx="7100621" cy="4444763"/>
            </a:xfrm>
            <a:prstGeom prst="rect">
              <a:avLst/>
            </a:prstGeom>
            <a:ln w="12700">
              <a:noFill/>
            </a:ln>
          </p:spPr>
        </p:pic>
        <p:grpSp>
          <p:nvGrpSpPr>
            <p:cNvPr id="10" name="Group 9"/>
            <p:cNvGrpSpPr/>
            <p:nvPr/>
          </p:nvGrpSpPr>
          <p:grpSpPr>
            <a:xfrm>
              <a:off x="180947" y="4988379"/>
              <a:ext cx="936625" cy="564694"/>
              <a:chOff x="447748" y="5262230"/>
              <a:chExt cx="1085705" cy="682730"/>
            </a:xfrm>
          </p:grpSpPr>
          <p:grpSp>
            <p:nvGrpSpPr>
              <p:cNvPr id="11" name="Group 95"/>
              <p:cNvGrpSpPr/>
              <p:nvPr/>
            </p:nvGrpSpPr>
            <p:grpSpPr>
              <a:xfrm>
                <a:off x="447748" y="5691188"/>
                <a:ext cx="1085705" cy="253772"/>
                <a:chOff x="469900" y="5691188"/>
                <a:chExt cx="1085705" cy="253772"/>
              </a:xfrm>
              <a:noFill/>
            </p:grpSpPr>
            <p:sp>
              <p:nvSpPr>
                <p:cNvPr id="13" name="Line 7859"/>
                <p:cNvSpPr>
                  <a:spLocks noChangeShapeType="1"/>
                </p:cNvSpPr>
                <p:nvPr/>
              </p:nvSpPr>
              <p:spPr bwMode="auto">
                <a:xfrm flipV="1">
                  <a:off x="508000" y="5788025"/>
                  <a:ext cx="1588" cy="47625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Line 7860"/>
                <p:cNvSpPr>
                  <a:spLocks noChangeShapeType="1"/>
                </p:cNvSpPr>
                <p:nvPr/>
              </p:nvSpPr>
              <p:spPr bwMode="auto">
                <a:xfrm flipV="1">
                  <a:off x="996950" y="5788025"/>
                  <a:ext cx="1588" cy="47625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Line 7861"/>
                <p:cNvSpPr>
                  <a:spLocks noChangeShapeType="1"/>
                </p:cNvSpPr>
                <p:nvPr/>
              </p:nvSpPr>
              <p:spPr bwMode="auto">
                <a:xfrm flipV="1">
                  <a:off x="1487488" y="5788025"/>
                  <a:ext cx="1588" cy="47625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Line 7862"/>
                <p:cNvSpPr>
                  <a:spLocks noChangeShapeType="1"/>
                </p:cNvSpPr>
                <p:nvPr/>
              </p:nvSpPr>
              <p:spPr bwMode="auto">
                <a:xfrm flipV="1">
                  <a:off x="630238" y="5800725"/>
                  <a:ext cx="1588" cy="34925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Line 7863"/>
                <p:cNvSpPr>
                  <a:spLocks noChangeShapeType="1"/>
                </p:cNvSpPr>
                <p:nvPr/>
              </p:nvSpPr>
              <p:spPr bwMode="auto">
                <a:xfrm flipV="1">
                  <a:off x="752475" y="5800725"/>
                  <a:ext cx="1588" cy="34925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Line 7864"/>
                <p:cNvSpPr>
                  <a:spLocks noChangeShapeType="1"/>
                </p:cNvSpPr>
                <p:nvPr/>
              </p:nvSpPr>
              <p:spPr bwMode="auto">
                <a:xfrm flipV="1">
                  <a:off x="874713" y="5800725"/>
                  <a:ext cx="1588" cy="34925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Line 7865"/>
                <p:cNvSpPr>
                  <a:spLocks noChangeShapeType="1"/>
                </p:cNvSpPr>
                <p:nvPr/>
              </p:nvSpPr>
              <p:spPr bwMode="auto">
                <a:xfrm flipV="1">
                  <a:off x="1120775" y="5800725"/>
                  <a:ext cx="1588" cy="34925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Line 7866"/>
                <p:cNvSpPr>
                  <a:spLocks noChangeShapeType="1"/>
                </p:cNvSpPr>
                <p:nvPr/>
              </p:nvSpPr>
              <p:spPr bwMode="auto">
                <a:xfrm flipV="1">
                  <a:off x="1243013" y="5800725"/>
                  <a:ext cx="1588" cy="34925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Line 7867"/>
                <p:cNvSpPr>
                  <a:spLocks noChangeShapeType="1"/>
                </p:cNvSpPr>
                <p:nvPr/>
              </p:nvSpPr>
              <p:spPr bwMode="auto">
                <a:xfrm flipV="1">
                  <a:off x="1365250" y="5800725"/>
                  <a:ext cx="1588" cy="34925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Line 7868"/>
                <p:cNvSpPr>
                  <a:spLocks noChangeShapeType="1"/>
                </p:cNvSpPr>
                <p:nvPr/>
              </p:nvSpPr>
              <p:spPr bwMode="auto">
                <a:xfrm>
                  <a:off x="508000" y="5835650"/>
                  <a:ext cx="979488" cy="1588"/>
                </a:xfrm>
                <a:prstGeom prst="line">
                  <a:avLst/>
                </a:prstGeom>
                <a:grp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Rectangle 7869"/>
                <p:cNvSpPr>
                  <a:spLocks noChangeArrowheads="1"/>
                </p:cNvSpPr>
                <p:nvPr/>
              </p:nvSpPr>
              <p:spPr bwMode="auto">
                <a:xfrm>
                  <a:off x="469900" y="5691188"/>
                  <a:ext cx="49694" cy="10772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7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" name="Rectangle 7870"/>
                <p:cNvSpPr>
                  <a:spLocks noChangeArrowheads="1"/>
                </p:cNvSpPr>
                <p:nvPr/>
              </p:nvSpPr>
              <p:spPr bwMode="auto">
                <a:xfrm>
                  <a:off x="915988" y="5691188"/>
                  <a:ext cx="149080" cy="10772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7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250</a:t>
                  </a:r>
                  <a:endPara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" name="Rectangle 7871"/>
                <p:cNvSpPr>
                  <a:spLocks noChangeArrowheads="1"/>
                </p:cNvSpPr>
                <p:nvPr/>
              </p:nvSpPr>
              <p:spPr bwMode="auto">
                <a:xfrm>
                  <a:off x="1406525" y="5691188"/>
                  <a:ext cx="149080" cy="10772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7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500</a:t>
                  </a:r>
                  <a:endPara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" name="Rectangle 7872"/>
                <p:cNvSpPr>
                  <a:spLocks noChangeArrowheads="1"/>
                </p:cNvSpPr>
                <p:nvPr/>
              </p:nvSpPr>
              <p:spPr bwMode="auto">
                <a:xfrm>
                  <a:off x="671513" y="5691188"/>
                  <a:ext cx="149080" cy="10772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7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125</a:t>
                  </a:r>
                  <a:endPara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8" name="Rectangle 7873"/>
                <p:cNvSpPr>
                  <a:spLocks noChangeArrowheads="1"/>
                </p:cNvSpPr>
                <p:nvPr/>
              </p:nvSpPr>
              <p:spPr bwMode="auto">
                <a:xfrm>
                  <a:off x="904875" y="5837238"/>
                  <a:ext cx="184346" cy="10772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7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Feet</a:t>
                  </a:r>
                  <a:endParaRPr kumimoji="0" lang="en-US" sz="7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pic>
            <p:nvPicPr>
              <p:cNvPr id="12" name="Picture 11" descr="normal_ian-symbol-north-arrow-2.png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1061" y="5262230"/>
                <a:ext cx="195739" cy="364165"/>
              </a:xfrm>
              <a:prstGeom prst="rect">
                <a:avLst/>
              </a:prstGeom>
              <a:noFill/>
            </p:spPr>
          </p:pic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115" y="5939197"/>
              <a:ext cx="3753261" cy="691083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338" y="160338"/>
            <a:ext cx="8678862" cy="92075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FF00"/>
                </a:solidFill>
              </a:rPr>
              <a:t>BA Potential Uses</a:t>
            </a:r>
          </a:p>
        </p:txBody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6756" y="2556555"/>
            <a:ext cx="7874794" cy="3178175"/>
          </a:xfrm>
        </p:spPr>
        <p:txBody>
          <a:bodyPr anchor="ctr"/>
          <a:lstStyle/>
          <a:p>
            <a:pPr eaLnBrk="1" hangingPunct="1">
              <a:lnSpc>
                <a:spcPct val="140000"/>
              </a:lnSpc>
              <a:defRPr/>
            </a:pPr>
            <a:r>
              <a:rPr lang="en-US" sz="2800" spc="-100" dirty="0" smtClean="0"/>
              <a:t>Environmental Site Assessment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Undergraduate  Environmental Science  Courses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Graduate Level Geologic Site Assessment</a:t>
            </a:r>
            <a:endParaRPr lang="en-US" sz="2000" spc="-100" dirty="0"/>
          </a:p>
          <a:p>
            <a:pPr eaLnBrk="1" hangingPunct="1">
              <a:lnSpc>
                <a:spcPct val="140000"/>
              </a:lnSpc>
              <a:defRPr/>
            </a:pPr>
            <a:r>
              <a:rPr lang="en-US" sz="2800" spc="-100" dirty="0" smtClean="0"/>
              <a:t>Groundwater Hydrology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Undergraduate  Hydrology</a:t>
            </a:r>
          </a:p>
          <a:p>
            <a:pPr lvl="2" eaLnBrk="1" hangingPunct="1">
              <a:lnSpc>
                <a:spcPct val="140000"/>
              </a:lnSpc>
              <a:defRPr/>
            </a:pPr>
            <a:r>
              <a:rPr lang="en-US" sz="1600" spc="-100" dirty="0" smtClean="0"/>
              <a:t>Porosity, Permeability, Hydraulic Conductivity</a:t>
            </a:r>
          </a:p>
          <a:p>
            <a:pPr lvl="2" eaLnBrk="1" hangingPunct="1">
              <a:lnSpc>
                <a:spcPct val="140000"/>
              </a:lnSpc>
              <a:defRPr/>
            </a:pPr>
            <a:r>
              <a:rPr lang="en-US" sz="1600" spc="-100" dirty="0" smtClean="0"/>
              <a:t>Three point  problems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Contaminant  Fate and Transport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en-US" sz="2800" spc="-100" dirty="0" smtClean="0"/>
              <a:t>High School Environmental Science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790575" y="2909655"/>
            <a:ext cx="5610225" cy="523876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1003" y="1051802"/>
            <a:ext cx="54608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pc="-100" dirty="0" smtClean="0">
                <a:solidFill>
                  <a:srgbClr val="FFFF00"/>
                </a:solidFill>
              </a:rPr>
              <a:t>Problem-based Learning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338" y="160338"/>
            <a:ext cx="8678862" cy="920750"/>
          </a:xfrm>
        </p:spPr>
        <p:txBody>
          <a:bodyPr/>
          <a:lstStyle/>
          <a:p>
            <a:pPr eaLnBrk="1" hangingPunct="1">
              <a:lnSpc>
                <a:spcPct val="140000"/>
              </a:lnSpc>
              <a:defRPr/>
            </a:pPr>
            <a:r>
              <a:rPr lang="en-US" sz="3600" spc="-100" dirty="0" smtClean="0">
                <a:solidFill>
                  <a:srgbClr val="FFFF00"/>
                </a:solidFill>
              </a:rPr>
              <a:t>Phase I ESA  (ASTM   </a:t>
            </a:r>
            <a:r>
              <a:rPr lang="en-US" sz="3600" dirty="0" smtClean="0">
                <a:solidFill>
                  <a:srgbClr val="FFFF00"/>
                </a:solidFill>
              </a:rPr>
              <a:t>E1527-05)</a:t>
            </a:r>
            <a:endParaRPr lang="en-US" sz="3600" spc="-100" dirty="0" smtClean="0">
              <a:solidFill>
                <a:srgbClr val="FFFF00"/>
              </a:solidFill>
            </a:endParaRPr>
          </a:p>
        </p:txBody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254" y="2197319"/>
            <a:ext cx="7874794" cy="3178175"/>
          </a:xfrm>
        </p:spPr>
        <p:txBody>
          <a:bodyPr anchor="ctr"/>
          <a:lstStyle/>
          <a:p>
            <a:pPr eaLnBrk="1" hangingPunct="1">
              <a:lnSpc>
                <a:spcPct val="140000"/>
              </a:lnSpc>
              <a:defRPr/>
            </a:pPr>
            <a:r>
              <a:rPr lang="en-US" spc="-100" dirty="0" smtClean="0"/>
              <a:t>Objectives:  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Identification of RECs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All Appropriate Inquiry </a:t>
            </a:r>
            <a:r>
              <a:rPr lang="en-US" sz="2000" spc="-100" dirty="0" smtClean="0">
                <a:sym typeface="Wingdings" pitchFamily="2" charset="2"/>
              </a:rPr>
              <a:t> </a:t>
            </a:r>
            <a:r>
              <a:rPr lang="en-US" sz="2000" spc="-100" dirty="0" smtClean="0">
                <a:sym typeface="Wingdings" pitchFamily="2" charset="2"/>
              </a:rPr>
              <a:t>CERCLA liability defense</a:t>
            </a:r>
            <a:endParaRPr lang="en-US" sz="2000" spc="-100" dirty="0" smtClean="0"/>
          </a:p>
          <a:p>
            <a:pPr eaLnBrk="1" hangingPunct="1">
              <a:lnSpc>
                <a:spcPct val="140000"/>
              </a:lnSpc>
              <a:defRPr/>
            </a:pPr>
            <a:r>
              <a:rPr lang="en-US" spc="-100" dirty="0" smtClean="0"/>
              <a:t>Formal Procedure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Site </a:t>
            </a:r>
            <a:r>
              <a:rPr lang="en-US" sz="2000" spc="-100" dirty="0" smtClean="0"/>
              <a:t>Reconnaissance, </a:t>
            </a:r>
            <a:r>
              <a:rPr lang="en-US" sz="2000" spc="-100" dirty="0" smtClean="0"/>
              <a:t>Document Review, Interviews</a:t>
            </a:r>
            <a:endParaRPr lang="en-US" sz="2000" spc="-100" dirty="0" smtClean="0"/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No Subsurface Testing Allowed!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en-US" sz="3600" spc="-100" dirty="0" smtClean="0"/>
              <a:t>Maps:  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Surface Topography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Water Table Elevation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Bedrock Elevation</a:t>
            </a:r>
            <a:endParaRPr lang="en-US" sz="2000" spc="-1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48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338" y="160338"/>
            <a:ext cx="8678862" cy="920750"/>
          </a:xfrm>
        </p:spPr>
        <p:txBody>
          <a:bodyPr/>
          <a:lstStyle/>
          <a:p>
            <a:pPr eaLnBrk="1" hangingPunct="1">
              <a:lnSpc>
                <a:spcPct val="140000"/>
              </a:lnSpc>
              <a:defRPr/>
            </a:pPr>
            <a:r>
              <a:rPr lang="en-US" sz="3600" spc="-100" dirty="0" smtClean="0">
                <a:solidFill>
                  <a:srgbClr val="FFFF00"/>
                </a:solidFill>
              </a:rPr>
              <a:t>Phase II ESA (ASTM  E1903-11)</a:t>
            </a:r>
          </a:p>
        </p:txBody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292" y="2164703"/>
            <a:ext cx="7874794" cy="3178175"/>
          </a:xfrm>
        </p:spPr>
        <p:txBody>
          <a:bodyPr anchor="ctr"/>
          <a:lstStyle/>
          <a:p>
            <a:pPr lvl="1" eaLnBrk="1" hangingPunct="1">
              <a:lnSpc>
                <a:spcPct val="140000"/>
              </a:lnSpc>
              <a:defRPr/>
            </a:pPr>
            <a:r>
              <a:rPr lang="en-US" sz="2800" spc="-100" dirty="0" smtClean="0"/>
              <a:t> Objectives:  To be determined!   </a:t>
            </a:r>
            <a:r>
              <a:rPr lang="en-US" sz="2800" i="1" spc="-100" dirty="0" smtClean="0"/>
              <a:t>(Role Play)</a:t>
            </a:r>
          </a:p>
          <a:p>
            <a:pPr lvl="2" eaLnBrk="1" hangingPunct="1">
              <a:lnSpc>
                <a:spcPct val="140000"/>
              </a:lnSpc>
              <a:defRPr/>
            </a:pPr>
            <a:r>
              <a:rPr lang="en-US" sz="2000" spc="-100" dirty="0" smtClean="0"/>
              <a:t>User Goals and Objectives</a:t>
            </a:r>
          </a:p>
          <a:p>
            <a:pPr lvl="2" eaLnBrk="1" hangingPunct="1">
              <a:lnSpc>
                <a:spcPct val="140000"/>
              </a:lnSpc>
              <a:defRPr/>
            </a:pPr>
            <a:r>
              <a:rPr lang="en-US" sz="2000" dirty="0" smtClean="0"/>
              <a:t>Identification of RECs to be investigated</a:t>
            </a:r>
          </a:p>
          <a:p>
            <a:pPr lvl="2" eaLnBrk="1" hangingPunct="1">
              <a:lnSpc>
                <a:spcPct val="140000"/>
              </a:lnSpc>
              <a:defRPr/>
            </a:pPr>
            <a:r>
              <a:rPr lang="en-US" sz="2000" dirty="0" smtClean="0"/>
              <a:t>Specific questions to be answered</a:t>
            </a:r>
          </a:p>
          <a:p>
            <a:pPr lvl="2" eaLnBrk="1" hangingPunct="1">
              <a:lnSpc>
                <a:spcPct val="140000"/>
              </a:lnSpc>
              <a:defRPr/>
            </a:pPr>
            <a:r>
              <a:rPr lang="en-US" sz="2000" dirty="0" smtClean="0"/>
              <a:t>Conceptual model for target </a:t>
            </a:r>
            <a:r>
              <a:rPr lang="en-US" sz="2000" dirty="0" err="1" smtClean="0"/>
              <a:t>analytes</a:t>
            </a:r>
            <a:endParaRPr lang="en-US" sz="2000" dirty="0" smtClean="0"/>
          </a:p>
          <a:p>
            <a:pPr lvl="2" eaLnBrk="1" hangingPunct="1">
              <a:lnSpc>
                <a:spcPct val="140000"/>
              </a:lnSpc>
              <a:defRPr/>
            </a:pPr>
            <a:r>
              <a:rPr lang="en-US" sz="2000" dirty="0" smtClean="0"/>
              <a:t>Hypotheses to be tested</a:t>
            </a:r>
          </a:p>
          <a:p>
            <a:pPr lvl="2" eaLnBrk="1" hangingPunct="1">
              <a:lnSpc>
                <a:spcPct val="140000"/>
              </a:lnSpc>
              <a:defRPr/>
            </a:pPr>
            <a:r>
              <a:rPr lang="en-US" sz="2000" dirty="0" smtClean="0"/>
              <a:t>Sampling plan</a:t>
            </a:r>
          </a:p>
          <a:p>
            <a:pPr lvl="2" eaLnBrk="1" hangingPunct="1">
              <a:lnSpc>
                <a:spcPct val="140000"/>
              </a:lnSpc>
              <a:defRPr/>
            </a:pPr>
            <a:r>
              <a:rPr lang="en-US" sz="2000" dirty="0" smtClean="0"/>
              <a:t>Budget </a:t>
            </a:r>
            <a:endParaRPr lang="en-US" sz="2000" spc="-100" dirty="0" smtClean="0"/>
          </a:p>
          <a:p>
            <a:pPr lvl="1" eaLnBrk="1" hangingPunct="1">
              <a:lnSpc>
                <a:spcPct val="140000"/>
              </a:lnSpc>
              <a:defRPr/>
            </a:pPr>
            <a:r>
              <a:rPr lang="en-US" sz="2800" spc="-100" dirty="0" smtClean="0"/>
              <a:t> Subsurface </a:t>
            </a:r>
            <a:r>
              <a:rPr lang="en-US" sz="2800" spc="-100" dirty="0" smtClean="0"/>
              <a:t>Investigation</a:t>
            </a:r>
            <a:endParaRPr lang="en-US" sz="2800" spc="-100" dirty="0" smtClean="0"/>
          </a:p>
          <a:p>
            <a:pPr lvl="2" eaLnBrk="1" hangingPunct="1">
              <a:lnSpc>
                <a:spcPct val="140000"/>
              </a:lnSpc>
              <a:defRPr/>
            </a:pPr>
            <a:endParaRPr lang="en-US" sz="1800" spc="-100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6751320" y="2286000"/>
            <a:ext cx="1981200" cy="2590800"/>
            <a:chOff x="6751320" y="2286000"/>
            <a:chExt cx="1981200" cy="2590800"/>
          </a:xfrm>
        </p:grpSpPr>
        <p:sp>
          <p:nvSpPr>
            <p:cNvPr id="4" name="Right Brace 3"/>
            <p:cNvSpPr/>
            <p:nvPr/>
          </p:nvSpPr>
          <p:spPr bwMode="auto">
            <a:xfrm>
              <a:off x="6751320" y="2286000"/>
              <a:ext cx="502920" cy="2590800"/>
            </a:xfrm>
            <a:prstGeom prst="rightBrace">
              <a:avLst/>
            </a:prstGeom>
            <a:noFill/>
            <a:ln w="381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193280" y="3230880"/>
              <a:ext cx="15392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Scientific Method</a:t>
              </a:r>
              <a:endParaRPr lang="en-US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 bwMode="auto">
          <a:xfrm>
            <a:off x="2641147" y="2654766"/>
            <a:ext cx="3181350" cy="106089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22" tIns="45712" rIns="91422" bIns="45712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92088" marR="0" lvl="0" indent="-187325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FFFF66"/>
              </a:buClr>
              <a:buSzTx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Demonstration</a:t>
            </a:r>
          </a:p>
          <a:p>
            <a:pPr marL="192088" marR="0" lvl="0" indent="-187325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FFFF66"/>
              </a:buClr>
              <a:buSzTx/>
              <a:tabLst/>
              <a:defRPr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www.brownfield.org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808829" y="1134837"/>
            <a:ext cx="7294789" cy="458531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2348360" y="5752803"/>
            <a:ext cx="4215726" cy="1039885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443726" y="5810145"/>
            <a:ext cx="4024994" cy="949887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53755"/>
            <a:ext cx="8648700" cy="555851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Topography </a:t>
            </a:r>
            <a:r>
              <a:rPr lang="en-US" sz="2800" dirty="0">
                <a:solidFill>
                  <a:srgbClr val="FFFF00"/>
                </a:solidFill>
              </a:rPr>
              <a:t/>
            </a:r>
            <a:br>
              <a:rPr lang="en-US" sz="2800" dirty="0">
                <a:solidFill>
                  <a:srgbClr val="FFFF00"/>
                </a:solidFill>
              </a:rPr>
            </a:br>
            <a:r>
              <a:rPr lang="en-US" sz="2000" dirty="0" smtClean="0">
                <a:solidFill>
                  <a:srgbClr val="FFFF00"/>
                </a:solidFill>
              </a:rPr>
              <a:t>Topographic Map </a:t>
            </a:r>
            <a:r>
              <a:rPr lang="en-US" sz="2000" dirty="0">
                <a:solidFill>
                  <a:srgbClr val="FFFF00"/>
                </a:solidFill>
              </a:rPr>
              <a:t>Construction</a:t>
            </a:r>
            <a:endParaRPr lang="en-US" sz="2000" dirty="0" smtClean="0">
              <a:solidFill>
                <a:srgbClr val="FFFF0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38200" y="4816927"/>
            <a:ext cx="962148" cy="903514"/>
            <a:chOff x="838200" y="4816927"/>
            <a:chExt cx="962148" cy="903514"/>
          </a:xfrm>
        </p:grpSpPr>
        <p:cxnSp>
          <p:nvCxnSpPr>
            <p:cNvPr id="14" name="Straight Arrow Connector 13"/>
            <p:cNvCxnSpPr/>
            <p:nvPr/>
          </p:nvCxnSpPr>
          <p:spPr bwMode="auto">
            <a:xfrm rot="5400000">
              <a:off x="838196" y="5268684"/>
              <a:ext cx="903514" cy="0"/>
            </a:xfrm>
            <a:prstGeom prst="straightConnector1">
              <a:avLst/>
            </a:prstGeom>
            <a:solidFill>
              <a:srgbClr val="C76902"/>
            </a:solidFill>
            <a:ln w="19050" cap="flat" cmpd="sng" algn="ctr">
              <a:solidFill>
                <a:schemeClr val="bg2"/>
              </a:solidFill>
              <a:prstDash val="solid"/>
              <a:round/>
              <a:headEnd type="arrow"/>
              <a:tailEnd type="arrow"/>
            </a:ln>
            <a:effectLst/>
          </p:spPr>
        </p:cxnSp>
        <p:cxnSp>
          <p:nvCxnSpPr>
            <p:cNvPr id="10" name="Straight Arrow Connector 9"/>
            <p:cNvCxnSpPr/>
            <p:nvPr/>
          </p:nvCxnSpPr>
          <p:spPr bwMode="auto">
            <a:xfrm>
              <a:off x="838200" y="5257802"/>
              <a:ext cx="903514" cy="0"/>
            </a:xfrm>
            <a:prstGeom prst="straightConnector1">
              <a:avLst/>
            </a:prstGeom>
            <a:solidFill>
              <a:srgbClr val="C76902"/>
            </a:solidFill>
            <a:ln w="19050" cap="flat" cmpd="sng" algn="ctr">
              <a:solidFill>
                <a:schemeClr val="bg2"/>
              </a:solidFill>
              <a:prstDash val="solid"/>
              <a:round/>
              <a:headEnd type="arrow"/>
              <a:tailEnd type="arrow"/>
            </a:ln>
            <a:effectLst/>
          </p:spPr>
        </p:cxnSp>
        <p:sp>
          <p:nvSpPr>
            <p:cNvPr id="12" name="TextBox 11"/>
            <p:cNvSpPr txBox="1"/>
            <p:nvPr/>
          </p:nvSpPr>
          <p:spPr>
            <a:xfrm>
              <a:off x="1258213" y="4942115"/>
              <a:ext cx="5421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2"/>
                  </a:solidFill>
                </a:rPr>
                <a:t>400ft</a:t>
              </a:r>
              <a:endParaRPr lang="en-US" sz="1200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8100799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801" y="964016"/>
            <a:ext cx="7288399" cy="5845000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972782" y="5883550"/>
            <a:ext cx="3816320" cy="750887"/>
            <a:chOff x="7435850" y="2157413"/>
            <a:chExt cx="3816320" cy="750887"/>
          </a:xfrm>
        </p:grpSpPr>
        <p:sp>
          <p:nvSpPr>
            <p:cNvPr id="38" name="Rectangle 81"/>
            <p:cNvSpPr>
              <a:spLocks noChangeArrowheads="1"/>
            </p:cNvSpPr>
            <p:nvPr/>
          </p:nvSpPr>
          <p:spPr bwMode="auto">
            <a:xfrm>
              <a:off x="7435850" y="2159000"/>
              <a:ext cx="1878013" cy="195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Morain</a:t>
              </a: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Township Elevation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82"/>
            <p:cNvSpPr>
              <a:spLocks noChangeArrowheads="1"/>
            </p:cNvSpPr>
            <p:nvPr/>
          </p:nvSpPr>
          <p:spPr bwMode="auto">
            <a:xfrm>
              <a:off x="7445018" y="2371725"/>
              <a:ext cx="100027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Feet above see level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ectangle 83"/>
            <p:cNvSpPr>
              <a:spLocks noChangeArrowheads="1"/>
            </p:cNvSpPr>
            <p:nvPr/>
          </p:nvSpPr>
          <p:spPr bwMode="auto">
            <a:xfrm>
              <a:off x="7435850" y="2547938"/>
              <a:ext cx="282575" cy="141287"/>
            </a:xfrm>
            <a:prstGeom prst="rect">
              <a:avLst/>
            </a:prstGeom>
            <a:solidFill>
              <a:srgbClr val="67994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84"/>
            <p:cNvSpPr>
              <a:spLocks noChangeArrowheads="1"/>
            </p:cNvSpPr>
            <p:nvPr/>
          </p:nvSpPr>
          <p:spPr bwMode="auto">
            <a:xfrm>
              <a:off x="7435850" y="2547938"/>
              <a:ext cx="282575" cy="141287"/>
            </a:xfrm>
            <a:prstGeom prst="rect">
              <a:avLst/>
            </a:prstGeom>
            <a:noFill/>
            <a:ln w="6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85"/>
            <p:cNvSpPr>
              <a:spLocks noChangeArrowheads="1"/>
            </p:cNvSpPr>
            <p:nvPr/>
          </p:nvSpPr>
          <p:spPr bwMode="auto">
            <a:xfrm>
              <a:off x="7769225" y="2563813"/>
              <a:ext cx="62865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817 - 828.4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86"/>
            <p:cNvSpPr>
              <a:spLocks noChangeArrowheads="1"/>
            </p:cNvSpPr>
            <p:nvPr/>
          </p:nvSpPr>
          <p:spPr bwMode="auto">
            <a:xfrm>
              <a:off x="7435850" y="2740025"/>
              <a:ext cx="282575" cy="141287"/>
            </a:xfrm>
            <a:prstGeom prst="rect">
              <a:avLst/>
            </a:prstGeom>
            <a:solidFill>
              <a:srgbClr val="87B0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87"/>
            <p:cNvSpPr>
              <a:spLocks noChangeArrowheads="1"/>
            </p:cNvSpPr>
            <p:nvPr/>
          </p:nvSpPr>
          <p:spPr bwMode="auto">
            <a:xfrm>
              <a:off x="7435850" y="2740025"/>
              <a:ext cx="282575" cy="141287"/>
            </a:xfrm>
            <a:prstGeom prst="rect">
              <a:avLst/>
            </a:prstGeom>
            <a:noFill/>
            <a:ln w="6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88"/>
            <p:cNvSpPr>
              <a:spLocks noChangeArrowheads="1"/>
            </p:cNvSpPr>
            <p:nvPr/>
          </p:nvSpPr>
          <p:spPr bwMode="auto">
            <a:xfrm>
              <a:off x="7769225" y="2755900"/>
              <a:ext cx="72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828.4 - 834.1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Rectangle 89"/>
            <p:cNvSpPr>
              <a:spLocks noChangeArrowheads="1"/>
            </p:cNvSpPr>
            <p:nvPr/>
          </p:nvSpPr>
          <p:spPr bwMode="auto">
            <a:xfrm>
              <a:off x="9190008" y="2157413"/>
              <a:ext cx="282575" cy="141287"/>
            </a:xfrm>
            <a:prstGeom prst="rect">
              <a:avLst/>
            </a:prstGeom>
            <a:solidFill>
              <a:srgbClr val="A5C47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90"/>
            <p:cNvSpPr>
              <a:spLocks noChangeArrowheads="1"/>
            </p:cNvSpPr>
            <p:nvPr/>
          </p:nvSpPr>
          <p:spPr bwMode="auto">
            <a:xfrm>
              <a:off x="9190008" y="2157413"/>
              <a:ext cx="282575" cy="141287"/>
            </a:xfrm>
            <a:prstGeom prst="rect">
              <a:avLst/>
            </a:prstGeom>
            <a:noFill/>
            <a:ln w="6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91"/>
            <p:cNvSpPr>
              <a:spLocks noChangeArrowheads="1"/>
            </p:cNvSpPr>
            <p:nvPr/>
          </p:nvSpPr>
          <p:spPr bwMode="auto">
            <a:xfrm>
              <a:off x="9523383" y="2174875"/>
              <a:ext cx="72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834.1 - 837.1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ctangle 92"/>
            <p:cNvSpPr>
              <a:spLocks noChangeArrowheads="1"/>
            </p:cNvSpPr>
            <p:nvPr/>
          </p:nvSpPr>
          <p:spPr bwMode="auto">
            <a:xfrm>
              <a:off x="9190008" y="2349500"/>
              <a:ext cx="282575" cy="141287"/>
            </a:xfrm>
            <a:prstGeom prst="rect">
              <a:avLst/>
            </a:prstGeom>
            <a:solidFill>
              <a:srgbClr val="C9DB9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93"/>
            <p:cNvSpPr>
              <a:spLocks noChangeArrowheads="1"/>
            </p:cNvSpPr>
            <p:nvPr/>
          </p:nvSpPr>
          <p:spPr bwMode="auto">
            <a:xfrm>
              <a:off x="9190008" y="2349500"/>
              <a:ext cx="282575" cy="141287"/>
            </a:xfrm>
            <a:prstGeom prst="rect">
              <a:avLst/>
            </a:prstGeom>
            <a:noFill/>
            <a:ln w="6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94"/>
            <p:cNvSpPr>
              <a:spLocks noChangeArrowheads="1"/>
            </p:cNvSpPr>
            <p:nvPr/>
          </p:nvSpPr>
          <p:spPr bwMode="auto">
            <a:xfrm>
              <a:off x="9523383" y="2366963"/>
              <a:ext cx="72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837.1 - 838.5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Rectangle 95"/>
            <p:cNvSpPr>
              <a:spLocks noChangeArrowheads="1"/>
            </p:cNvSpPr>
            <p:nvPr/>
          </p:nvSpPr>
          <p:spPr bwMode="auto">
            <a:xfrm>
              <a:off x="9190008" y="2541588"/>
              <a:ext cx="282575" cy="141287"/>
            </a:xfrm>
            <a:prstGeom prst="rect">
              <a:avLst/>
            </a:prstGeom>
            <a:solidFill>
              <a:srgbClr val="EEF5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96"/>
            <p:cNvSpPr>
              <a:spLocks noChangeArrowheads="1"/>
            </p:cNvSpPr>
            <p:nvPr/>
          </p:nvSpPr>
          <p:spPr bwMode="auto">
            <a:xfrm>
              <a:off x="9190008" y="2541588"/>
              <a:ext cx="282575" cy="141287"/>
            </a:xfrm>
            <a:prstGeom prst="rect">
              <a:avLst/>
            </a:prstGeom>
            <a:noFill/>
            <a:ln w="6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97"/>
            <p:cNvSpPr>
              <a:spLocks noChangeArrowheads="1"/>
            </p:cNvSpPr>
            <p:nvPr/>
          </p:nvSpPr>
          <p:spPr bwMode="auto">
            <a:xfrm>
              <a:off x="9523383" y="2559050"/>
              <a:ext cx="72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838.5 - 839.3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98"/>
            <p:cNvSpPr>
              <a:spLocks noChangeArrowheads="1"/>
            </p:cNvSpPr>
            <p:nvPr/>
          </p:nvSpPr>
          <p:spPr bwMode="auto">
            <a:xfrm>
              <a:off x="9190008" y="2733675"/>
              <a:ext cx="282575" cy="141287"/>
            </a:xfrm>
            <a:prstGeom prst="rect">
              <a:avLst/>
            </a:prstGeom>
            <a:solidFill>
              <a:srgbClr val="F5E9A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99"/>
            <p:cNvSpPr>
              <a:spLocks noChangeArrowheads="1"/>
            </p:cNvSpPr>
            <p:nvPr/>
          </p:nvSpPr>
          <p:spPr bwMode="auto">
            <a:xfrm>
              <a:off x="9190008" y="2733675"/>
              <a:ext cx="282575" cy="141287"/>
            </a:xfrm>
            <a:prstGeom prst="rect">
              <a:avLst/>
            </a:prstGeom>
            <a:noFill/>
            <a:ln w="6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100"/>
            <p:cNvSpPr>
              <a:spLocks noChangeArrowheads="1"/>
            </p:cNvSpPr>
            <p:nvPr/>
          </p:nvSpPr>
          <p:spPr bwMode="auto">
            <a:xfrm>
              <a:off x="9523383" y="2749550"/>
              <a:ext cx="72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839.3 - 839.7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Rectangle 101"/>
            <p:cNvSpPr>
              <a:spLocks noChangeArrowheads="1"/>
            </p:cNvSpPr>
            <p:nvPr/>
          </p:nvSpPr>
          <p:spPr bwMode="auto">
            <a:xfrm>
              <a:off x="10194895" y="2157413"/>
              <a:ext cx="284163" cy="141287"/>
            </a:xfrm>
            <a:prstGeom prst="rect">
              <a:avLst/>
            </a:prstGeom>
            <a:solidFill>
              <a:srgbClr val="E0C0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102"/>
            <p:cNvSpPr>
              <a:spLocks noChangeArrowheads="1"/>
            </p:cNvSpPr>
            <p:nvPr/>
          </p:nvSpPr>
          <p:spPr bwMode="auto">
            <a:xfrm>
              <a:off x="10194895" y="2157413"/>
              <a:ext cx="284163" cy="141287"/>
            </a:xfrm>
            <a:prstGeom prst="rect">
              <a:avLst/>
            </a:prstGeom>
            <a:noFill/>
            <a:ln w="6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103"/>
            <p:cNvSpPr>
              <a:spLocks noChangeArrowheads="1"/>
            </p:cNvSpPr>
            <p:nvPr/>
          </p:nvSpPr>
          <p:spPr bwMode="auto">
            <a:xfrm>
              <a:off x="10528270" y="2174875"/>
              <a:ext cx="72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839.7 - 840.4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Rectangle 104"/>
            <p:cNvSpPr>
              <a:spLocks noChangeArrowheads="1"/>
            </p:cNvSpPr>
            <p:nvPr/>
          </p:nvSpPr>
          <p:spPr bwMode="auto">
            <a:xfrm>
              <a:off x="10194895" y="2349500"/>
              <a:ext cx="284163" cy="141287"/>
            </a:xfrm>
            <a:prstGeom prst="rect">
              <a:avLst/>
            </a:prstGeom>
            <a:solidFill>
              <a:srgbClr val="C998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105"/>
            <p:cNvSpPr>
              <a:spLocks noChangeArrowheads="1"/>
            </p:cNvSpPr>
            <p:nvPr/>
          </p:nvSpPr>
          <p:spPr bwMode="auto">
            <a:xfrm>
              <a:off x="10194895" y="2349500"/>
              <a:ext cx="284163" cy="141287"/>
            </a:xfrm>
            <a:prstGeom prst="rect">
              <a:avLst/>
            </a:prstGeom>
            <a:noFill/>
            <a:ln w="6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106"/>
            <p:cNvSpPr>
              <a:spLocks noChangeArrowheads="1"/>
            </p:cNvSpPr>
            <p:nvPr/>
          </p:nvSpPr>
          <p:spPr bwMode="auto">
            <a:xfrm>
              <a:off x="10528270" y="2366963"/>
              <a:ext cx="72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840.4 - 841.9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Rectangle 107"/>
            <p:cNvSpPr>
              <a:spLocks noChangeArrowheads="1"/>
            </p:cNvSpPr>
            <p:nvPr/>
          </p:nvSpPr>
          <p:spPr bwMode="auto">
            <a:xfrm>
              <a:off x="10194895" y="2541588"/>
              <a:ext cx="284163" cy="141287"/>
            </a:xfrm>
            <a:prstGeom prst="rect">
              <a:avLst/>
            </a:prstGeom>
            <a:solidFill>
              <a:srgbClr val="B375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108"/>
            <p:cNvSpPr>
              <a:spLocks noChangeArrowheads="1"/>
            </p:cNvSpPr>
            <p:nvPr/>
          </p:nvSpPr>
          <p:spPr bwMode="auto">
            <a:xfrm>
              <a:off x="10194895" y="2541588"/>
              <a:ext cx="284163" cy="141287"/>
            </a:xfrm>
            <a:prstGeom prst="rect">
              <a:avLst/>
            </a:prstGeom>
            <a:noFill/>
            <a:ln w="6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109"/>
            <p:cNvSpPr>
              <a:spLocks noChangeArrowheads="1"/>
            </p:cNvSpPr>
            <p:nvPr/>
          </p:nvSpPr>
          <p:spPr bwMode="auto">
            <a:xfrm>
              <a:off x="10528270" y="2559050"/>
              <a:ext cx="72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841.9 - 844.8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Rectangle 110"/>
            <p:cNvSpPr>
              <a:spLocks noChangeArrowheads="1"/>
            </p:cNvSpPr>
            <p:nvPr/>
          </p:nvSpPr>
          <p:spPr bwMode="auto">
            <a:xfrm>
              <a:off x="10194895" y="2733675"/>
              <a:ext cx="284163" cy="141287"/>
            </a:xfrm>
            <a:prstGeom prst="rect">
              <a:avLst/>
            </a:prstGeom>
            <a:solidFill>
              <a:srgbClr val="9C55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111"/>
            <p:cNvSpPr>
              <a:spLocks noChangeArrowheads="1"/>
            </p:cNvSpPr>
            <p:nvPr/>
          </p:nvSpPr>
          <p:spPr bwMode="auto">
            <a:xfrm>
              <a:off x="10194895" y="2733675"/>
              <a:ext cx="284163" cy="141287"/>
            </a:xfrm>
            <a:prstGeom prst="rect">
              <a:avLst/>
            </a:prstGeom>
            <a:noFill/>
            <a:ln w="6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112"/>
            <p:cNvSpPr>
              <a:spLocks noChangeArrowheads="1"/>
            </p:cNvSpPr>
            <p:nvPr/>
          </p:nvSpPr>
          <p:spPr bwMode="auto">
            <a:xfrm>
              <a:off x="10528270" y="2749550"/>
              <a:ext cx="72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844.8 - 850.6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151723"/>
            <a:ext cx="8648700" cy="555851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Topography</a:t>
            </a:r>
          </a:p>
        </p:txBody>
      </p:sp>
    </p:spTree>
    <p:extLst>
      <p:ext uri="{BB962C8B-B14F-4D97-AF65-F5344CB8AC3E}">
        <p14:creationId xmlns="" xmlns:p14="http://schemas.microsoft.com/office/powerpoint/2010/main" val="1145540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py of Corp Sales Template 2007">
  <a:themeElements>
    <a:clrScheme name="">
      <a:dk1>
        <a:srgbClr val="000000"/>
      </a:dk1>
      <a:lt1>
        <a:srgbClr val="001E3D"/>
      </a:lt1>
      <a:dk2>
        <a:srgbClr val="FFFFFF"/>
      </a:dk2>
      <a:lt2>
        <a:srgbClr val="000000"/>
      </a:lt2>
      <a:accent1>
        <a:srgbClr val="014E01"/>
      </a:accent1>
      <a:accent2>
        <a:srgbClr val="FFFF66"/>
      </a:accent2>
      <a:accent3>
        <a:srgbClr val="AAABAF"/>
      </a:accent3>
      <a:accent4>
        <a:srgbClr val="000000"/>
      </a:accent4>
      <a:accent5>
        <a:srgbClr val="AAB2AA"/>
      </a:accent5>
      <a:accent6>
        <a:srgbClr val="E7E75C"/>
      </a:accent6>
      <a:hlink>
        <a:srgbClr val="FFFF66"/>
      </a:hlink>
      <a:folHlink>
        <a:srgbClr val="99CC00"/>
      </a:folHlink>
    </a:clrScheme>
    <a:fontScheme name="Copy of Corp Sales Template 2007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76902"/>
        </a:solidFill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76902"/>
        </a:solidFill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ＭＳ Ｐゴシック" pitchFamily="34" charset="-128"/>
          </a:defRPr>
        </a:defPPr>
      </a:lstStyle>
    </a:lnDef>
  </a:objectDefaults>
  <a:extraClrSchemeLst>
    <a:extraClrScheme>
      <a:clrScheme name="Copy of Corp Sales Template 20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py of Corp Sales Template 200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py of Corp Sales Template 200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py of Corp Sales Template 200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py of Corp Sales Template 200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py of Corp Sales Template 200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y of Corp Sales Template 200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y of Corp Sales Template 200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y of Corp Sales Template 200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y of Corp Sales Template 200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y of Corp Sales Template 200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y of Corp Sales Template 200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11070</TotalTime>
  <Words>595</Words>
  <Application>Microsoft Office PowerPoint</Application>
  <PresentationFormat>On-screen Show (4:3)</PresentationFormat>
  <Paragraphs>252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Copy of Corp Sales Template 2007</vt:lpstr>
      <vt:lpstr>Slide 1</vt:lpstr>
      <vt:lpstr>Brownfield Action Overview</vt:lpstr>
      <vt:lpstr>Self-Lume Investigation</vt:lpstr>
      <vt:lpstr>BA Potential Uses</vt:lpstr>
      <vt:lpstr>Phase I ESA  (ASTM   E1527-05)</vt:lpstr>
      <vt:lpstr>Phase II ESA (ASTM  E1903-11)</vt:lpstr>
      <vt:lpstr>Slide 7</vt:lpstr>
      <vt:lpstr>Topography  Topographic Map Construction</vt:lpstr>
      <vt:lpstr>Topography</vt:lpstr>
      <vt:lpstr>Water Well Data</vt:lpstr>
      <vt:lpstr>Subsurface Description  Sand &amp; Gravel Observed Thickness Range</vt:lpstr>
      <vt:lpstr>Aquifer description Water Table Map  </vt:lpstr>
      <vt:lpstr>Potential Recognized Environmental Conditions</vt:lpstr>
      <vt:lpstr>Potential Recognized Environmental Conditions</vt:lpstr>
      <vt:lpstr>Areas for potential Recognized Environmental Conditions</vt:lpstr>
      <vt:lpstr>Of Particular Attention</vt:lpstr>
      <vt:lpstr>Of Particular Attention</vt:lpstr>
      <vt:lpstr>Of Particular Attention</vt:lpstr>
      <vt:lpstr>Of Particular Attention</vt:lpstr>
      <vt:lpstr>Rationale for Phase II ESA</vt:lpstr>
      <vt:lpstr>Rationale for Phase II ESA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LDL</cp:lastModifiedBy>
  <cp:revision>43</cp:revision>
  <dcterms:created xsi:type="dcterms:W3CDTF">2006-03-13T16:00:34Z</dcterms:created>
  <dcterms:modified xsi:type="dcterms:W3CDTF">2012-06-03T12:39:56Z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ssage focus">
    <vt:lpwstr>;#Business Case;#Product Features;#</vt:lpwstr>
  </property>
  <property fmtid="{D5CDD505-2E9C-101B-9397-08002B2CF9AE}" pid="3" name="Document Type">
    <vt:lpwstr>Miscellaneous Notes</vt:lpwstr>
  </property>
</Properties>
</file>