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</p:sldIdLst>
  <p:sldSz cx="9144000" cy="6858000" type="screen4x3"/>
  <p:notesSz cx="7162800" cy="94488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83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129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97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306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89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4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5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181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1740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6668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02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60137-19FE-410C-AAE9-AD6CB0DE3EFA}" type="datetimeFigureOut">
              <a:rPr lang="en-US" smtClean="0"/>
              <a:t>5/22/2012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5556B0-B47B-4AB3-AE4F-329529E872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474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722" t="9127" r="29722" b="17658"/>
          <a:stretch/>
        </p:blipFill>
        <p:spPr bwMode="auto">
          <a:xfrm>
            <a:off x="-3867150" y="914400"/>
            <a:ext cx="1301115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6357" y="240268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7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8770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5" r="29722" b="6250"/>
          <a:stretch/>
        </p:blipFill>
        <p:spPr bwMode="auto">
          <a:xfrm>
            <a:off x="-9525" y="558738"/>
            <a:ext cx="9144000" cy="6299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0157" y="189407"/>
            <a:ext cx="381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76799" y="0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7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-42863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1603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8731" r="18455" b="8731"/>
          <a:stretch/>
        </p:blipFill>
        <p:spPr bwMode="auto">
          <a:xfrm>
            <a:off x="0" y="833912"/>
            <a:ext cx="9144000" cy="603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348734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AZ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6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3279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4" r="29722" b="6251"/>
          <a:stretch/>
        </p:blipFill>
        <p:spPr bwMode="auto">
          <a:xfrm>
            <a:off x="0" y="696686"/>
            <a:ext cx="9144000" cy="616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395" y="1426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7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7866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" t="13690" r="28160" b="6151"/>
          <a:stretch/>
        </p:blipFill>
        <p:spPr bwMode="auto">
          <a:xfrm>
            <a:off x="0" y="994229"/>
            <a:ext cx="9144000" cy="5863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424934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7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5695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" t="9185" r="29555" b="8050"/>
          <a:stretch/>
        </p:blipFill>
        <p:spPr bwMode="auto">
          <a:xfrm>
            <a:off x="0" y="803564"/>
            <a:ext cx="9144000" cy="60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272534"/>
            <a:ext cx="367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RI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6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971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2104" r="29721" b="6201"/>
          <a:stretch/>
        </p:blipFill>
        <p:spPr bwMode="auto">
          <a:xfrm>
            <a:off x="1" y="957942"/>
            <a:ext cx="9144000" cy="5976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18485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6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8717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24" r="29722" b="6251"/>
          <a:stretch/>
        </p:blipFill>
        <p:spPr bwMode="auto">
          <a:xfrm>
            <a:off x="0" y="696686"/>
            <a:ext cx="9144000" cy="6161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5458" y="120134"/>
            <a:ext cx="4219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800" y="101768"/>
            <a:ext cx="40580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Google Earth Imagery: 2011 Digital Globe</a:t>
            </a:r>
          </a:p>
          <a:p>
            <a:r>
              <a:rPr lang="en-US" dirty="0" smtClean="0"/>
              <a:t> 2011 </a:t>
            </a:r>
            <a:r>
              <a:rPr lang="en-US" dirty="0" err="1" smtClean="0"/>
              <a:t>Cnes</a:t>
            </a:r>
            <a:r>
              <a:rPr lang="en-US" dirty="0" smtClean="0"/>
              <a:t>/Spot Image  </a:t>
            </a:r>
            <a:endParaRPr lang="en-US" dirty="0"/>
          </a:p>
        </p:txBody>
      </p:sp>
      <p:pic>
        <p:nvPicPr>
          <p:cNvPr id="6" name="Picture 2" descr="http://www.google.com/enterprise/earthmaps/images/earth_pro_rin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8905"/>
            <a:ext cx="71437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760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96</Words>
  <Application>Microsoft Office PowerPoint</Application>
  <PresentationFormat>On-screen Show (4:3)</PresentationFormat>
  <Paragraphs>24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College of Charleston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Humphreys, Robin R</dc:creator>
  <cp:lastModifiedBy>Humphreys, Robin R</cp:lastModifiedBy>
  <cp:revision>12</cp:revision>
  <cp:lastPrinted>2011-10-24T19:12:17Z</cp:lastPrinted>
  <dcterms:created xsi:type="dcterms:W3CDTF">2011-10-24T17:38:36Z</dcterms:created>
  <dcterms:modified xsi:type="dcterms:W3CDTF">2012-05-22T17:47:42Z</dcterms:modified>
</cp:coreProperties>
</file>