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DA209-DD54-8342-AD19-BBE3328E5727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FE031-827F-7541-B36E-5810613F00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71930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DA209-DD54-8342-AD19-BBE3328E5727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FE031-827F-7541-B36E-5810613F00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00767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DA209-DD54-8342-AD19-BBE3328E5727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FE031-827F-7541-B36E-5810613F00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57145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DA209-DD54-8342-AD19-BBE3328E5727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FE031-827F-7541-B36E-5810613F00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59707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DA209-DD54-8342-AD19-BBE3328E5727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FE031-827F-7541-B36E-5810613F00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84590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DA209-DD54-8342-AD19-BBE3328E5727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FE031-827F-7541-B36E-5810613F00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5621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DA209-DD54-8342-AD19-BBE3328E5727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FE031-827F-7541-B36E-5810613F00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1089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DA209-DD54-8342-AD19-BBE3328E5727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FE031-827F-7541-B36E-5810613F00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1631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DA209-DD54-8342-AD19-BBE3328E5727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FE031-827F-7541-B36E-5810613F00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40839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DA209-DD54-8342-AD19-BBE3328E5727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FE031-827F-7541-B36E-5810613F00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78947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DA209-DD54-8342-AD19-BBE3328E5727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FE031-827F-7541-B36E-5810613F00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9828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CDA209-DD54-8342-AD19-BBE3328E5727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FE031-827F-7541-B36E-5810613F00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86744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/>
              <a:t/>
            </a:r>
            <a:br>
              <a:rPr lang="en-US" sz="3600" b="1" dirty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Setting </a:t>
            </a:r>
            <a:r>
              <a:rPr lang="en-US" sz="3600" b="1" dirty="0"/>
              <a:t>the </a:t>
            </a:r>
            <a:r>
              <a:rPr lang="en-US" sz="3600" b="1" dirty="0" smtClean="0"/>
              <a:t>Scope </a:t>
            </a:r>
            <a:r>
              <a:rPr lang="en-US" sz="3600" b="1" dirty="0"/>
              <a:t>for M.S. </a:t>
            </a:r>
            <a:r>
              <a:rPr lang="en-US" sz="3600" b="1" smtClean="0"/>
              <a:t>Research </a:t>
            </a:r>
            <a:r>
              <a:rPr lang="en-US" sz="3600" b="1" dirty="0"/>
              <a:t>P</a:t>
            </a:r>
            <a:r>
              <a:rPr lang="en-US" sz="3600" b="1" smtClean="0"/>
              <a:t>rojects</a:t>
            </a:r>
            <a:r>
              <a:rPr lang="en-US" sz="3600" b="1" dirty="0"/>
              <a:t/>
            </a:r>
            <a:br>
              <a:rPr lang="en-US" sz="3600" b="1" dirty="0"/>
            </a:br>
            <a:r>
              <a:rPr lang="en-US" sz="3600" b="1" dirty="0"/>
              <a:t> </a:t>
            </a:r>
            <a:br>
              <a:rPr lang="en-US" sz="3600" b="1" dirty="0"/>
            </a:br>
            <a:r>
              <a:rPr lang="en-US" sz="3600" i="1" dirty="0"/>
              <a:t>On the Cutting Edge: Early Career Geoscience Faculty Workshop – June 2012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i="1" dirty="0"/>
              <a:t> 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2800" b="1" dirty="0"/>
              <a:t>Presented by 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b="1" dirty="0"/>
              <a:t> 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Andrew Goodliffe, University of Alabama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3599908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Setting the scope for M.S. research projects</a:t>
            </a:r>
            <a:r>
              <a:rPr lang="en-US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66576"/>
            <a:ext cx="8229600" cy="3859587"/>
          </a:xfrm>
        </p:spPr>
        <p:txBody>
          <a:bodyPr/>
          <a:lstStyle/>
          <a:p>
            <a:r>
              <a:rPr lang="en-US" dirty="0" smtClean="0"/>
              <a:t>M.S. projects vary widely</a:t>
            </a:r>
          </a:p>
          <a:p>
            <a:r>
              <a:rPr lang="en-US" dirty="0" smtClean="0"/>
              <a:t>Research group requirements</a:t>
            </a:r>
          </a:p>
          <a:p>
            <a:r>
              <a:rPr lang="en-US" dirty="0" smtClean="0"/>
              <a:t>Department requirements</a:t>
            </a:r>
          </a:p>
          <a:p>
            <a:r>
              <a:rPr lang="en-US" dirty="0" smtClean="0"/>
              <a:t>University requirements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41600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Makes a Good M.S.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Does not have to be complex – keep it simple</a:t>
            </a:r>
          </a:p>
          <a:p>
            <a:r>
              <a:rPr lang="en-US" dirty="0" smtClean="0"/>
              <a:t>An M.S. project is not about solving the world’s problems</a:t>
            </a:r>
          </a:p>
          <a:p>
            <a:r>
              <a:rPr lang="en-US" dirty="0" smtClean="0"/>
              <a:t>Many students are not looking to use this as a entry point to scientific research</a:t>
            </a:r>
          </a:p>
          <a:p>
            <a:r>
              <a:rPr lang="en-US" dirty="0" smtClean="0"/>
              <a:t>Many view the project as more of a certification of technical proficiency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07667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Making students understand an M.S. vs. Ph.D. project</a:t>
            </a:r>
          </a:p>
          <a:p>
            <a:r>
              <a:rPr lang="en-US" dirty="0" smtClean="0"/>
              <a:t>How is the research driven (external funding, student, etc.)?</a:t>
            </a:r>
          </a:p>
          <a:p>
            <a:r>
              <a:rPr lang="en-US" dirty="0" smtClean="0"/>
              <a:t>What are the needs of your research program?</a:t>
            </a:r>
          </a:p>
          <a:p>
            <a:r>
              <a:rPr lang="en-US" dirty="0" smtClean="0"/>
              <a:t>Do you want the project to be published?</a:t>
            </a:r>
          </a:p>
          <a:p>
            <a:r>
              <a:rPr lang="en-US" dirty="0" smtClean="0"/>
              <a:t>Relevance of research to student goals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00837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Is the student a worker bee or a </a:t>
            </a:r>
            <a:r>
              <a:rPr lang="en-US" dirty="0" smtClean="0"/>
              <a:t>thinker</a:t>
            </a:r>
            <a:r>
              <a:rPr lang="en-US" dirty="0"/>
              <a:t>?</a:t>
            </a:r>
          </a:p>
          <a:p>
            <a:r>
              <a:rPr lang="en-US" dirty="0" smtClean="0"/>
              <a:t>Is this student going to need lots of guidance or work independently?</a:t>
            </a:r>
          </a:p>
          <a:p>
            <a:r>
              <a:rPr lang="en-US" dirty="0" smtClean="0"/>
              <a:t>How much time is allotted for the student to finish their project?</a:t>
            </a:r>
          </a:p>
          <a:p>
            <a:r>
              <a:rPr lang="en-US" dirty="0" smtClean="0"/>
              <a:t>What are the learning outcomes for an M.S. project?</a:t>
            </a:r>
          </a:p>
          <a:p>
            <a:r>
              <a:rPr lang="en-US" dirty="0" smtClean="0"/>
              <a:t>Relevance of research to student goals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03795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Writing – particularly abstracts, introductions</a:t>
            </a:r>
          </a:p>
          <a:p>
            <a:r>
              <a:rPr lang="en-US" dirty="0" smtClean="0"/>
              <a:t>Most students are not like us – i.e. type A, perfectionists</a:t>
            </a:r>
          </a:p>
          <a:p>
            <a:r>
              <a:rPr lang="en-US" dirty="0" smtClean="0"/>
              <a:t>Recruiting the best students – how is this done in your department?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67683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very different projects and students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75018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220</Words>
  <Application>Microsoft Office PowerPoint</Application>
  <PresentationFormat>On-screen Show (4:3)</PresentationFormat>
  <Paragraphs>29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   Setting the Scope for M.S. Research Projects   On the Cutting Edge: Early Career Geoscience Faculty Workshop – June 2012   Presented by    Andrew Goodliffe, University of Alabama </vt:lpstr>
      <vt:lpstr>Setting the scope for M.S. research projects </vt:lpstr>
      <vt:lpstr>What Makes a Good M.S. Project</vt:lpstr>
      <vt:lpstr>Key Points</vt:lpstr>
      <vt:lpstr>Key Points</vt:lpstr>
      <vt:lpstr>Challenges</vt:lpstr>
      <vt:lpstr>Examples</vt:lpstr>
    </vt:vector>
  </TitlesOfParts>
  <Company>University of Alabama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Setting the scope for M.S. research projects   On the Cutting Edge: Early Career Geoscience Faculty Workshop – June 2012   Presented by    Andrew Goodliffe, University of Alabama</dc:title>
  <dc:creator>Andrew Goodliffe</dc:creator>
  <cp:lastModifiedBy>mbruckne</cp:lastModifiedBy>
  <cp:revision>4</cp:revision>
  <dcterms:created xsi:type="dcterms:W3CDTF">2012-05-28T18:38:43Z</dcterms:created>
  <dcterms:modified xsi:type="dcterms:W3CDTF">2012-06-08T18:05:39Z</dcterms:modified>
</cp:coreProperties>
</file>