
<file path=[Content_Types].xml><?xml version="1.0" encoding="utf-8"?>
<Types xmlns="http://schemas.openxmlformats.org/package/2006/content-types">
  <Override PartName="/ppt/diagrams/drawing1.xml" ContentType="application/vnd.ms-office.drawingml.diagramDrawing+xml"/>
  <Default Extension="jpeg" ContentType="image/jpeg"/>
  <Override PartName="/ppt/slideLayouts/slideLayout6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diagrams/quickStyle1.xml" ContentType="application/vnd.openxmlformats-officedocument.drawingml.diagramStyle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slideLayouts/slideLayout3.xml" ContentType="application/vnd.openxmlformats-officedocument.presentationml.slideLayout+xml"/>
  <Default Extension="xml" ContentType="application/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Default Extension="bin" ContentType="application/vnd.openxmlformats-officedocument.presentationml.printerSettings"/>
  <Override PartName="/ppt/slides/slide1.xml" ContentType="application/vnd.openxmlformats-officedocument.presentationml.slide+xml"/>
  <Override PartName="/ppt/diagrams/colors1.xml" ContentType="application/vnd.openxmlformats-officedocument.drawingml.diagramColors+xml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 showGuides="1">
      <p:cViewPr varScale="1">
        <p:scale>
          <a:sx n="100" d="100"/>
          <a:sy n="100" d="100"/>
        </p:scale>
        <p:origin x="-112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1AEE17-13EB-1842-9C57-A1B78254FFEB}" type="doc">
      <dgm:prSet loTypeId="urn:microsoft.com/office/officeart/2005/8/layout/process5" loCatId="process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DD10CA6-ABF0-D544-927F-3CF4B156127B}">
      <dgm:prSet phldrT="[Text]"/>
      <dgm:spPr/>
      <dgm:t>
        <a:bodyPr/>
        <a:lstStyle/>
        <a:p>
          <a:r>
            <a:rPr lang="en-US"/>
            <a:t>What are my strengths?</a:t>
          </a:r>
        </a:p>
      </dgm:t>
    </dgm:pt>
    <dgm:pt modelId="{8351F0EB-3AD4-7C4D-82CD-73321ABE62A2}" type="parTrans" cxnId="{EA508B3C-D5B5-9846-A0E2-BA4514F0322F}">
      <dgm:prSet/>
      <dgm:spPr/>
      <dgm:t>
        <a:bodyPr/>
        <a:lstStyle/>
        <a:p>
          <a:endParaRPr lang="en-US"/>
        </a:p>
      </dgm:t>
    </dgm:pt>
    <dgm:pt modelId="{05DA8E5C-180D-7D4C-ACF9-9A4B3C8C20B8}" type="sibTrans" cxnId="{EA508B3C-D5B5-9846-A0E2-BA4514F0322F}">
      <dgm:prSet/>
      <dgm:spPr/>
      <dgm:t>
        <a:bodyPr/>
        <a:lstStyle/>
        <a:p>
          <a:endParaRPr lang="en-US"/>
        </a:p>
      </dgm:t>
    </dgm:pt>
    <dgm:pt modelId="{021C1040-A9E8-A74D-8659-1A6B923F86EA}">
      <dgm:prSet phldrT="[Text]"/>
      <dgm:spPr/>
      <dgm:t>
        <a:bodyPr/>
        <a:lstStyle/>
        <a:p>
          <a:r>
            <a:rPr lang="en-US"/>
            <a:t>What core values do I wish to serve?</a:t>
          </a:r>
        </a:p>
      </dgm:t>
    </dgm:pt>
    <dgm:pt modelId="{15F6949F-557A-5D4E-BBFE-80731363BA61}" type="parTrans" cxnId="{30C892B2-5438-0944-BA1A-12BE1156910A}">
      <dgm:prSet/>
      <dgm:spPr/>
      <dgm:t>
        <a:bodyPr/>
        <a:lstStyle/>
        <a:p>
          <a:endParaRPr lang="en-US"/>
        </a:p>
      </dgm:t>
    </dgm:pt>
    <dgm:pt modelId="{F16AD6EF-1799-D84D-B197-965AA4A3E1AC}" type="sibTrans" cxnId="{30C892B2-5438-0944-BA1A-12BE1156910A}">
      <dgm:prSet/>
      <dgm:spPr/>
      <dgm:t>
        <a:bodyPr/>
        <a:lstStyle/>
        <a:p>
          <a:endParaRPr lang="en-US"/>
        </a:p>
      </dgm:t>
    </dgm:pt>
    <dgm:pt modelId="{0200FAF7-CC28-B14B-962B-F5B80582FB0F}">
      <dgm:prSet phldrT="[Text]"/>
      <dgm:spPr/>
      <dgm:t>
        <a:bodyPr/>
        <a:lstStyle/>
        <a:p>
          <a:r>
            <a:rPr lang="en-US"/>
            <a:t>What are my weaknesses?</a:t>
          </a:r>
        </a:p>
      </dgm:t>
    </dgm:pt>
    <dgm:pt modelId="{54EA312B-128E-A840-A08D-FA03428F0CF4}" type="parTrans" cxnId="{B5BDFC22-9FA6-414B-A08C-AAE491AE6A82}">
      <dgm:prSet/>
      <dgm:spPr/>
      <dgm:t>
        <a:bodyPr/>
        <a:lstStyle/>
        <a:p>
          <a:endParaRPr lang="en-US"/>
        </a:p>
      </dgm:t>
    </dgm:pt>
    <dgm:pt modelId="{B7B1012D-0A8C-D945-B104-3F09AB394621}" type="sibTrans" cxnId="{B5BDFC22-9FA6-414B-A08C-AAE491AE6A82}">
      <dgm:prSet/>
      <dgm:spPr/>
      <dgm:t>
        <a:bodyPr/>
        <a:lstStyle/>
        <a:p>
          <a:endParaRPr lang="en-US"/>
        </a:p>
      </dgm:t>
    </dgm:pt>
    <dgm:pt modelId="{485E6D1F-21F7-D847-9A2B-6BEB09DB2FE6}">
      <dgm:prSet phldrT="[Text]"/>
      <dgm:spPr/>
      <dgm:t>
        <a:bodyPr/>
        <a:lstStyle/>
        <a:p>
          <a:r>
            <a:rPr lang="en-US"/>
            <a:t>Which, if any, realms do I wish to avoid?</a:t>
          </a:r>
        </a:p>
      </dgm:t>
    </dgm:pt>
    <dgm:pt modelId="{46E81549-B26A-8040-9AB4-1B59B389B782}" type="parTrans" cxnId="{4E839A51-95DD-FA4F-9DF1-19799459EB1E}">
      <dgm:prSet/>
      <dgm:spPr/>
      <dgm:t>
        <a:bodyPr/>
        <a:lstStyle/>
        <a:p>
          <a:endParaRPr lang="en-US"/>
        </a:p>
      </dgm:t>
    </dgm:pt>
    <dgm:pt modelId="{42A3E16B-7C2D-8648-9FC3-5BBF0DDE8D16}" type="sibTrans" cxnId="{4E839A51-95DD-FA4F-9DF1-19799459EB1E}">
      <dgm:prSet/>
      <dgm:spPr/>
      <dgm:t>
        <a:bodyPr/>
        <a:lstStyle/>
        <a:p>
          <a:endParaRPr lang="en-US"/>
        </a:p>
      </dgm:t>
    </dgm:pt>
    <dgm:pt modelId="{6FC56B35-C4D3-2747-89D8-03B131786B9C}">
      <dgm:prSet phldrT="[Text]"/>
      <dgm:spPr/>
      <dgm:t>
        <a:bodyPr/>
        <a:lstStyle/>
        <a:p>
          <a:r>
            <a:rPr lang="en-US"/>
            <a:t>What are my institutional expectations?</a:t>
          </a:r>
        </a:p>
      </dgm:t>
    </dgm:pt>
    <dgm:pt modelId="{0876C902-EB09-4F4E-9427-B3EAB20144C1}" type="parTrans" cxnId="{FD6F5B31-5704-3344-8654-DEFB79923048}">
      <dgm:prSet/>
      <dgm:spPr/>
      <dgm:t>
        <a:bodyPr/>
        <a:lstStyle/>
        <a:p>
          <a:endParaRPr lang="en-US"/>
        </a:p>
      </dgm:t>
    </dgm:pt>
    <dgm:pt modelId="{0156276D-EB1B-B649-A49D-C698E6693658}" type="sibTrans" cxnId="{FD6F5B31-5704-3344-8654-DEFB79923048}">
      <dgm:prSet/>
      <dgm:spPr/>
      <dgm:t>
        <a:bodyPr/>
        <a:lstStyle/>
        <a:p>
          <a:endParaRPr lang="en-US"/>
        </a:p>
      </dgm:t>
    </dgm:pt>
    <dgm:pt modelId="{C06EA910-D013-2D43-80C1-EBCF69C4DEA0}">
      <dgm:prSet phldrT="[Text]"/>
      <dgm:spPr/>
      <dgm:t>
        <a:bodyPr/>
        <a:lstStyle/>
        <a:p>
          <a:r>
            <a:rPr lang="en-US"/>
            <a:t>What is the workload?</a:t>
          </a:r>
        </a:p>
      </dgm:t>
    </dgm:pt>
    <dgm:pt modelId="{2DC2209F-7713-D04A-9B09-739E49A1AD9B}" type="parTrans" cxnId="{5185497D-F1E6-0C49-AA83-BD55C351AC7C}">
      <dgm:prSet/>
      <dgm:spPr/>
      <dgm:t>
        <a:bodyPr/>
        <a:lstStyle/>
        <a:p>
          <a:endParaRPr lang="en-US"/>
        </a:p>
      </dgm:t>
    </dgm:pt>
    <dgm:pt modelId="{BA0CF49C-961F-8A40-9D64-03DA70C8652D}" type="sibTrans" cxnId="{5185497D-F1E6-0C49-AA83-BD55C351AC7C}">
      <dgm:prSet/>
      <dgm:spPr/>
      <dgm:t>
        <a:bodyPr/>
        <a:lstStyle/>
        <a:p>
          <a:endParaRPr lang="en-US"/>
        </a:p>
      </dgm:t>
    </dgm:pt>
    <dgm:pt modelId="{2654174F-FDF2-FC45-8492-56E243093661}">
      <dgm:prSet phldrT="[Text]"/>
      <dgm:spPr/>
      <dgm:t>
        <a:bodyPr/>
        <a:lstStyle/>
        <a:p>
          <a:r>
            <a:rPr lang="en-US"/>
            <a:t>What is the timing of the work?</a:t>
          </a:r>
        </a:p>
      </dgm:t>
    </dgm:pt>
    <dgm:pt modelId="{B745FC26-342F-1940-BACF-444D5DB8AAA3}" type="parTrans" cxnId="{1110C838-59B2-DD45-9B4C-496C7DA42B25}">
      <dgm:prSet/>
      <dgm:spPr/>
      <dgm:t>
        <a:bodyPr/>
        <a:lstStyle/>
        <a:p>
          <a:endParaRPr lang="en-US"/>
        </a:p>
      </dgm:t>
    </dgm:pt>
    <dgm:pt modelId="{1FFE28DF-972B-E34F-874A-55353D5A0467}" type="sibTrans" cxnId="{1110C838-59B2-DD45-9B4C-496C7DA42B25}">
      <dgm:prSet/>
      <dgm:spPr/>
      <dgm:t>
        <a:bodyPr/>
        <a:lstStyle/>
        <a:p>
          <a:endParaRPr lang="en-US"/>
        </a:p>
      </dgm:t>
    </dgm:pt>
    <dgm:pt modelId="{0A7CA114-E2E0-854B-BD32-CB83611510BD}">
      <dgm:prSet phldrT="[Text]"/>
      <dgm:spPr/>
      <dgm:t>
        <a:bodyPr/>
        <a:lstStyle/>
        <a:p>
          <a:r>
            <a:rPr lang="en-US"/>
            <a:t>How do I see the activity evolving in the coming years?</a:t>
          </a:r>
        </a:p>
      </dgm:t>
    </dgm:pt>
    <dgm:pt modelId="{7674F872-F13C-C444-B21C-9B4FA0A0E070}" type="parTrans" cxnId="{A3A9FF15-6A76-A042-A569-871A3DC401AF}">
      <dgm:prSet/>
      <dgm:spPr/>
      <dgm:t>
        <a:bodyPr/>
        <a:lstStyle/>
        <a:p>
          <a:endParaRPr lang="en-US"/>
        </a:p>
      </dgm:t>
    </dgm:pt>
    <dgm:pt modelId="{4CD7777D-F3B6-524C-A6B2-ADD7D6B95FDC}" type="sibTrans" cxnId="{A3A9FF15-6A76-A042-A569-871A3DC401AF}">
      <dgm:prSet/>
      <dgm:spPr/>
      <dgm:t>
        <a:bodyPr/>
        <a:lstStyle/>
        <a:p>
          <a:endParaRPr lang="en-US"/>
        </a:p>
      </dgm:t>
    </dgm:pt>
    <dgm:pt modelId="{55D011DB-1068-B94D-97A8-A0FF1BDE17F3}">
      <dgm:prSet phldrT="[Text]"/>
      <dgm:spPr/>
      <dgm:t>
        <a:bodyPr/>
        <a:lstStyle/>
        <a:p>
          <a:r>
            <a:rPr lang="en-US"/>
            <a:t>What are the risks  if things do not work out?</a:t>
          </a:r>
        </a:p>
      </dgm:t>
    </dgm:pt>
    <dgm:pt modelId="{C5C72AD1-09E9-A149-AAFB-59614EA83AB2}" type="parTrans" cxnId="{847714A7-5063-2F4E-93AB-B76D53B0070F}">
      <dgm:prSet/>
      <dgm:spPr/>
      <dgm:t>
        <a:bodyPr/>
        <a:lstStyle/>
        <a:p>
          <a:endParaRPr lang="en-US"/>
        </a:p>
      </dgm:t>
    </dgm:pt>
    <dgm:pt modelId="{F05B1B82-9702-6C49-8930-A7559720A874}" type="sibTrans" cxnId="{847714A7-5063-2F4E-93AB-B76D53B0070F}">
      <dgm:prSet/>
      <dgm:spPr/>
      <dgm:t>
        <a:bodyPr/>
        <a:lstStyle/>
        <a:p>
          <a:endParaRPr lang="en-US"/>
        </a:p>
      </dgm:t>
    </dgm:pt>
    <dgm:pt modelId="{79B07DEF-6BCF-9240-8B1A-C809495B6152}">
      <dgm:prSet phldrT="[Text]"/>
      <dgm:spPr/>
      <dgm:t>
        <a:bodyPr/>
        <a:lstStyle/>
        <a:p>
          <a:r>
            <a:rPr lang="en-US"/>
            <a:t>How do I say “no” when I need to?</a:t>
          </a:r>
        </a:p>
      </dgm:t>
    </dgm:pt>
    <dgm:pt modelId="{096234F9-3BF0-1A4A-BF30-F4EBAECF1E0C}" type="parTrans" cxnId="{4B01652B-EEF6-7748-BE43-97C55D535272}">
      <dgm:prSet/>
      <dgm:spPr/>
      <dgm:t>
        <a:bodyPr/>
        <a:lstStyle/>
        <a:p>
          <a:endParaRPr lang="en-US"/>
        </a:p>
      </dgm:t>
    </dgm:pt>
    <dgm:pt modelId="{2B469366-A127-5945-BAAE-E4BE27CAC533}" type="sibTrans" cxnId="{4B01652B-EEF6-7748-BE43-97C55D535272}">
      <dgm:prSet/>
      <dgm:spPr/>
      <dgm:t>
        <a:bodyPr/>
        <a:lstStyle/>
        <a:p>
          <a:endParaRPr lang="en-US"/>
        </a:p>
      </dgm:t>
    </dgm:pt>
    <dgm:pt modelId="{22AFF460-EAD8-9048-88D9-0B1B30A343EE}">
      <dgm:prSet phldrT="[Text]"/>
      <dgm:spPr/>
      <dgm:t>
        <a:bodyPr/>
        <a:lstStyle/>
        <a:p>
          <a:r>
            <a:rPr lang="en-US"/>
            <a:t>Is my justifcation for this activity sound?</a:t>
          </a:r>
        </a:p>
      </dgm:t>
    </dgm:pt>
    <dgm:pt modelId="{208C7FFE-3887-EE45-ABEC-D1756AF3997C}" type="parTrans" cxnId="{017A67C6-D3C1-1C4B-A46F-EA3226FA2136}">
      <dgm:prSet/>
      <dgm:spPr/>
      <dgm:t>
        <a:bodyPr/>
        <a:lstStyle/>
        <a:p>
          <a:endParaRPr lang="en-US"/>
        </a:p>
      </dgm:t>
    </dgm:pt>
    <dgm:pt modelId="{550C5E77-222C-EF40-92FE-C9D020AEFCEC}" type="sibTrans" cxnId="{017A67C6-D3C1-1C4B-A46F-EA3226FA2136}">
      <dgm:prSet/>
      <dgm:spPr/>
      <dgm:t>
        <a:bodyPr/>
        <a:lstStyle/>
        <a:p>
          <a:endParaRPr lang="en-US"/>
        </a:p>
      </dgm:t>
    </dgm:pt>
    <dgm:pt modelId="{95F3571E-6371-5641-87B2-DB210AB16101}">
      <dgm:prSet phldrT="[Text]"/>
      <dgm:spPr/>
      <dgm:t>
        <a:bodyPr/>
        <a:lstStyle/>
        <a:p>
          <a:r>
            <a:rPr lang="en-US"/>
            <a:t>Sign me up!</a:t>
          </a:r>
        </a:p>
      </dgm:t>
    </dgm:pt>
    <dgm:pt modelId="{A9C3AD0E-D69C-DE4A-B1A9-AF8FA1C24039}" type="parTrans" cxnId="{659775D6-60F3-0D48-8E77-D53884199961}">
      <dgm:prSet/>
      <dgm:spPr/>
      <dgm:t>
        <a:bodyPr/>
        <a:lstStyle/>
        <a:p>
          <a:endParaRPr lang="en-US"/>
        </a:p>
      </dgm:t>
    </dgm:pt>
    <dgm:pt modelId="{FF45A52F-993E-834D-9632-2113523EEE5A}" type="sibTrans" cxnId="{659775D6-60F3-0D48-8E77-D53884199961}">
      <dgm:prSet/>
      <dgm:spPr/>
      <dgm:t>
        <a:bodyPr/>
        <a:lstStyle/>
        <a:p>
          <a:endParaRPr lang="en-US"/>
        </a:p>
      </dgm:t>
    </dgm:pt>
    <dgm:pt modelId="{01325B65-7D54-4549-BD11-2BEC96FFC25A}" type="pres">
      <dgm:prSet presAssocID="{301AEE17-13EB-1842-9C57-A1B78254FFEB}" presName="diagram" presStyleCnt="0">
        <dgm:presLayoutVars>
          <dgm:dir/>
          <dgm:resizeHandles val="exact"/>
        </dgm:presLayoutVars>
      </dgm:prSet>
      <dgm:spPr/>
    </dgm:pt>
    <dgm:pt modelId="{4F231B2E-9DD9-5146-A849-9743DE61E33E}" type="pres">
      <dgm:prSet presAssocID="{CDD10CA6-ABF0-D544-927F-3CF4B156127B}" presName="node" presStyleLbl="node1" presStyleIdx="0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79AC16-C77A-4345-9898-C8611873B52A}" type="pres">
      <dgm:prSet presAssocID="{05DA8E5C-180D-7D4C-ACF9-9A4B3C8C20B8}" presName="sibTrans" presStyleLbl="sibTrans2D1" presStyleIdx="0" presStyleCnt="11"/>
      <dgm:spPr/>
    </dgm:pt>
    <dgm:pt modelId="{4CE06F0D-8680-6B4F-91CA-ABE3C8300C8B}" type="pres">
      <dgm:prSet presAssocID="{05DA8E5C-180D-7D4C-ACF9-9A4B3C8C20B8}" presName="connectorText" presStyleLbl="sibTrans2D1" presStyleIdx="0" presStyleCnt="11"/>
      <dgm:spPr/>
    </dgm:pt>
    <dgm:pt modelId="{8293F004-8957-A64B-AFBF-2B11A712630B}" type="pres">
      <dgm:prSet presAssocID="{021C1040-A9E8-A74D-8659-1A6B923F86EA}" presName="node" presStyleLbl="node1" presStyleIdx="1" presStyleCnt="12">
        <dgm:presLayoutVars>
          <dgm:bulletEnabled val="1"/>
        </dgm:presLayoutVars>
      </dgm:prSet>
      <dgm:spPr/>
    </dgm:pt>
    <dgm:pt modelId="{540BD255-67E6-5743-A78A-AF2BE70884AD}" type="pres">
      <dgm:prSet presAssocID="{F16AD6EF-1799-D84D-B197-965AA4A3E1AC}" presName="sibTrans" presStyleLbl="sibTrans2D1" presStyleIdx="1" presStyleCnt="11"/>
      <dgm:spPr/>
    </dgm:pt>
    <dgm:pt modelId="{FE28A5FC-BED2-9C40-91F1-3E3A37B54E9A}" type="pres">
      <dgm:prSet presAssocID="{F16AD6EF-1799-D84D-B197-965AA4A3E1AC}" presName="connectorText" presStyleLbl="sibTrans2D1" presStyleIdx="1" presStyleCnt="11"/>
      <dgm:spPr/>
    </dgm:pt>
    <dgm:pt modelId="{F12131D3-E579-3548-B697-797248CE96D8}" type="pres">
      <dgm:prSet presAssocID="{0200FAF7-CC28-B14B-962B-F5B80582FB0F}" presName="node" presStyleLbl="node1" presStyleIdx="2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166B3D-CEA8-B842-93CE-623C7723B583}" type="pres">
      <dgm:prSet presAssocID="{B7B1012D-0A8C-D945-B104-3F09AB394621}" presName="sibTrans" presStyleLbl="sibTrans2D1" presStyleIdx="2" presStyleCnt="11"/>
      <dgm:spPr/>
    </dgm:pt>
    <dgm:pt modelId="{D5EA9876-028C-AA40-9F81-48616BC7F1A5}" type="pres">
      <dgm:prSet presAssocID="{B7B1012D-0A8C-D945-B104-3F09AB394621}" presName="connectorText" presStyleLbl="sibTrans2D1" presStyleIdx="2" presStyleCnt="11"/>
      <dgm:spPr/>
    </dgm:pt>
    <dgm:pt modelId="{8A4817E6-A213-1843-AE09-C28660ABD241}" type="pres">
      <dgm:prSet presAssocID="{485E6D1F-21F7-D847-9A2B-6BEB09DB2FE6}" presName="node" presStyleLbl="node1" presStyleIdx="3" presStyleCnt="12">
        <dgm:presLayoutVars>
          <dgm:bulletEnabled val="1"/>
        </dgm:presLayoutVars>
      </dgm:prSet>
      <dgm:spPr/>
    </dgm:pt>
    <dgm:pt modelId="{B7005C5C-2E51-B248-B49C-70AC12DE6A6F}" type="pres">
      <dgm:prSet presAssocID="{42A3E16B-7C2D-8648-9FC3-5BBF0DDE8D16}" presName="sibTrans" presStyleLbl="sibTrans2D1" presStyleIdx="3" presStyleCnt="11"/>
      <dgm:spPr/>
    </dgm:pt>
    <dgm:pt modelId="{FF5675D5-270F-A249-998A-4CBA0BE836F6}" type="pres">
      <dgm:prSet presAssocID="{42A3E16B-7C2D-8648-9FC3-5BBF0DDE8D16}" presName="connectorText" presStyleLbl="sibTrans2D1" presStyleIdx="3" presStyleCnt="11"/>
      <dgm:spPr/>
    </dgm:pt>
    <dgm:pt modelId="{1F5AA8AA-7F12-F340-A2AF-9F04E27A1C02}" type="pres">
      <dgm:prSet presAssocID="{C06EA910-D013-2D43-80C1-EBCF69C4DEA0}" presName="node" presStyleLbl="node1" presStyleIdx="4" presStyleCnt="12">
        <dgm:presLayoutVars>
          <dgm:bulletEnabled val="1"/>
        </dgm:presLayoutVars>
      </dgm:prSet>
      <dgm:spPr/>
    </dgm:pt>
    <dgm:pt modelId="{1A054741-829D-2F4F-BE08-E493278FE916}" type="pres">
      <dgm:prSet presAssocID="{BA0CF49C-961F-8A40-9D64-03DA70C8652D}" presName="sibTrans" presStyleLbl="sibTrans2D1" presStyleIdx="4" presStyleCnt="11"/>
      <dgm:spPr/>
    </dgm:pt>
    <dgm:pt modelId="{7CBE53BF-84F0-5248-B0C8-63447139611A}" type="pres">
      <dgm:prSet presAssocID="{BA0CF49C-961F-8A40-9D64-03DA70C8652D}" presName="connectorText" presStyleLbl="sibTrans2D1" presStyleIdx="4" presStyleCnt="11"/>
      <dgm:spPr/>
    </dgm:pt>
    <dgm:pt modelId="{92BCBD1F-3FBD-AB45-B45D-3FD3734395EA}" type="pres">
      <dgm:prSet presAssocID="{2654174F-FDF2-FC45-8492-56E243093661}" presName="node" presStyleLbl="node1" presStyleIdx="5" presStyleCnt="12">
        <dgm:presLayoutVars>
          <dgm:bulletEnabled val="1"/>
        </dgm:presLayoutVars>
      </dgm:prSet>
      <dgm:spPr/>
    </dgm:pt>
    <dgm:pt modelId="{DE53E150-2856-E949-A247-5ED8230BB95A}" type="pres">
      <dgm:prSet presAssocID="{1FFE28DF-972B-E34F-874A-55353D5A0467}" presName="sibTrans" presStyleLbl="sibTrans2D1" presStyleIdx="5" presStyleCnt="11"/>
      <dgm:spPr/>
    </dgm:pt>
    <dgm:pt modelId="{0CF8AD64-379E-874F-8B2A-8472BE0452E7}" type="pres">
      <dgm:prSet presAssocID="{1FFE28DF-972B-E34F-874A-55353D5A0467}" presName="connectorText" presStyleLbl="sibTrans2D1" presStyleIdx="5" presStyleCnt="11"/>
      <dgm:spPr/>
    </dgm:pt>
    <dgm:pt modelId="{E015802E-A14B-DF44-97D0-706357AAC946}" type="pres">
      <dgm:prSet presAssocID="{6FC56B35-C4D3-2747-89D8-03B131786B9C}" presName="node" presStyleLbl="node1" presStyleIdx="6" presStyleCnt="12">
        <dgm:presLayoutVars>
          <dgm:bulletEnabled val="1"/>
        </dgm:presLayoutVars>
      </dgm:prSet>
      <dgm:spPr/>
    </dgm:pt>
    <dgm:pt modelId="{AC76B3DD-4E8C-2840-96DE-19939122F36E}" type="pres">
      <dgm:prSet presAssocID="{0156276D-EB1B-B649-A49D-C698E6693658}" presName="sibTrans" presStyleLbl="sibTrans2D1" presStyleIdx="6" presStyleCnt="11"/>
      <dgm:spPr/>
    </dgm:pt>
    <dgm:pt modelId="{5DE0A406-3720-1341-8E13-ACD25F3CD82D}" type="pres">
      <dgm:prSet presAssocID="{0156276D-EB1B-B649-A49D-C698E6693658}" presName="connectorText" presStyleLbl="sibTrans2D1" presStyleIdx="6" presStyleCnt="11"/>
      <dgm:spPr/>
    </dgm:pt>
    <dgm:pt modelId="{532BDFAB-1C81-AA42-8EEF-F78285D9459C}" type="pres">
      <dgm:prSet presAssocID="{79B07DEF-6BCF-9240-8B1A-C809495B6152}" presName="node" presStyleLbl="node1" presStyleIdx="7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661BDB-C43F-D746-8E6A-0C40E54BFA88}" type="pres">
      <dgm:prSet presAssocID="{2B469366-A127-5945-BAAE-E4BE27CAC533}" presName="sibTrans" presStyleLbl="sibTrans2D1" presStyleIdx="7" presStyleCnt="11"/>
      <dgm:spPr/>
    </dgm:pt>
    <dgm:pt modelId="{AEC88852-6BC5-3041-9868-21855D36070A}" type="pres">
      <dgm:prSet presAssocID="{2B469366-A127-5945-BAAE-E4BE27CAC533}" presName="connectorText" presStyleLbl="sibTrans2D1" presStyleIdx="7" presStyleCnt="11"/>
      <dgm:spPr/>
    </dgm:pt>
    <dgm:pt modelId="{0BD3C95E-8023-C549-B770-317A38F47689}" type="pres">
      <dgm:prSet presAssocID="{0A7CA114-E2E0-854B-BD32-CB83611510BD}" presName="node" presStyleLbl="node1" presStyleIdx="8" presStyleCnt="12">
        <dgm:presLayoutVars>
          <dgm:bulletEnabled val="1"/>
        </dgm:presLayoutVars>
      </dgm:prSet>
      <dgm:spPr/>
    </dgm:pt>
    <dgm:pt modelId="{AFB5CB36-0399-F44D-B0E1-040EB94D974A}" type="pres">
      <dgm:prSet presAssocID="{4CD7777D-F3B6-524C-A6B2-ADD7D6B95FDC}" presName="sibTrans" presStyleLbl="sibTrans2D1" presStyleIdx="8" presStyleCnt="11"/>
      <dgm:spPr/>
    </dgm:pt>
    <dgm:pt modelId="{424F2ED0-3497-A547-91C4-A00959DFEEF6}" type="pres">
      <dgm:prSet presAssocID="{4CD7777D-F3B6-524C-A6B2-ADD7D6B95FDC}" presName="connectorText" presStyleLbl="sibTrans2D1" presStyleIdx="8" presStyleCnt="11"/>
      <dgm:spPr/>
    </dgm:pt>
    <dgm:pt modelId="{DBB19E86-2DE2-C943-8C39-A51661FB3BE5}" type="pres">
      <dgm:prSet presAssocID="{55D011DB-1068-B94D-97A8-A0FF1BDE17F3}" presName="node" presStyleLbl="node1" presStyleIdx="9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D045A4-C03F-9143-86DA-D1133F2062A0}" type="pres">
      <dgm:prSet presAssocID="{F05B1B82-9702-6C49-8930-A7559720A874}" presName="sibTrans" presStyleLbl="sibTrans2D1" presStyleIdx="9" presStyleCnt="11"/>
      <dgm:spPr/>
    </dgm:pt>
    <dgm:pt modelId="{8EA9BD5E-81F1-CE42-9BDF-E353D90AB485}" type="pres">
      <dgm:prSet presAssocID="{F05B1B82-9702-6C49-8930-A7559720A874}" presName="connectorText" presStyleLbl="sibTrans2D1" presStyleIdx="9" presStyleCnt="11"/>
      <dgm:spPr/>
    </dgm:pt>
    <dgm:pt modelId="{8D96AFFC-2741-7F43-859E-3017EB3EF26F}" type="pres">
      <dgm:prSet presAssocID="{22AFF460-EAD8-9048-88D9-0B1B30A343EE}" presName="node" presStyleLbl="node1" presStyleIdx="10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0264C8-B3D7-244A-8202-4F257040D8F8}" type="pres">
      <dgm:prSet presAssocID="{550C5E77-222C-EF40-92FE-C9D020AEFCEC}" presName="sibTrans" presStyleLbl="sibTrans2D1" presStyleIdx="10" presStyleCnt="11"/>
      <dgm:spPr/>
    </dgm:pt>
    <dgm:pt modelId="{99D5E61C-892C-5F4F-A759-175186C2BB0F}" type="pres">
      <dgm:prSet presAssocID="{550C5E77-222C-EF40-92FE-C9D020AEFCEC}" presName="connectorText" presStyleLbl="sibTrans2D1" presStyleIdx="10" presStyleCnt="11"/>
      <dgm:spPr/>
    </dgm:pt>
    <dgm:pt modelId="{FBCA520C-7746-1E42-99D6-1DB487D8D7CF}" type="pres">
      <dgm:prSet presAssocID="{95F3571E-6371-5641-87B2-DB210AB16101}" presName="node" presStyleLbl="node1" presStyleIdx="11" presStyleCnt="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4570BAD-0041-8E41-BF3D-8B82A9117487}" type="presOf" srcId="{F16AD6EF-1799-D84D-B197-965AA4A3E1AC}" destId="{FE28A5FC-BED2-9C40-91F1-3E3A37B54E9A}" srcOrd="1" destOrd="0" presId="urn:microsoft.com/office/officeart/2005/8/layout/process5"/>
    <dgm:cxn modelId="{FCDC1C35-1D2F-6A4B-B62E-56544CF39EED}" type="presOf" srcId="{05DA8E5C-180D-7D4C-ACF9-9A4B3C8C20B8}" destId="{6079AC16-C77A-4345-9898-C8611873B52A}" srcOrd="0" destOrd="0" presId="urn:microsoft.com/office/officeart/2005/8/layout/process5"/>
    <dgm:cxn modelId="{4B01652B-EEF6-7748-BE43-97C55D535272}" srcId="{301AEE17-13EB-1842-9C57-A1B78254FFEB}" destId="{79B07DEF-6BCF-9240-8B1A-C809495B6152}" srcOrd="7" destOrd="0" parTransId="{096234F9-3BF0-1A4A-BF30-F4EBAECF1E0C}" sibTransId="{2B469366-A127-5945-BAAE-E4BE27CAC533}"/>
    <dgm:cxn modelId="{92F8441D-552B-DD4C-B7B6-3A8E9813D649}" type="presOf" srcId="{C06EA910-D013-2D43-80C1-EBCF69C4DEA0}" destId="{1F5AA8AA-7F12-F340-A2AF-9F04E27A1C02}" srcOrd="0" destOrd="0" presId="urn:microsoft.com/office/officeart/2005/8/layout/process5"/>
    <dgm:cxn modelId="{7387FC52-71A2-0F44-BB16-8429EA313E0D}" type="presOf" srcId="{2654174F-FDF2-FC45-8492-56E243093661}" destId="{92BCBD1F-3FBD-AB45-B45D-3FD3734395EA}" srcOrd="0" destOrd="0" presId="urn:microsoft.com/office/officeart/2005/8/layout/process5"/>
    <dgm:cxn modelId="{55872CDD-4CA3-0748-97AA-47F1884204A4}" type="presOf" srcId="{0A7CA114-E2E0-854B-BD32-CB83611510BD}" destId="{0BD3C95E-8023-C549-B770-317A38F47689}" srcOrd="0" destOrd="0" presId="urn:microsoft.com/office/officeart/2005/8/layout/process5"/>
    <dgm:cxn modelId="{F640326C-FA8F-1A43-A787-B2111912B51B}" type="presOf" srcId="{B7B1012D-0A8C-D945-B104-3F09AB394621}" destId="{D5166B3D-CEA8-B842-93CE-623C7723B583}" srcOrd="0" destOrd="0" presId="urn:microsoft.com/office/officeart/2005/8/layout/process5"/>
    <dgm:cxn modelId="{5F2731A5-F940-1B4B-BB40-ECCD76BDF7B5}" type="presOf" srcId="{F05B1B82-9702-6C49-8930-A7559720A874}" destId="{8EA9BD5E-81F1-CE42-9BDF-E353D90AB485}" srcOrd="1" destOrd="0" presId="urn:microsoft.com/office/officeart/2005/8/layout/process5"/>
    <dgm:cxn modelId="{EA508B3C-D5B5-9846-A0E2-BA4514F0322F}" srcId="{301AEE17-13EB-1842-9C57-A1B78254FFEB}" destId="{CDD10CA6-ABF0-D544-927F-3CF4B156127B}" srcOrd="0" destOrd="0" parTransId="{8351F0EB-3AD4-7C4D-82CD-73321ABE62A2}" sibTransId="{05DA8E5C-180D-7D4C-ACF9-9A4B3C8C20B8}"/>
    <dgm:cxn modelId="{D8646B94-3AAE-AF4B-9F22-19EE35C24E1F}" type="presOf" srcId="{2B469366-A127-5945-BAAE-E4BE27CAC533}" destId="{AEC88852-6BC5-3041-9868-21855D36070A}" srcOrd="1" destOrd="0" presId="urn:microsoft.com/office/officeart/2005/8/layout/process5"/>
    <dgm:cxn modelId="{9C765603-F241-914E-9DB1-A2CCE5BB1EA0}" type="presOf" srcId="{0200FAF7-CC28-B14B-962B-F5B80582FB0F}" destId="{F12131D3-E579-3548-B697-797248CE96D8}" srcOrd="0" destOrd="0" presId="urn:microsoft.com/office/officeart/2005/8/layout/process5"/>
    <dgm:cxn modelId="{D4D19864-DD3D-9A41-AA19-8AA6DCDC5064}" type="presOf" srcId="{55D011DB-1068-B94D-97A8-A0FF1BDE17F3}" destId="{DBB19E86-2DE2-C943-8C39-A51661FB3BE5}" srcOrd="0" destOrd="0" presId="urn:microsoft.com/office/officeart/2005/8/layout/process5"/>
    <dgm:cxn modelId="{847714A7-5063-2F4E-93AB-B76D53B0070F}" srcId="{301AEE17-13EB-1842-9C57-A1B78254FFEB}" destId="{55D011DB-1068-B94D-97A8-A0FF1BDE17F3}" srcOrd="9" destOrd="0" parTransId="{C5C72AD1-09E9-A149-AAFB-59614EA83AB2}" sibTransId="{F05B1B82-9702-6C49-8930-A7559720A874}"/>
    <dgm:cxn modelId="{AD7051D6-AE9E-EE40-A5D0-8E92D71F3296}" type="presOf" srcId="{79B07DEF-6BCF-9240-8B1A-C809495B6152}" destId="{532BDFAB-1C81-AA42-8EEF-F78285D9459C}" srcOrd="0" destOrd="0" presId="urn:microsoft.com/office/officeart/2005/8/layout/process5"/>
    <dgm:cxn modelId="{5B285AA1-2B49-9D4F-85A5-F27AB760A74D}" type="presOf" srcId="{BA0CF49C-961F-8A40-9D64-03DA70C8652D}" destId="{7CBE53BF-84F0-5248-B0C8-63447139611A}" srcOrd="1" destOrd="0" presId="urn:microsoft.com/office/officeart/2005/8/layout/process5"/>
    <dgm:cxn modelId="{A000BFDE-E239-714F-9644-9392A262F221}" type="presOf" srcId="{1FFE28DF-972B-E34F-874A-55353D5A0467}" destId="{DE53E150-2856-E949-A247-5ED8230BB95A}" srcOrd="0" destOrd="0" presId="urn:microsoft.com/office/officeart/2005/8/layout/process5"/>
    <dgm:cxn modelId="{9D1D89DA-128A-EC4F-A5FA-F249A6205170}" type="presOf" srcId="{05DA8E5C-180D-7D4C-ACF9-9A4B3C8C20B8}" destId="{4CE06F0D-8680-6B4F-91CA-ABE3C8300C8B}" srcOrd="1" destOrd="0" presId="urn:microsoft.com/office/officeart/2005/8/layout/process5"/>
    <dgm:cxn modelId="{B8354A51-7B14-0349-ACD2-FD6E1FFC6F2B}" type="presOf" srcId="{BA0CF49C-961F-8A40-9D64-03DA70C8652D}" destId="{1A054741-829D-2F4F-BE08-E493278FE916}" srcOrd="0" destOrd="0" presId="urn:microsoft.com/office/officeart/2005/8/layout/process5"/>
    <dgm:cxn modelId="{099ED5DC-992D-4C47-8914-C918D1037FAB}" type="presOf" srcId="{95F3571E-6371-5641-87B2-DB210AB16101}" destId="{FBCA520C-7746-1E42-99D6-1DB487D8D7CF}" srcOrd="0" destOrd="0" presId="urn:microsoft.com/office/officeart/2005/8/layout/process5"/>
    <dgm:cxn modelId="{7558425D-1145-AF42-8CB8-273A757D306D}" type="presOf" srcId="{22AFF460-EAD8-9048-88D9-0B1B30A343EE}" destId="{8D96AFFC-2741-7F43-859E-3017EB3EF26F}" srcOrd="0" destOrd="0" presId="urn:microsoft.com/office/officeart/2005/8/layout/process5"/>
    <dgm:cxn modelId="{312ABA75-7503-8341-B734-A9433B06EDFA}" type="presOf" srcId="{4CD7777D-F3B6-524C-A6B2-ADD7D6B95FDC}" destId="{424F2ED0-3497-A547-91C4-A00959DFEEF6}" srcOrd="1" destOrd="0" presId="urn:microsoft.com/office/officeart/2005/8/layout/process5"/>
    <dgm:cxn modelId="{EA1DCF31-4C5D-974E-84CB-5E939043F9D7}" type="presOf" srcId="{550C5E77-222C-EF40-92FE-C9D020AEFCEC}" destId="{570264C8-B3D7-244A-8202-4F257040D8F8}" srcOrd="0" destOrd="0" presId="urn:microsoft.com/office/officeart/2005/8/layout/process5"/>
    <dgm:cxn modelId="{B6587120-8ED7-3541-A39E-D40D12B7A104}" type="presOf" srcId="{2B469366-A127-5945-BAAE-E4BE27CAC533}" destId="{0D661BDB-C43F-D746-8E6A-0C40E54BFA88}" srcOrd="0" destOrd="0" presId="urn:microsoft.com/office/officeart/2005/8/layout/process5"/>
    <dgm:cxn modelId="{A77C0C79-0CDA-174C-9D1F-293516A723E7}" type="presOf" srcId="{0156276D-EB1B-B649-A49D-C698E6693658}" destId="{5DE0A406-3720-1341-8E13-ACD25F3CD82D}" srcOrd="1" destOrd="0" presId="urn:microsoft.com/office/officeart/2005/8/layout/process5"/>
    <dgm:cxn modelId="{0E1B20E4-1AC8-7D4A-A3C1-4EE37B90D735}" type="presOf" srcId="{1FFE28DF-972B-E34F-874A-55353D5A0467}" destId="{0CF8AD64-379E-874F-8B2A-8472BE0452E7}" srcOrd="1" destOrd="0" presId="urn:microsoft.com/office/officeart/2005/8/layout/process5"/>
    <dgm:cxn modelId="{38529BBF-3923-2C4B-91A3-082F59CAF007}" type="presOf" srcId="{550C5E77-222C-EF40-92FE-C9D020AEFCEC}" destId="{99D5E61C-892C-5F4F-A759-175186C2BB0F}" srcOrd="1" destOrd="0" presId="urn:microsoft.com/office/officeart/2005/8/layout/process5"/>
    <dgm:cxn modelId="{5185497D-F1E6-0C49-AA83-BD55C351AC7C}" srcId="{301AEE17-13EB-1842-9C57-A1B78254FFEB}" destId="{C06EA910-D013-2D43-80C1-EBCF69C4DEA0}" srcOrd="4" destOrd="0" parTransId="{2DC2209F-7713-D04A-9B09-739E49A1AD9B}" sibTransId="{BA0CF49C-961F-8A40-9D64-03DA70C8652D}"/>
    <dgm:cxn modelId="{017A67C6-D3C1-1C4B-A46F-EA3226FA2136}" srcId="{301AEE17-13EB-1842-9C57-A1B78254FFEB}" destId="{22AFF460-EAD8-9048-88D9-0B1B30A343EE}" srcOrd="10" destOrd="0" parTransId="{208C7FFE-3887-EE45-ABEC-D1756AF3997C}" sibTransId="{550C5E77-222C-EF40-92FE-C9D020AEFCEC}"/>
    <dgm:cxn modelId="{34983BA2-449E-084A-94F9-17010F3073BE}" type="presOf" srcId="{485E6D1F-21F7-D847-9A2B-6BEB09DB2FE6}" destId="{8A4817E6-A213-1843-AE09-C28660ABD241}" srcOrd="0" destOrd="0" presId="urn:microsoft.com/office/officeart/2005/8/layout/process5"/>
    <dgm:cxn modelId="{B5BDFC22-9FA6-414B-A08C-AAE491AE6A82}" srcId="{301AEE17-13EB-1842-9C57-A1B78254FFEB}" destId="{0200FAF7-CC28-B14B-962B-F5B80582FB0F}" srcOrd="2" destOrd="0" parTransId="{54EA312B-128E-A840-A08D-FA03428F0CF4}" sibTransId="{B7B1012D-0A8C-D945-B104-3F09AB394621}"/>
    <dgm:cxn modelId="{82A426AA-792D-A142-AFB6-7A71961C35CE}" type="presOf" srcId="{0156276D-EB1B-B649-A49D-C698E6693658}" destId="{AC76B3DD-4E8C-2840-96DE-19939122F36E}" srcOrd="0" destOrd="0" presId="urn:microsoft.com/office/officeart/2005/8/layout/process5"/>
    <dgm:cxn modelId="{D2512054-89A0-6B40-AA8D-64F0C1DA3FC9}" type="presOf" srcId="{B7B1012D-0A8C-D945-B104-3F09AB394621}" destId="{D5EA9876-028C-AA40-9F81-48616BC7F1A5}" srcOrd="1" destOrd="0" presId="urn:microsoft.com/office/officeart/2005/8/layout/process5"/>
    <dgm:cxn modelId="{FF58E535-E1AE-E642-A6D3-4ED74A2A1F53}" type="presOf" srcId="{CDD10CA6-ABF0-D544-927F-3CF4B156127B}" destId="{4F231B2E-9DD9-5146-A849-9743DE61E33E}" srcOrd="0" destOrd="0" presId="urn:microsoft.com/office/officeart/2005/8/layout/process5"/>
    <dgm:cxn modelId="{131710F6-2138-E94E-85BF-7CCA9E61CEA5}" type="presOf" srcId="{F16AD6EF-1799-D84D-B197-965AA4A3E1AC}" destId="{540BD255-67E6-5743-A78A-AF2BE70884AD}" srcOrd="0" destOrd="0" presId="urn:microsoft.com/office/officeart/2005/8/layout/process5"/>
    <dgm:cxn modelId="{812EE566-0509-7648-BBB0-2CB1A2BC4EFC}" type="presOf" srcId="{021C1040-A9E8-A74D-8659-1A6B923F86EA}" destId="{8293F004-8957-A64B-AFBF-2B11A712630B}" srcOrd="0" destOrd="0" presId="urn:microsoft.com/office/officeart/2005/8/layout/process5"/>
    <dgm:cxn modelId="{71FAB58F-A673-2F4B-9CFE-A03F6DD7254F}" type="presOf" srcId="{301AEE17-13EB-1842-9C57-A1B78254FFEB}" destId="{01325B65-7D54-4549-BD11-2BEC96FFC25A}" srcOrd="0" destOrd="0" presId="urn:microsoft.com/office/officeart/2005/8/layout/process5"/>
    <dgm:cxn modelId="{30C892B2-5438-0944-BA1A-12BE1156910A}" srcId="{301AEE17-13EB-1842-9C57-A1B78254FFEB}" destId="{021C1040-A9E8-A74D-8659-1A6B923F86EA}" srcOrd="1" destOrd="0" parTransId="{15F6949F-557A-5D4E-BBFE-80731363BA61}" sibTransId="{F16AD6EF-1799-D84D-B197-965AA4A3E1AC}"/>
    <dgm:cxn modelId="{1BBA927B-B06E-0649-9653-DDBB22A00716}" type="presOf" srcId="{4CD7777D-F3B6-524C-A6B2-ADD7D6B95FDC}" destId="{AFB5CB36-0399-F44D-B0E1-040EB94D974A}" srcOrd="0" destOrd="0" presId="urn:microsoft.com/office/officeart/2005/8/layout/process5"/>
    <dgm:cxn modelId="{4E839A51-95DD-FA4F-9DF1-19799459EB1E}" srcId="{301AEE17-13EB-1842-9C57-A1B78254FFEB}" destId="{485E6D1F-21F7-D847-9A2B-6BEB09DB2FE6}" srcOrd="3" destOrd="0" parTransId="{46E81549-B26A-8040-9AB4-1B59B389B782}" sibTransId="{42A3E16B-7C2D-8648-9FC3-5BBF0DDE8D16}"/>
    <dgm:cxn modelId="{FD6F5B31-5704-3344-8654-DEFB79923048}" srcId="{301AEE17-13EB-1842-9C57-A1B78254FFEB}" destId="{6FC56B35-C4D3-2747-89D8-03B131786B9C}" srcOrd="6" destOrd="0" parTransId="{0876C902-EB09-4F4E-9427-B3EAB20144C1}" sibTransId="{0156276D-EB1B-B649-A49D-C698E6693658}"/>
    <dgm:cxn modelId="{1110C838-59B2-DD45-9B4C-496C7DA42B25}" srcId="{301AEE17-13EB-1842-9C57-A1B78254FFEB}" destId="{2654174F-FDF2-FC45-8492-56E243093661}" srcOrd="5" destOrd="0" parTransId="{B745FC26-342F-1940-BACF-444D5DB8AAA3}" sibTransId="{1FFE28DF-972B-E34F-874A-55353D5A0467}"/>
    <dgm:cxn modelId="{0148AC38-3FCB-5F4D-8553-497DC5B4B476}" type="presOf" srcId="{6FC56B35-C4D3-2747-89D8-03B131786B9C}" destId="{E015802E-A14B-DF44-97D0-706357AAC946}" srcOrd="0" destOrd="0" presId="urn:microsoft.com/office/officeart/2005/8/layout/process5"/>
    <dgm:cxn modelId="{B99A36A0-8CE5-0D43-A082-D15FC31DE277}" type="presOf" srcId="{42A3E16B-7C2D-8648-9FC3-5BBF0DDE8D16}" destId="{B7005C5C-2E51-B248-B49C-70AC12DE6A6F}" srcOrd="0" destOrd="0" presId="urn:microsoft.com/office/officeart/2005/8/layout/process5"/>
    <dgm:cxn modelId="{659775D6-60F3-0D48-8E77-D53884199961}" srcId="{301AEE17-13EB-1842-9C57-A1B78254FFEB}" destId="{95F3571E-6371-5641-87B2-DB210AB16101}" srcOrd="11" destOrd="0" parTransId="{A9C3AD0E-D69C-DE4A-B1A9-AF8FA1C24039}" sibTransId="{FF45A52F-993E-834D-9632-2113523EEE5A}"/>
    <dgm:cxn modelId="{A3A9FF15-6A76-A042-A569-871A3DC401AF}" srcId="{301AEE17-13EB-1842-9C57-A1B78254FFEB}" destId="{0A7CA114-E2E0-854B-BD32-CB83611510BD}" srcOrd="8" destOrd="0" parTransId="{7674F872-F13C-C444-B21C-9B4FA0A0E070}" sibTransId="{4CD7777D-F3B6-524C-A6B2-ADD7D6B95FDC}"/>
    <dgm:cxn modelId="{8BECB582-FEC8-0F42-BFCF-DBA5A8A8DE37}" type="presOf" srcId="{F05B1B82-9702-6C49-8930-A7559720A874}" destId="{35D045A4-C03F-9143-86DA-D1133F2062A0}" srcOrd="0" destOrd="0" presId="urn:microsoft.com/office/officeart/2005/8/layout/process5"/>
    <dgm:cxn modelId="{1258163C-A2E0-1047-ABC6-8ACC2C11D7B5}" type="presOf" srcId="{42A3E16B-7C2D-8648-9FC3-5BBF0DDE8D16}" destId="{FF5675D5-270F-A249-998A-4CBA0BE836F6}" srcOrd="1" destOrd="0" presId="urn:microsoft.com/office/officeart/2005/8/layout/process5"/>
    <dgm:cxn modelId="{7F71F3F5-F8B4-374C-B1FF-5EA68EB55D96}" type="presParOf" srcId="{01325B65-7D54-4549-BD11-2BEC96FFC25A}" destId="{4F231B2E-9DD9-5146-A849-9743DE61E33E}" srcOrd="0" destOrd="0" presId="urn:microsoft.com/office/officeart/2005/8/layout/process5"/>
    <dgm:cxn modelId="{169E1DEB-FFB8-2F41-A781-A9FAD3608391}" type="presParOf" srcId="{01325B65-7D54-4549-BD11-2BEC96FFC25A}" destId="{6079AC16-C77A-4345-9898-C8611873B52A}" srcOrd="1" destOrd="0" presId="urn:microsoft.com/office/officeart/2005/8/layout/process5"/>
    <dgm:cxn modelId="{95DF7089-BD0D-404B-BE27-7673FBCE874C}" type="presParOf" srcId="{6079AC16-C77A-4345-9898-C8611873B52A}" destId="{4CE06F0D-8680-6B4F-91CA-ABE3C8300C8B}" srcOrd="0" destOrd="0" presId="urn:microsoft.com/office/officeart/2005/8/layout/process5"/>
    <dgm:cxn modelId="{AE6F539B-6B6D-9C47-8197-0047D935E7DC}" type="presParOf" srcId="{01325B65-7D54-4549-BD11-2BEC96FFC25A}" destId="{8293F004-8957-A64B-AFBF-2B11A712630B}" srcOrd="2" destOrd="0" presId="urn:microsoft.com/office/officeart/2005/8/layout/process5"/>
    <dgm:cxn modelId="{C496C269-31E5-D64D-8D05-69147BF9317B}" type="presParOf" srcId="{01325B65-7D54-4549-BD11-2BEC96FFC25A}" destId="{540BD255-67E6-5743-A78A-AF2BE70884AD}" srcOrd="3" destOrd="0" presId="urn:microsoft.com/office/officeart/2005/8/layout/process5"/>
    <dgm:cxn modelId="{41B73651-4272-6644-A974-208669C4AA4B}" type="presParOf" srcId="{540BD255-67E6-5743-A78A-AF2BE70884AD}" destId="{FE28A5FC-BED2-9C40-91F1-3E3A37B54E9A}" srcOrd="0" destOrd="0" presId="urn:microsoft.com/office/officeart/2005/8/layout/process5"/>
    <dgm:cxn modelId="{CFCEDA49-E3AF-134E-AA8E-EA9C0846C36C}" type="presParOf" srcId="{01325B65-7D54-4549-BD11-2BEC96FFC25A}" destId="{F12131D3-E579-3548-B697-797248CE96D8}" srcOrd="4" destOrd="0" presId="urn:microsoft.com/office/officeart/2005/8/layout/process5"/>
    <dgm:cxn modelId="{FCEC399F-CCF8-A549-A8C8-B0F834C0C6EB}" type="presParOf" srcId="{01325B65-7D54-4549-BD11-2BEC96FFC25A}" destId="{D5166B3D-CEA8-B842-93CE-623C7723B583}" srcOrd="5" destOrd="0" presId="urn:microsoft.com/office/officeart/2005/8/layout/process5"/>
    <dgm:cxn modelId="{AFBFF9DC-4008-CE44-9792-55D550A2BC93}" type="presParOf" srcId="{D5166B3D-CEA8-B842-93CE-623C7723B583}" destId="{D5EA9876-028C-AA40-9F81-48616BC7F1A5}" srcOrd="0" destOrd="0" presId="urn:microsoft.com/office/officeart/2005/8/layout/process5"/>
    <dgm:cxn modelId="{C20291E7-F6DC-954E-9AEC-C315521A62AE}" type="presParOf" srcId="{01325B65-7D54-4549-BD11-2BEC96FFC25A}" destId="{8A4817E6-A213-1843-AE09-C28660ABD241}" srcOrd="6" destOrd="0" presId="urn:microsoft.com/office/officeart/2005/8/layout/process5"/>
    <dgm:cxn modelId="{A9FDA854-CDA9-C74F-9F1F-B52C8A76B708}" type="presParOf" srcId="{01325B65-7D54-4549-BD11-2BEC96FFC25A}" destId="{B7005C5C-2E51-B248-B49C-70AC12DE6A6F}" srcOrd="7" destOrd="0" presId="urn:microsoft.com/office/officeart/2005/8/layout/process5"/>
    <dgm:cxn modelId="{85DF9E62-6D3F-D047-835D-C22F7C695911}" type="presParOf" srcId="{B7005C5C-2E51-B248-B49C-70AC12DE6A6F}" destId="{FF5675D5-270F-A249-998A-4CBA0BE836F6}" srcOrd="0" destOrd="0" presId="urn:microsoft.com/office/officeart/2005/8/layout/process5"/>
    <dgm:cxn modelId="{13CED2D4-EF35-A943-B027-A7BB2018DA9C}" type="presParOf" srcId="{01325B65-7D54-4549-BD11-2BEC96FFC25A}" destId="{1F5AA8AA-7F12-F340-A2AF-9F04E27A1C02}" srcOrd="8" destOrd="0" presId="urn:microsoft.com/office/officeart/2005/8/layout/process5"/>
    <dgm:cxn modelId="{7C75F245-2C53-9249-911C-8C9AEE9CC463}" type="presParOf" srcId="{01325B65-7D54-4549-BD11-2BEC96FFC25A}" destId="{1A054741-829D-2F4F-BE08-E493278FE916}" srcOrd="9" destOrd="0" presId="urn:microsoft.com/office/officeart/2005/8/layout/process5"/>
    <dgm:cxn modelId="{3922DC0D-276D-3144-BD2D-E62238F9842A}" type="presParOf" srcId="{1A054741-829D-2F4F-BE08-E493278FE916}" destId="{7CBE53BF-84F0-5248-B0C8-63447139611A}" srcOrd="0" destOrd="0" presId="urn:microsoft.com/office/officeart/2005/8/layout/process5"/>
    <dgm:cxn modelId="{974825E6-B5CB-904C-90CD-6F734DF4F72C}" type="presParOf" srcId="{01325B65-7D54-4549-BD11-2BEC96FFC25A}" destId="{92BCBD1F-3FBD-AB45-B45D-3FD3734395EA}" srcOrd="10" destOrd="0" presId="urn:microsoft.com/office/officeart/2005/8/layout/process5"/>
    <dgm:cxn modelId="{237848A7-455E-1946-894F-1FB5B28248F8}" type="presParOf" srcId="{01325B65-7D54-4549-BD11-2BEC96FFC25A}" destId="{DE53E150-2856-E949-A247-5ED8230BB95A}" srcOrd="11" destOrd="0" presId="urn:microsoft.com/office/officeart/2005/8/layout/process5"/>
    <dgm:cxn modelId="{DE81212D-A7FA-8F41-BD2D-4B6B3A5FF08D}" type="presParOf" srcId="{DE53E150-2856-E949-A247-5ED8230BB95A}" destId="{0CF8AD64-379E-874F-8B2A-8472BE0452E7}" srcOrd="0" destOrd="0" presId="urn:microsoft.com/office/officeart/2005/8/layout/process5"/>
    <dgm:cxn modelId="{F45B0E5D-9761-2D46-BECB-704D2EB31368}" type="presParOf" srcId="{01325B65-7D54-4549-BD11-2BEC96FFC25A}" destId="{E015802E-A14B-DF44-97D0-706357AAC946}" srcOrd="12" destOrd="0" presId="urn:microsoft.com/office/officeart/2005/8/layout/process5"/>
    <dgm:cxn modelId="{F31B7AB4-B64A-9749-8A7C-EA07E39E0298}" type="presParOf" srcId="{01325B65-7D54-4549-BD11-2BEC96FFC25A}" destId="{AC76B3DD-4E8C-2840-96DE-19939122F36E}" srcOrd="13" destOrd="0" presId="urn:microsoft.com/office/officeart/2005/8/layout/process5"/>
    <dgm:cxn modelId="{D40EAEDF-2715-8342-9E98-577A420BB4A3}" type="presParOf" srcId="{AC76B3DD-4E8C-2840-96DE-19939122F36E}" destId="{5DE0A406-3720-1341-8E13-ACD25F3CD82D}" srcOrd="0" destOrd="0" presId="urn:microsoft.com/office/officeart/2005/8/layout/process5"/>
    <dgm:cxn modelId="{B42E7E50-0BC7-BA45-AF86-7BAAFACCFC4C}" type="presParOf" srcId="{01325B65-7D54-4549-BD11-2BEC96FFC25A}" destId="{532BDFAB-1C81-AA42-8EEF-F78285D9459C}" srcOrd="14" destOrd="0" presId="urn:microsoft.com/office/officeart/2005/8/layout/process5"/>
    <dgm:cxn modelId="{19ABAB91-1263-4648-9E1E-138D714B94ED}" type="presParOf" srcId="{01325B65-7D54-4549-BD11-2BEC96FFC25A}" destId="{0D661BDB-C43F-D746-8E6A-0C40E54BFA88}" srcOrd="15" destOrd="0" presId="urn:microsoft.com/office/officeart/2005/8/layout/process5"/>
    <dgm:cxn modelId="{E36BB0CE-4BE0-2F47-B345-A3622C243937}" type="presParOf" srcId="{0D661BDB-C43F-D746-8E6A-0C40E54BFA88}" destId="{AEC88852-6BC5-3041-9868-21855D36070A}" srcOrd="0" destOrd="0" presId="urn:microsoft.com/office/officeart/2005/8/layout/process5"/>
    <dgm:cxn modelId="{43144E46-73DB-A048-A888-5274ACFBBF79}" type="presParOf" srcId="{01325B65-7D54-4549-BD11-2BEC96FFC25A}" destId="{0BD3C95E-8023-C549-B770-317A38F47689}" srcOrd="16" destOrd="0" presId="urn:microsoft.com/office/officeart/2005/8/layout/process5"/>
    <dgm:cxn modelId="{7795E17E-1191-3647-A93A-89BF20B95833}" type="presParOf" srcId="{01325B65-7D54-4549-BD11-2BEC96FFC25A}" destId="{AFB5CB36-0399-F44D-B0E1-040EB94D974A}" srcOrd="17" destOrd="0" presId="urn:microsoft.com/office/officeart/2005/8/layout/process5"/>
    <dgm:cxn modelId="{1EDDB7CD-FF83-CE4E-BAB3-88793D750FFD}" type="presParOf" srcId="{AFB5CB36-0399-F44D-B0E1-040EB94D974A}" destId="{424F2ED0-3497-A547-91C4-A00959DFEEF6}" srcOrd="0" destOrd="0" presId="urn:microsoft.com/office/officeart/2005/8/layout/process5"/>
    <dgm:cxn modelId="{75C46CAC-C973-8440-A026-66E8ADEE84DF}" type="presParOf" srcId="{01325B65-7D54-4549-BD11-2BEC96FFC25A}" destId="{DBB19E86-2DE2-C943-8C39-A51661FB3BE5}" srcOrd="18" destOrd="0" presId="urn:microsoft.com/office/officeart/2005/8/layout/process5"/>
    <dgm:cxn modelId="{7B57BDA7-26C7-F242-9BB1-5402B6744490}" type="presParOf" srcId="{01325B65-7D54-4549-BD11-2BEC96FFC25A}" destId="{35D045A4-C03F-9143-86DA-D1133F2062A0}" srcOrd="19" destOrd="0" presId="urn:microsoft.com/office/officeart/2005/8/layout/process5"/>
    <dgm:cxn modelId="{B4A668DD-7BF1-DF49-B880-E7880B3AF25B}" type="presParOf" srcId="{35D045A4-C03F-9143-86DA-D1133F2062A0}" destId="{8EA9BD5E-81F1-CE42-9BDF-E353D90AB485}" srcOrd="0" destOrd="0" presId="urn:microsoft.com/office/officeart/2005/8/layout/process5"/>
    <dgm:cxn modelId="{CEFA73B7-5A66-5041-BDE7-032912F424A7}" type="presParOf" srcId="{01325B65-7D54-4549-BD11-2BEC96FFC25A}" destId="{8D96AFFC-2741-7F43-859E-3017EB3EF26F}" srcOrd="20" destOrd="0" presId="urn:microsoft.com/office/officeart/2005/8/layout/process5"/>
    <dgm:cxn modelId="{7736EEBB-18FD-0C4F-8683-695163AB2453}" type="presParOf" srcId="{01325B65-7D54-4549-BD11-2BEC96FFC25A}" destId="{570264C8-B3D7-244A-8202-4F257040D8F8}" srcOrd="21" destOrd="0" presId="urn:microsoft.com/office/officeart/2005/8/layout/process5"/>
    <dgm:cxn modelId="{E9F4CDBC-90C7-794F-B538-AA7A4B082D8C}" type="presParOf" srcId="{570264C8-B3D7-244A-8202-4F257040D8F8}" destId="{99D5E61C-892C-5F4F-A759-175186C2BB0F}" srcOrd="0" destOrd="0" presId="urn:microsoft.com/office/officeart/2005/8/layout/process5"/>
    <dgm:cxn modelId="{85AEC137-5A8A-A144-9281-207BC163285E}" type="presParOf" srcId="{01325B65-7D54-4549-BD11-2BEC96FFC25A}" destId="{FBCA520C-7746-1E42-99D6-1DB487D8D7CF}" srcOrd="22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F231B2E-9DD9-5146-A849-9743DE61E33E}">
      <dsp:nvSpPr>
        <dsp:cNvPr id="0" name=""/>
        <dsp:cNvSpPr/>
      </dsp:nvSpPr>
      <dsp:spPr>
        <a:xfrm>
          <a:off x="3700" y="360625"/>
          <a:ext cx="1617826" cy="9706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What are my strengths?</a:t>
          </a:r>
        </a:p>
      </dsp:txBody>
      <dsp:txXfrm>
        <a:off x="3700" y="360625"/>
        <a:ext cx="1617826" cy="970696"/>
      </dsp:txXfrm>
    </dsp:sp>
    <dsp:sp modelId="{6079AC16-C77A-4345-9898-C8611873B52A}">
      <dsp:nvSpPr>
        <dsp:cNvPr id="0" name=""/>
        <dsp:cNvSpPr/>
      </dsp:nvSpPr>
      <dsp:spPr>
        <a:xfrm>
          <a:off x="1763895" y="645362"/>
          <a:ext cx="342979" cy="40122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>
        <a:off x="1763895" y="645362"/>
        <a:ext cx="342979" cy="401221"/>
      </dsp:txXfrm>
    </dsp:sp>
    <dsp:sp modelId="{8293F004-8957-A64B-AFBF-2B11A712630B}">
      <dsp:nvSpPr>
        <dsp:cNvPr id="0" name=""/>
        <dsp:cNvSpPr/>
      </dsp:nvSpPr>
      <dsp:spPr>
        <a:xfrm>
          <a:off x="2268657" y="360625"/>
          <a:ext cx="1617826" cy="9706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What core values do I wish to serve?</a:t>
          </a:r>
        </a:p>
      </dsp:txBody>
      <dsp:txXfrm>
        <a:off x="2268657" y="360625"/>
        <a:ext cx="1617826" cy="970696"/>
      </dsp:txXfrm>
    </dsp:sp>
    <dsp:sp modelId="{540BD255-67E6-5743-A78A-AF2BE70884AD}">
      <dsp:nvSpPr>
        <dsp:cNvPr id="0" name=""/>
        <dsp:cNvSpPr/>
      </dsp:nvSpPr>
      <dsp:spPr>
        <a:xfrm>
          <a:off x="4028853" y="645362"/>
          <a:ext cx="342979" cy="40122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>
        <a:off x="4028853" y="645362"/>
        <a:ext cx="342979" cy="401221"/>
      </dsp:txXfrm>
    </dsp:sp>
    <dsp:sp modelId="{F12131D3-E579-3548-B697-797248CE96D8}">
      <dsp:nvSpPr>
        <dsp:cNvPr id="0" name=""/>
        <dsp:cNvSpPr/>
      </dsp:nvSpPr>
      <dsp:spPr>
        <a:xfrm>
          <a:off x="4533615" y="360625"/>
          <a:ext cx="1617826" cy="9706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What are my weaknesses?</a:t>
          </a:r>
        </a:p>
      </dsp:txBody>
      <dsp:txXfrm>
        <a:off x="4533615" y="360625"/>
        <a:ext cx="1617826" cy="970696"/>
      </dsp:txXfrm>
    </dsp:sp>
    <dsp:sp modelId="{D5166B3D-CEA8-B842-93CE-623C7723B583}">
      <dsp:nvSpPr>
        <dsp:cNvPr id="0" name=""/>
        <dsp:cNvSpPr/>
      </dsp:nvSpPr>
      <dsp:spPr>
        <a:xfrm>
          <a:off x="6293810" y="645362"/>
          <a:ext cx="342979" cy="40122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>
        <a:off x="6293810" y="645362"/>
        <a:ext cx="342979" cy="401221"/>
      </dsp:txXfrm>
    </dsp:sp>
    <dsp:sp modelId="{8A4817E6-A213-1843-AE09-C28660ABD241}">
      <dsp:nvSpPr>
        <dsp:cNvPr id="0" name=""/>
        <dsp:cNvSpPr/>
      </dsp:nvSpPr>
      <dsp:spPr>
        <a:xfrm>
          <a:off x="6798572" y="360625"/>
          <a:ext cx="1617826" cy="9706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Which, if any, realms do I wish to avoid?</a:t>
          </a:r>
        </a:p>
      </dsp:txBody>
      <dsp:txXfrm>
        <a:off x="6798572" y="360625"/>
        <a:ext cx="1617826" cy="970696"/>
      </dsp:txXfrm>
    </dsp:sp>
    <dsp:sp modelId="{B7005C5C-2E51-B248-B49C-70AC12DE6A6F}">
      <dsp:nvSpPr>
        <dsp:cNvPr id="0" name=""/>
        <dsp:cNvSpPr/>
      </dsp:nvSpPr>
      <dsp:spPr>
        <a:xfrm rot="5400000">
          <a:off x="7435996" y="1444569"/>
          <a:ext cx="342979" cy="40122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 rot="5400000">
        <a:off x="7435996" y="1444569"/>
        <a:ext cx="342979" cy="401221"/>
      </dsp:txXfrm>
    </dsp:sp>
    <dsp:sp modelId="{1F5AA8AA-7F12-F340-A2AF-9F04E27A1C02}">
      <dsp:nvSpPr>
        <dsp:cNvPr id="0" name=""/>
        <dsp:cNvSpPr/>
      </dsp:nvSpPr>
      <dsp:spPr>
        <a:xfrm>
          <a:off x="6798572" y="1978451"/>
          <a:ext cx="1617826" cy="9706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What is the workload?</a:t>
          </a:r>
        </a:p>
      </dsp:txBody>
      <dsp:txXfrm>
        <a:off x="6798572" y="1978451"/>
        <a:ext cx="1617826" cy="970696"/>
      </dsp:txXfrm>
    </dsp:sp>
    <dsp:sp modelId="{1A054741-829D-2F4F-BE08-E493278FE916}">
      <dsp:nvSpPr>
        <dsp:cNvPr id="0" name=""/>
        <dsp:cNvSpPr/>
      </dsp:nvSpPr>
      <dsp:spPr>
        <a:xfrm rot="10800000">
          <a:off x="6313224" y="2263189"/>
          <a:ext cx="342979" cy="40122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 rot="10800000">
        <a:off x="6313224" y="2263189"/>
        <a:ext cx="342979" cy="401221"/>
      </dsp:txXfrm>
    </dsp:sp>
    <dsp:sp modelId="{92BCBD1F-3FBD-AB45-B45D-3FD3734395EA}">
      <dsp:nvSpPr>
        <dsp:cNvPr id="0" name=""/>
        <dsp:cNvSpPr/>
      </dsp:nvSpPr>
      <dsp:spPr>
        <a:xfrm>
          <a:off x="4533615" y="1978451"/>
          <a:ext cx="1617826" cy="9706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What is the timing of the work?</a:t>
          </a:r>
        </a:p>
      </dsp:txBody>
      <dsp:txXfrm>
        <a:off x="4533615" y="1978451"/>
        <a:ext cx="1617826" cy="970696"/>
      </dsp:txXfrm>
    </dsp:sp>
    <dsp:sp modelId="{DE53E150-2856-E949-A247-5ED8230BB95A}">
      <dsp:nvSpPr>
        <dsp:cNvPr id="0" name=""/>
        <dsp:cNvSpPr/>
      </dsp:nvSpPr>
      <dsp:spPr>
        <a:xfrm rot="10800000">
          <a:off x="4048267" y="2263189"/>
          <a:ext cx="342979" cy="40122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 rot="10800000">
        <a:off x="4048267" y="2263189"/>
        <a:ext cx="342979" cy="401221"/>
      </dsp:txXfrm>
    </dsp:sp>
    <dsp:sp modelId="{E015802E-A14B-DF44-97D0-706357AAC946}">
      <dsp:nvSpPr>
        <dsp:cNvPr id="0" name=""/>
        <dsp:cNvSpPr/>
      </dsp:nvSpPr>
      <dsp:spPr>
        <a:xfrm>
          <a:off x="2268657" y="1978451"/>
          <a:ext cx="1617826" cy="9706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What are my institutional expectations?</a:t>
          </a:r>
        </a:p>
      </dsp:txBody>
      <dsp:txXfrm>
        <a:off x="2268657" y="1978451"/>
        <a:ext cx="1617826" cy="970696"/>
      </dsp:txXfrm>
    </dsp:sp>
    <dsp:sp modelId="{AC76B3DD-4E8C-2840-96DE-19939122F36E}">
      <dsp:nvSpPr>
        <dsp:cNvPr id="0" name=""/>
        <dsp:cNvSpPr/>
      </dsp:nvSpPr>
      <dsp:spPr>
        <a:xfrm rot="10800000">
          <a:off x="1783309" y="2263189"/>
          <a:ext cx="342979" cy="40122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 rot="10800000">
        <a:off x="1783309" y="2263189"/>
        <a:ext cx="342979" cy="401221"/>
      </dsp:txXfrm>
    </dsp:sp>
    <dsp:sp modelId="{532BDFAB-1C81-AA42-8EEF-F78285D9459C}">
      <dsp:nvSpPr>
        <dsp:cNvPr id="0" name=""/>
        <dsp:cNvSpPr/>
      </dsp:nvSpPr>
      <dsp:spPr>
        <a:xfrm>
          <a:off x="3700" y="1978451"/>
          <a:ext cx="1617826" cy="9706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How do I say “no” when I need to?</a:t>
          </a:r>
        </a:p>
      </dsp:txBody>
      <dsp:txXfrm>
        <a:off x="3700" y="1978451"/>
        <a:ext cx="1617826" cy="970696"/>
      </dsp:txXfrm>
    </dsp:sp>
    <dsp:sp modelId="{0D661BDB-C43F-D746-8E6A-0C40E54BFA88}">
      <dsp:nvSpPr>
        <dsp:cNvPr id="0" name=""/>
        <dsp:cNvSpPr/>
      </dsp:nvSpPr>
      <dsp:spPr>
        <a:xfrm rot="5400000">
          <a:off x="641124" y="3062395"/>
          <a:ext cx="342979" cy="40122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 rot="5400000">
        <a:off x="641124" y="3062395"/>
        <a:ext cx="342979" cy="401221"/>
      </dsp:txXfrm>
    </dsp:sp>
    <dsp:sp modelId="{0BD3C95E-8023-C549-B770-317A38F47689}">
      <dsp:nvSpPr>
        <dsp:cNvPr id="0" name=""/>
        <dsp:cNvSpPr/>
      </dsp:nvSpPr>
      <dsp:spPr>
        <a:xfrm>
          <a:off x="3700" y="3596278"/>
          <a:ext cx="1617826" cy="9706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How do I see the activity evolving in the coming years?</a:t>
          </a:r>
        </a:p>
      </dsp:txBody>
      <dsp:txXfrm>
        <a:off x="3700" y="3596278"/>
        <a:ext cx="1617826" cy="970696"/>
      </dsp:txXfrm>
    </dsp:sp>
    <dsp:sp modelId="{AFB5CB36-0399-F44D-B0E1-040EB94D974A}">
      <dsp:nvSpPr>
        <dsp:cNvPr id="0" name=""/>
        <dsp:cNvSpPr/>
      </dsp:nvSpPr>
      <dsp:spPr>
        <a:xfrm>
          <a:off x="1763895" y="3881016"/>
          <a:ext cx="342979" cy="40122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>
        <a:off x="1763895" y="3881016"/>
        <a:ext cx="342979" cy="401221"/>
      </dsp:txXfrm>
    </dsp:sp>
    <dsp:sp modelId="{DBB19E86-2DE2-C943-8C39-A51661FB3BE5}">
      <dsp:nvSpPr>
        <dsp:cNvPr id="0" name=""/>
        <dsp:cNvSpPr/>
      </dsp:nvSpPr>
      <dsp:spPr>
        <a:xfrm>
          <a:off x="2268657" y="3596278"/>
          <a:ext cx="1617826" cy="9706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What are the risks  if things do not work out?</a:t>
          </a:r>
        </a:p>
      </dsp:txBody>
      <dsp:txXfrm>
        <a:off x="2268657" y="3596278"/>
        <a:ext cx="1617826" cy="970696"/>
      </dsp:txXfrm>
    </dsp:sp>
    <dsp:sp modelId="{35D045A4-C03F-9143-86DA-D1133F2062A0}">
      <dsp:nvSpPr>
        <dsp:cNvPr id="0" name=""/>
        <dsp:cNvSpPr/>
      </dsp:nvSpPr>
      <dsp:spPr>
        <a:xfrm>
          <a:off x="4028853" y="3881016"/>
          <a:ext cx="342979" cy="40122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>
        <a:off x="4028853" y="3881016"/>
        <a:ext cx="342979" cy="401221"/>
      </dsp:txXfrm>
    </dsp:sp>
    <dsp:sp modelId="{8D96AFFC-2741-7F43-859E-3017EB3EF26F}">
      <dsp:nvSpPr>
        <dsp:cNvPr id="0" name=""/>
        <dsp:cNvSpPr/>
      </dsp:nvSpPr>
      <dsp:spPr>
        <a:xfrm>
          <a:off x="4533615" y="3596278"/>
          <a:ext cx="1617826" cy="9706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Is my justifcation for this activity sound?</a:t>
          </a:r>
        </a:p>
      </dsp:txBody>
      <dsp:txXfrm>
        <a:off x="4533615" y="3596278"/>
        <a:ext cx="1617826" cy="970696"/>
      </dsp:txXfrm>
    </dsp:sp>
    <dsp:sp modelId="{570264C8-B3D7-244A-8202-4F257040D8F8}">
      <dsp:nvSpPr>
        <dsp:cNvPr id="0" name=""/>
        <dsp:cNvSpPr/>
      </dsp:nvSpPr>
      <dsp:spPr>
        <a:xfrm>
          <a:off x="6293810" y="3881016"/>
          <a:ext cx="342979" cy="40122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>
        <a:off x="6293810" y="3881016"/>
        <a:ext cx="342979" cy="401221"/>
      </dsp:txXfrm>
    </dsp:sp>
    <dsp:sp modelId="{FBCA520C-7746-1E42-99D6-1DB487D8D7CF}">
      <dsp:nvSpPr>
        <dsp:cNvPr id="0" name=""/>
        <dsp:cNvSpPr/>
      </dsp:nvSpPr>
      <dsp:spPr>
        <a:xfrm>
          <a:off x="6798572" y="3596278"/>
          <a:ext cx="1617826" cy="9706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/>
            <a:t>Sign me up!</a:t>
          </a:r>
        </a:p>
      </dsp:txBody>
      <dsp:txXfrm>
        <a:off x="6798572" y="3596278"/>
        <a:ext cx="1617826" cy="9706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9C36-5937-1F4E-A856-BF8613798C2C}" type="datetimeFigureOut">
              <a:t>6/2/11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58049-C4D2-9149-A357-8B57BB7822D0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9C36-5937-1F4E-A856-BF8613798C2C}" type="datetimeFigureOut">
              <a:t>6/2/11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58049-C4D2-9149-A357-8B57BB7822D0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9C36-5937-1F4E-A856-BF8613798C2C}" type="datetimeFigureOut">
              <a:t>6/2/11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58049-C4D2-9149-A357-8B57BB7822D0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9C36-5937-1F4E-A856-BF8613798C2C}" type="datetimeFigureOut">
              <a:t>6/2/11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58049-C4D2-9149-A357-8B57BB7822D0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9C36-5937-1F4E-A856-BF8613798C2C}" type="datetimeFigureOut">
              <a:t>6/2/11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58049-C4D2-9149-A357-8B57BB7822D0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9C36-5937-1F4E-A856-BF8613798C2C}" type="datetimeFigureOut">
              <a:t>6/2/11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58049-C4D2-9149-A357-8B57BB7822D0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9C36-5937-1F4E-A856-BF8613798C2C}" type="datetimeFigureOut">
              <a:t>6/2/11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58049-C4D2-9149-A357-8B57BB7822D0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9C36-5937-1F4E-A856-BF8613798C2C}" type="datetimeFigureOut">
              <a:t>6/2/11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58049-C4D2-9149-A357-8B57BB7822D0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9C36-5937-1F4E-A856-BF8613798C2C}" type="datetimeFigureOut">
              <a:t>6/2/11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58049-C4D2-9149-A357-8B57BB7822D0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9C36-5937-1F4E-A856-BF8613798C2C}" type="datetimeFigureOut">
              <a:t>6/2/11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58049-C4D2-9149-A357-8B57BB7822D0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9C36-5937-1F4E-A856-BF8613798C2C}" type="datetimeFigureOut">
              <a:t>6/2/11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58049-C4D2-9149-A357-8B57BB7822D0}" type="slidenum"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3A9C36-5937-1F4E-A856-BF8613798C2C}" type="datetimeFigureOut">
              <a:t>6/2/11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58049-C4D2-9149-A357-8B57BB7822D0}" type="slidenum"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7.xml"/><Relationship Id="rId2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330200" y="1447800"/>
          <a:ext cx="8420100" cy="4927600"/>
        </p:xfrm>
        <a:graphic>
          <a:graphicData uri="http://schemas.openxmlformats.org/drawingml/2006/diagram">
            <a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62760" y="196671"/>
            <a:ext cx="78184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/>
              <a:t>Finding and Assessing Service/Governance Opportunities: What's Right for You?</a:t>
            </a:r>
          </a:p>
          <a:p>
            <a:pPr algn="ctr"/>
            <a:r>
              <a:rPr lang="en-US" b="1"/>
              <a:t>Jon Lewis, </a:t>
            </a:r>
            <a:r>
              <a:rPr lang="en-US" b="1" i="1"/>
              <a:t>Indiana University of Pennsylvania Geoscience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53329" y="6429003"/>
            <a:ext cx="25863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i="1"/>
              <a:t>Early Career Workshop 2011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99663" y="1016000"/>
            <a:ext cx="2744674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/>
              <a:t>Some Questions to Ponder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126</Words>
  <Application>Microsoft Macintosh PowerPoint</Application>
  <PresentationFormat>On-screen Show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IUP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Jon Lewis</dc:creator>
  <cp:lastModifiedBy>Jon Lewis</cp:lastModifiedBy>
  <cp:revision>2</cp:revision>
  <dcterms:created xsi:type="dcterms:W3CDTF">2011-06-02T17:35:09Z</dcterms:created>
  <dcterms:modified xsi:type="dcterms:W3CDTF">2011-06-02T18:06:13Z</dcterms:modified>
</cp:coreProperties>
</file>