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FC5A-90E4-44E4-8BDD-9F0736CDBB12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F1394E-5064-4F6E-A102-B69F6D11177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FC5A-90E4-44E4-8BDD-9F0736CDBB12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394E-5064-4F6E-A102-B69F6D1117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FC5A-90E4-44E4-8BDD-9F0736CDBB12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394E-5064-4F6E-A102-B69F6D1117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FC5A-90E4-44E4-8BDD-9F0736CDBB12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394E-5064-4F6E-A102-B69F6D1117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FC5A-90E4-44E4-8BDD-9F0736CDBB12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394E-5064-4F6E-A102-B69F6D11177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FC5A-90E4-44E4-8BDD-9F0736CDBB12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394E-5064-4F6E-A102-B69F6D1117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FC5A-90E4-44E4-8BDD-9F0736CDBB12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394E-5064-4F6E-A102-B69F6D1117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FC5A-90E4-44E4-8BDD-9F0736CDBB12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394E-5064-4F6E-A102-B69F6D1117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FC5A-90E4-44E4-8BDD-9F0736CDBB12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394E-5064-4F6E-A102-B69F6D1117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FC5A-90E4-44E4-8BDD-9F0736CDBB12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394E-5064-4F6E-A102-B69F6D1117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FC5A-90E4-44E4-8BDD-9F0736CDBB12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394E-5064-4F6E-A102-B69F6D11177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503FC5A-90E4-44E4-8BDD-9F0736CDBB12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5F1394E-5064-4F6E-A102-B69F6D11177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Shelley </a:t>
            </a:r>
            <a:r>
              <a:rPr lang="en-US" dirty="0" err="1" smtClean="0"/>
              <a:t>Whitmeyer</a:t>
            </a:r>
            <a:endParaRPr lang="en-US" dirty="0" smtClean="0"/>
          </a:p>
          <a:p>
            <a:r>
              <a:rPr lang="en-US" dirty="0" smtClean="0"/>
              <a:t>James Madison University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Shoreline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05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whitm2sj\Documents\Cutting Edge Workshop\Californ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77" y="228600"/>
            <a:ext cx="3657600" cy="313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whitm2sj\Documents\Cutting Edge Workshop\Lousia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64463"/>
            <a:ext cx="3657600" cy="313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whitm2sj\Documents\Cutting Edge Workshop\N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804" y="3364463"/>
            <a:ext cx="3657600" cy="313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whitm2sj\Documents\Cutting Edge Workshop\US Site Map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7" t="19605" r="12986" b="31974"/>
          <a:stretch/>
        </p:blipFill>
        <p:spPr bwMode="auto">
          <a:xfrm>
            <a:off x="4800600" y="990600"/>
            <a:ext cx="3406008" cy="197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182177" y="1600200"/>
            <a:ext cx="694623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182177" y="2667000"/>
            <a:ext cx="2599623" cy="6974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7772400" y="2209800"/>
            <a:ext cx="304800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930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6" r="34605" b="4419"/>
          <a:stretch/>
        </p:blipFill>
        <p:spPr bwMode="auto">
          <a:xfrm>
            <a:off x="304800" y="291966"/>
            <a:ext cx="5073316" cy="487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Mean and Standard Deviation Plot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1"/>
          <a:stretch/>
        </p:blipFill>
        <p:spPr bwMode="auto">
          <a:xfrm>
            <a:off x="3962400" y="2971800"/>
            <a:ext cx="5029200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2336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5" t="1604" r="37059" b="4962"/>
          <a:stretch/>
        </p:blipFill>
        <p:spPr bwMode="auto">
          <a:xfrm>
            <a:off x="3733800" y="152400"/>
            <a:ext cx="5188017" cy="504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10956"/>
            <a:ext cx="5943600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529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255686"/>
              </p:ext>
            </p:extLst>
          </p:nvPr>
        </p:nvGraphicFramePr>
        <p:xfrm>
          <a:off x="685800" y="533402"/>
          <a:ext cx="7772400" cy="5562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8636"/>
                <a:gridCol w="2074588"/>
                <a:gridCol w="2074588"/>
                <a:gridCol w="2074588"/>
              </a:tblGrid>
              <a:tr h="249729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Table 3.  Summary Table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97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North Carolina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Louisiana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California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657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Rate of Change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0.7 m/yr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 m/yr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0.9 m/</a:t>
                      </a:r>
                      <a:r>
                        <a:rPr lang="en-US" sz="1100" dirty="0" err="1">
                          <a:effectLst/>
                        </a:rPr>
                        <a:t>yr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657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Wave Conditions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Max: 9.2 m/yr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Avg: 1.4 m/yr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Max: 11.2 m/yr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Avg: 1.1 m/yr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Max: 10 m/yr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Avg: 2.3 m/yr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657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Sea Level Rise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2.82 mm/yr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9.24 mm/yr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-0.65 mm/yr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657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Tectonic Setting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highlight>
                            <a:srgbClr val="FF0000"/>
                          </a:highlight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highlight>
                            <a:srgbClr val="FF0000"/>
                          </a:highlight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highlight>
                            <a:srgbClr val="FF0000"/>
                          </a:highlight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7366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Use spatial and numerical </a:t>
            </a:r>
            <a:r>
              <a:rPr lang="en-US" dirty="0"/>
              <a:t>methods to </a:t>
            </a:r>
            <a:r>
              <a:rPr lang="en-US" dirty="0" smtClean="0"/>
              <a:t>analyze and </a:t>
            </a:r>
            <a:r>
              <a:rPr lang="en-US" dirty="0"/>
              <a:t>interpret natural phenomena.</a:t>
            </a:r>
          </a:p>
          <a:p>
            <a:pPr lvl="1"/>
            <a:r>
              <a:rPr lang="en-US" dirty="0" smtClean="0"/>
              <a:t>Formulate hypotheses and </a:t>
            </a:r>
            <a:r>
              <a:rPr lang="en-US" dirty="0"/>
              <a:t>identify relevant </a:t>
            </a:r>
            <a:r>
              <a:rPr lang="en-US" dirty="0" smtClean="0"/>
              <a:t>variables.</a:t>
            </a:r>
          </a:p>
          <a:p>
            <a:pPr lvl="2"/>
            <a:r>
              <a:rPr lang="en-US" dirty="0" smtClean="0"/>
              <a:t>Waves/Sea Level Rise/Underlying Geology control the morphology of the shoreline.  </a:t>
            </a:r>
            <a:endParaRPr lang="en-US" dirty="0"/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Assignment has been used to facilitate and direct class discussion on coastlines.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8465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25</TotalTime>
  <Words>109</Words>
  <Application>Microsoft Office PowerPoint</Application>
  <PresentationFormat>On-screen Show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Apothecary</vt:lpstr>
      <vt:lpstr>Shoreline Analysis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James Madison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Shelly Whitmeyer</dc:creator>
  <cp:lastModifiedBy>Shelly Whitmeyer</cp:lastModifiedBy>
  <cp:revision>5</cp:revision>
  <dcterms:created xsi:type="dcterms:W3CDTF">2012-02-28T20:42:24Z</dcterms:created>
  <dcterms:modified xsi:type="dcterms:W3CDTF">2012-03-01T14:57:13Z</dcterms:modified>
</cp:coreProperties>
</file>