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609600"/>
            <a:ext cx="77724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Major changes to my class: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Portfolio due at end of semester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Download and prep all the data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Letters to Uncle Don (my granddad) and workflows weekly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Activities are all focused around geology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In the computer lab for all classes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Course goals focused around problem solving with GIS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r>
              <a:rPr lang="en-US" dirty="0" smtClean="0"/>
              <a:t>Some new labs we are doing: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Two based on replicating analysis in a paper they read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Hurricanes (Scott White’s lab on SERC + hurricane frequency by county)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River changes due to dam (Will </a:t>
            </a:r>
            <a:r>
              <a:rPr lang="en-US" dirty="0" err="1" smtClean="0"/>
              <a:t>Ouimet’s</a:t>
            </a:r>
            <a:r>
              <a:rPr lang="en-US" dirty="0" smtClean="0"/>
              <a:t> activity on SERC)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Drainage density in Hawai’i (Nicole </a:t>
            </a:r>
            <a:r>
              <a:rPr lang="en-US" dirty="0" err="1" smtClean="0"/>
              <a:t>Gasparini’s</a:t>
            </a:r>
            <a:r>
              <a:rPr lang="en-US" dirty="0" smtClean="0"/>
              <a:t> activity on SERC)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r>
              <a:rPr lang="en-US" dirty="0" smtClean="0"/>
              <a:t>Some things I am keeping the same: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Community-based learning final projects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No lectures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Map peer reviews and revisions based on Edward </a:t>
            </a:r>
            <a:r>
              <a:rPr lang="en-US" dirty="0" err="1" smtClean="0"/>
              <a:t>Tufte</a:t>
            </a:r>
            <a:r>
              <a:rPr lang="en-US" dirty="0" smtClean="0"/>
              <a:t> readings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754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838200"/>
            <a:ext cx="7848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New activity I designed: </a:t>
            </a:r>
            <a:endParaRPr lang="en-US" sz="2800" dirty="0" smtClean="0"/>
          </a:p>
          <a:p>
            <a:r>
              <a:rPr lang="en-US" sz="2800" dirty="0" smtClean="0"/>
              <a:t>Read </a:t>
            </a:r>
            <a:r>
              <a:rPr lang="en-US" sz="2800" dirty="0"/>
              <a:t>a paper and replicate the analysis in it</a:t>
            </a:r>
          </a:p>
          <a:p>
            <a:endParaRPr lang="en-US" dirty="0" smtClean="0"/>
          </a:p>
          <a:p>
            <a:r>
              <a:rPr lang="en-US" dirty="0" smtClean="0"/>
              <a:t>Haven’t done this yet; both will be completed after spring break.</a:t>
            </a:r>
          </a:p>
          <a:p>
            <a:r>
              <a:rPr lang="en-US" dirty="0" smtClean="0"/>
              <a:t>Will do for two papers: </a:t>
            </a:r>
            <a:r>
              <a:rPr lang="en-US" dirty="0" err="1" smtClean="0"/>
              <a:t>Henck</a:t>
            </a:r>
            <a:r>
              <a:rPr lang="en-US" dirty="0" smtClean="0"/>
              <a:t> et al. 2010 and </a:t>
            </a:r>
            <a:r>
              <a:rPr lang="en-US" dirty="0" err="1" smtClean="0"/>
              <a:t>Kasprak</a:t>
            </a:r>
            <a:r>
              <a:rPr lang="en-US" dirty="0" smtClean="0"/>
              <a:t> et al. 2011</a:t>
            </a:r>
          </a:p>
          <a:p>
            <a:endParaRPr lang="en-US" dirty="0"/>
          </a:p>
          <a:p>
            <a:r>
              <a:rPr lang="en-US" dirty="0" smtClean="0"/>
              <a:t>Homework: Read paper and prep datasets (evaluation: completion credit)</a:t>
            </a:r>
          </a:p>
          <a:p>
            <a:endParaRPr lang="en-US" dirty="0" smtClean="0"/>
          </a:p>
          <a:p>
            <a:r>
              <a:rPr lang="en-US" dirty="0" smtClean="0"/>
              <a:t>In class and homework (total time: 3x80 min blocks, 1x2 </a:t>
            </a:r>
            <a:r>
              <a:rPr lang="en-US" dirty="0" err="1" smtClean="0"/>
              <a:t>hr</a:t>
            </a:r>
            <a:r>
              <a:rPr lang="en-US" dirty="0"/>
              <a:t> </a:t>
            </a:r>
            <a:r>
              <a:rPr lang="en-US" dirty="0" smtClean="0"/>
              <a:t>20 min block):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Discuss papers and create a workflow for analysis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Replicate the analysis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Produce figures showing how they replicated the analysis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Write a short report to accompany the figures explaining the results</a:t>
            </a:r>
          </a:p>
          <a:p>
            <a:endParaRPr lang="en-US" dirty="0" smtClean="0"/>
          </a:p>
          <a:p>
            <a:r>
              <a:rPr lang="en-US" dirty="0" smtClean="0"/>
              <a:t>Evaluation: Quality of figures and report (graded with a rubric out of 20 points)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30593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249</Words>
  <Application>Microsoft Office PowerPoint</Application>
  <PresentationFormat>On-screen Show (4:3)</PresentationFormat>
  <Paragraphs>33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Schmidt</dc:creator>
  <cp:lastModifiedBy>Amanda Schmidt</cp:lastModifiedBy>
  <cp:revision>2</cp:revision>
  <dcterms:created xsi:type="dcterms:W3CDTF">2006-08-16T00:00:00Z</dcterms:created>
  <dcterms:modified xsi:type="dcterms:W3CDTF">2012-03-01T16:33:08Z</dcterms:modified>
</cp:coreProperties>
</file>