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168C97-E9A6-4538-B63B-9E20E1E64C5F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307EAA-1BCD-4C7B-A967-54961028F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Geomorphology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 Monitoring</a:t>
            </a:r>
          </a:p>
          <a:p>
            <a:r>
              <a:rPr lang="en-US" dirty="0" smtClean="0"/>
              <a:t>Landsat Data Archive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67818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2333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Research current global coastline change hazards (flooding; sea level rise; coastal subsidence; tsunamis; storm surge; permafrost melting; ice shelf collapse)</a:t>
            </a:r>
          </a:p>
          <a:p>
            <a:pPr lvl="0"/>
            <a:r>
              <a:rPr lang="en-US" dirty="0" smtClean="0"/>
              <a:t>Evaluate the impact of anthropogenic activities (damming of river systems; climate change impacts; coastal construction/development; deforestation; etc.)</a:t>
            </a:r>
          </a:p>
          <a:p>
            <a:pPr lvl="0"/>
            <a:r>
              <a:rPr lang="en-US" dirty="0" smtClean="0"/>
              <a:t>Find and download image data documenting change over time for a specific type of change, and prepare it for use in remote sensing analysis</a:t>
            </a:r>
          </a:p>
          <a:p>
            <a:pPr lvl="0"/>
            <a:r>
              <a:rPr lang="en-US" dirty="0" smtClean="0"/>
              <a:t>Carry out a change analysis using remote sensing software</a:t>
            </a:r>
          </a:p>
          <a:p>
            <a:pPr lvl="0"/>
            <a:r>
              <a:rPr lang="en-US" dirty="0" smtClean="0"/>
              <a:t>Prepare and present the results as both a poster and as an oral presentation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Assignment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focusing on change, this activity will enable students to understand geomorphology as a living science and to recognize both natural and human impacts on geomorphic features. Coastline changes for both ocean and </a:t>
            </a:r>
            <a:r>
              <a:rPr lang="en-US" sz="3200" dirty="0" err="1" smtClean="0"/>
              <a:t>lacustrine</a:t>
            </a:r>
            <a:r>
              <a:rPr lang="en-US" sz="3200" dirty="0" smtClean="0"/>
              <a:t> bodies of water record natural hazards and human-induced events in immediate and dramatic ways.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course goal(s) does this assignment/activity address?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693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Bauhaus 93" pitchFamily="82" charset="0"/>
              </a:rPr>
              <a:t>Geomorphology Fall 2011</a:t>
            </a:r>
          </a:p>
          <a:p>
            <a:r>
              <a:rPr lang="en-US" sz="6000" dirty="0" smtClean="0">
                <a:latin typeface="Bauhaus 93" pitchFamily="82" charset="0"/>
              </a:rPr>
              <a:t>Presentation</a:t>
            </a:r>
          </a:p>
          <a:p>
            <a:r>
              <a:rPr lang="en-US" dirty="0" smtClean="0">
                <a:latin typeface="Berlin Sans FB" pitchFamily="34" charset="0"/>
              </a:rPr>
              <a:t>Captain Sea near Kazakhstan and Uzbekistan</a:t>
            </a:r>
          </a:p>
          <a:p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Path/ Row:</a:t>
            </a:r>
          </a:p>
          <a:p>
            <a:pPr marL="342900" indent="-342900">
              <a:buAutoNum type="arabicPlain" startAt="166"/>
            </a:pPr>
            <a:r>
              <a:rPr lang="en-US" dirty="0" smtClean="0">
                <a:latin typeface="Berlin Sans FB Demi" pitchFamily="34" charset="0"/>
              </a:rPr>
              <a:t>/ 28</a:t>
            </a:r>
          </a:p>
          <a:p>
            <a:pPr marL="342900" indent="-342900"/>
            <a:r>
              <a:rPr lang="en-US" dirty="0" smtClean="0">
                <a:latin typeface="Berlin Sans FB Demi" pitchFamily="34" charset="0"/>
              </a:rPr>
              <a:t>Lat/Lon:</a:t>
            </a:r>
          </a:p>
          <a:p>
            <a:pPr marL="342900" indent="-342900"/>
            <a:r>
              <a:rPr lang="en-US" dirty="0" smtClean="0">
                <a:latin typeface="Berlin Sans FB Demi" pitchFamily="34" charset="0"/>
              </a:rPr>
              <a:t>46.0  52.2</a:t>
            </a: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glovis.usgs.gov/ImgViewer/l5/p166/r028/y2011/LT51660282011204MO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976" y="1051885"/>
            <a:ext cx="5907024" cy="5806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http://glovis.usgs.gov/ImgViewer/l5/p166/r028/y1984/LT51660281984210AAA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07801" cy="5768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09600"/>
            <a:ext cx="2743200" cy="16004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342900" indent="-342900"/>
            <a:endParaRPr lang="en-US" sz="16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/>
            <a:r>
              <a:rPr lang="en-US" sz="1600" dirty="0" smtClean="0">
                <a:solidFill>
                  <a:schemeClr val="bg1"/>
                </a:solidFill>
                <a:latin typeface="Berlin Sans FB Demi" pitchFamily="34" charset="0"/>
              </a:rPr>
              <a:t>July 1984</a:t>
            </a:r>
          </a:p>
          <a:p>
            <a:pPr marL="342900" indent="-342900"/>
            <a:r>
              <a:rPr lang="en-US" sz="1600" dirty="0" smtClean="0">
                <a:solidFill>
                  <a:schemeClr val="bg1"/>
                </a:solidFill>
                <a:latin typeface="Berlin Sans FB Demi" pitchFamily="34" charset="0"/>
              </a:rPr>
              <a:t>ID:LT51660281984210AAA04</a:t>
            </a:r>
          </a:p>
          <a:p>
            <a:pPr marL="342900" indent="-342900"/>
            <a:r>
              <a:rPr lang="en-US" sz="1600" dirty="0" smtClean="0">
                <a:solidFill>
                  <a:schemeClr val="bg1"/>
                </a:solidFill>
                <a:latin typeface="Berlin Sans FB Demi" pitchFamily="34" charset="0"/>
              </a:rPr>
              <a:t>Cloud Cover: 10%  </a:t>
            </a:r>
            <a:r>
              <a:rPr lang="en-US" sz="1600" dirty="0" err="1" smtClean="0">
                <a:solidFill>
                  <a:schemeClr val="bg1"/>
                </a:solidFill>
                <a:latin typeface="Berlin Sans FB Demi" pitchFamily="34" charset="0"/>
              </a:rPr>
              <a:t>Qlty</a:t>
            </a:r>
            <a:r>
              <a:rPr lang="en-US" sz="1600" dirty="0" smtClean="0">
                <a:solidFill>
                  <a:schemeClr val="bg1"/>
                </a:solidFill>
                <a:latin typeface="Berlin Sans FB Demi" pitchFamily="34" charset="0"/>
              </a:rPr>
              <a:t>: 9</a:t>
            </a:r>
          </a:p>
          <a:p>
            <a:pPr marL="342900" indent="-342900"/>
            <a:r>
              <a:rPr lang="en-US" sz="1600" dirty="0" smtClean="0">
                <a:solidFill>
                  <a:schemeClr val="bg1"/>
                </a:solidFill>
                <a:latin typeface="Berlin Sans FB Demi" pitchFamily="34" charset="0"/>
              </a:rPr>
              <a:t>Date: 1984/7/28</a:t>
            </a:r>
            <a:endParaRPr lang="en-US" sz="1600" dirty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Geomorphology</a:t>
            </a:r>
          </a:p>
          <a:p>
            <a:r>
              <a:rPr lang="en-US" smtClean="0"/>
              <a:t>Satellite </a:t>
            </a:r>
            <a:r>
              <a:rPr lang="en-US" dirty="0" smtClean="0"/>
              <a:t>Images Over Time</a:t>
            </a:r>
          </a:p>
          <a:p>
            <a:r>
              <a:rPr lang="en-US" dirty="0" smtClean="0"/>
              <a:t>China’s Wetlands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2343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1066800"/>
            <a:ext cx="68199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2324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762000"/>
            <a:ext cx="68008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2314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762000"/>
            <a:ext cx="6762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208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Geomorphology</vt:lpstr>
      <vt:lpstr>The Assignment</vt:lpstr>
      <vt:lpstr>What course goal(s) does this assignment/activity address? 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Midwestern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Geomorphology</dc:title>
  <dc:creator>rebecca.dodge</dc:creator>
  <cp:lastModifiedBy>rebecca.dodge</cp:lastModifiedBy>
  <cp:revision>5</cp:revision>
  <dcterms:created xsi:type="dcterms:W3CDTF">2012-03-01T16:44:25Z</dcterms:created>
  <dcterms:modified xsi:type="dcterms:W3CDTF">2012-03-01T17:06:20Z</dcterms:modified>
</cp:coreProperties>
</file>