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A79-07BE-49C3-BF66-B2CEB7F3F969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DCCD-3FDF-4735-AE03-CF348A98697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A79-07BE-49C3-BF66-B2CEB7F3F969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DCCD-3FDF-4735-AE03-CF348A9869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A79-07BE-49C3-BF66-B2CEB7F3F969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DCCD-3FDF-4735-AE03-CF348A9869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A79-07BE-49C3-BF66-B2CEB7F3F969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DCCD-3FDF-4735-AE03-CF348A9869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A79-07BE-49C3-BF66-B2CEB7F3F969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DCCD-3FDF-4735-AE03-CF348A9869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A79-07BE-49C3-BF66-B2CEB7F3F969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DCCD-3FDF-4735-AE03-CF348A9869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A79-07BE-49C3-BF66-B2CEB7F3F969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DCCD-3FDF-4735-AE03-CF348A9869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A79-07BE-49C3-BF66-B2CEB7F3F969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DCCD-3FDF-4735-AE03-CF348A9869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A79-07BE-49C3-BF66-B2CEB7F3F969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DCCD-3FDF-4735-AE03-CF348A9869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A79-07BE-49C3-BF66-B2CEB7F3F969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3DCCD-3FDF-4735-AE03-CF348A98697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A5C4A79-07BE-49C3-BF66-B2CEB7F3F969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4D3DCCD-3FDF-4735-AE03-CF348A9869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A5C4A79-07BE-49C3-BF66-B2CEB7F3F969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4D3DCCD-3FDF-4735-AE03-CF348A9869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GIS activity for Introductory Geology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Martin F. Schmidt Jr.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25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of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502919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  As </a:t>
            </a:r>
            <a:r>
              <a:rPr lang="en-US" dirty="0" smtClean="0"/>
              <a:t>an ongoing exercise throughout an introductory geology class, students will use geospatial technology to </a:t>
            </a:r>
            <a:r>
              <a:rPr lang="en-US" u="sng" dirty="0" smtClean="0"/>
              <a:t>develop a </a:t>
            </a:r>
            <a:r>
              <a:rPr lang="en-US" u="sng" dirty="0" smtClean="0"/>
              <a:t>geospatial database/catalog/map </a:t>
            </a:r>
            <a:r>
              <a:rPr lang="en-US" u="sng" dirty="0" smtClean="0"/>
              <a:t>of places of geologic interest</a:t>
            </a:r>
            <a:r>
              <a:rPr lang="en-US" dirty="0" smtClean="0"/>
              <a:t>, for which they can explain the geologic processes occurring at these places.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smtClean="0"/>
              <a:t>They will make Google Earth placemarks and point </a:t>
            </a:r>
            <a:r>
              <a:rPr lang="en-US" dirty="0" err="1" smtClean="0"/>
              <a:t>shapefiles</a:t>
            </a:r>
            <a:r>
              <a:rPr lang="en-US" dirty="0" smtClean="0"/>
              <a:t> in </a:t>
            </a:r>
            <a:r>
              <a:rPr lang="en-US" dirty="0" err="1" smtClean="0"/>
              <a:t>ArcMap</a:t>
            </a:r>
            <a:r>
              <a:rPr lang="en-US" dirty="0" smtClean="0"/>
              <a:t> for these places.  As the </a:t>
            </a:r>
            <a:r>
              <a:rPr lang="en-US" dirty="0" smtClean="0"/>
              <a:t>tools develop, </a:t>
            </a:r>
            <a:r>
              <a:rPr lang="en-US" dirty="0" smtClean="0"/>
              <a:t>we might</a:t>
            </a:r>
            <a:r>
              <a:rPr lang="en-US" dirty="0" smtClean="0"/>
              <a:t> </a:t>
            </a:r>
            <a:r>
              <a:rPr lang="en-US" dirty="0" smtClean="0"/>
              <a:t>use </a:t>
            </a:r>
            <a:r>
              <a:rPr lang="en-US" dirty="0" smtClean="0"/>
              <a:t>an online </a:t>
            </a:r>
            <a:r>
              <a:rPr lang="en-US" dirty="0" smtClean="0"/>
              <a:t>tool such as ArcGIS Explorer online.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  Evaluation: Mainly “Did they do it?”  To answer that, students will share their databases with the class.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047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Geoscience goals. 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4600" dirty="0" smtClean="0"/>
              <a:t>Students</a:t>
            </a:r>
            <a:r>
              <a:rPr lang="en-US" dirty="0" smtClean="0"/>
              <a:t> will: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dirty="0" smtClean="0"/>
              <a:t>   Recognize </a:t>
            </a:r>
            <a:r>
              <a:rPr lang="en-US" dirty="0"/>
              <a:t>that the </a:t>
            </a:r>
            <a:r>
              <a:rPr lang="en-US" b="1" dirty="0"/>
              <a:t>best source of information for a geology course is the Earth itself</a:t>
            </a:r>
            <a:r>
              <a:rPr lang="en-US" dirty="0"/>
              <a:t>, and use virtual ways of looking at the Earth in order to learn geologic subjects.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dirty="0" smtClean="0"/>
              <a:t>   Be </a:t>
            </a:r>
            <a:r>
              <a:rPr lang="en-US" dirty="0"/>
              <a:t>able to connect </a:t>
            </a:r>
            <a:r>
              <a:rPr lang="en-US" dirty="0" smtClean="0"/>
              <a:t>real places </a:t>
            </a:r>
            <a:r>
              <a:rPr lang="en-US" dirty="0"/>
              <a:t>and geologic processes in both directions: Given a place, describe geologic processes there, or given a process, be able to describe place examples.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dirty="0" smtClean="0"/>
              <a:t>   Demonstrate </a:t>
            </a:r>
            <a:r>
              <a:rPr lang="en-US" dirty="0"/>
              <a:t>a good geographical knowledge - they have the Earth "in their head".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45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Geospatial technology goals</a:t>
            </a:r>
            <a:r>
              <a:rPr lang="en-US" dirty="0"/>
              <a:t>.  Students will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1"/>
            <a:ext cx="8610600" cy="5334000"/>
          </a:xfrm>
        </p:spPr>
        <p:txBody>
          <a:bodyPr>
            <a:no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2400" dirty="0" smtClean="0"/>
              <a:t>   Develop </a:t>
            </a:r>
            <a:r>
              <a:rPr lang="en-US" sz="2400" dirty="0"/>
              <a:t>proficient use of Google Earth and </a:t>
            </a:r>
            <a:r>
              <a:rPr lang="en-US" sz="2400" dirty="0" err="1"/>
              <a:t>ArcMap</a:t>
            </a:r>
            <a:r>
              <a:rPr lang="en-US" sz="2400" dirty="0"/>
              <a:t> through frequent use, so this becomes </a:t>
            </a:r>
            <a:r>
              <a:rPr lang="en-US" sz="2400" b="1" dirty="0"/>
              <a:t>their "go to" method for geospatial work</a:t>
            </a:r>
            <a:r>
              <a:rPr lang="en-US" sz="2400" dirty="0"/>
              <a:t>, as easy and normal as using a word processor is for their </a:t>
            </a:r>
            <a:r>
              <a:rPr lang="en-US" sz="2400" dirty="0" smtClean="0"/>
              <a:t>writing, or “Google it” for needing information.</a:t>
            </a:r>
            <a:endParaRPr lang="en-US" sz="24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dirty="0" smtClean="0"/>
              <a:t>   Includes </a:t>
            </a:r>
            <a:r>
              <a:rPr lang="en-US" sz="2400" dirty="0"/>
              <a:t>competence in (a) using and organizing placemarks in Google Earth; and (b) map navigation, use of coordinates, &amp; editing (mainly point </a:t>
            </a:r>
            <a:r>
              <a:rPr lang="en-US" sz="2400" dirty="0" err="1"/>
              <a:t>shapefiles</a:t>
            </a:r>
            <a:r>
              <a:rPr lang="en-US" sz="2400" dirty="0"/>
              <a:t>) in </a:t>
            </a:r>
            <a:r>
              <a:rPr lang="en-US" sz="2400" dirty="0" err="1"/>
              <a:t>ArcMap</a:t>
            </a:r>
            <a:r>
              <a:rPr lang="en-US" sz="2400" dirty="0"/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dirty="0" smtClean="0"/>
              <a:t>   Recognize </a:t>
            </a:r>
            <a:r>
              <a:rPr lang="en-US" sz="2400" dirty="0"/>
              <a:t>a GIS is a database/catalog connected to a map as they build their own database, so they understand this technology can be used to make a GIS as a  connected database-map for any geospatially connected data.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dirty="0" smtClean="0"/>
              <a:t>   </a:t>
            </a:r>
            <a:r>
              <a:rPr lang="en-US" sz="2400" dirty="0" smtClean="0"/>
              <a:t>Be </a:t>
            </a:r>
            <a:r>
              <a:rPr lang="en-US" sz="2400" dirty="0"/>
              <a:t>able to use geospatial technology to produce maps for </a:t>
            </a:r>
            <a:r>
              <a:rPr lang="en-US" sz="2400" dirty="0" smtClean="0"/>
              <a:t>reports/projects/posters.   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054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 GIS activity for Introductory Geology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Description of activity&amp;quot;&quot;/&gt;&lt;property id=&quot;20307&quot; value=&quot;257&quot;/&gt;&lt;/object&gt;&lt;object type=&quot;3&quot; unique_id=&quot;10038&quot;&gt;&lt;property id=&quot;20148&quot; value=&quot;5&quot;/&gt;&lt;property id=&quot;20300&quot; value=&quot;Slide 3 - &amp;quot;Geoscience goals.   Students will:&amp;quot;&quot;/&gt;&lt;property id=&quot;20307&quot; value=&quot;258&quot;/&gt;&lt;/object&gt;&lt;object type=&quot;3&quot; unique_id=&quot;10039&quot;&gt;&lt;property id=&quot;20148&quot; value=&quot;5&quot;/&gt;&lt;property id=&quot;20300&quot; value=&quot;Slide 4 - &amp;quot;Geospatial technology goals.  Students will:&amp;quot;&quot;/&gt;&lt;property id=&quot;20307&quot; value=&quot;259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41</TotalTime>
  <Words>346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Module</vt:lpstr>
      <vt:lpstr>A GIS activity for Introductory Geology</vt:lpstr>
      <vt:lpstr>Description of activity</vt:lpstr>
      <vt:lpstr>Geoscience goals.   Students will:</vt:lpstr>
      <vt:lpstr>Geospatial technology goals.  Students will:</vt:lpstr>
    </vt:vector>
  </TitlesOfParts>
  <Company>McDonogh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GIS activity for Introductory Geology</dc:title>
  <dc:creator>Martin Schmidt</dc:creator>
  <cp:lastModifiedBy>Martin Schmidt</cp:lastModifiedBy>
  <cp:revision>9</cp:revision>
  <dcterms:created xsi:type="dcterms:W3CDTF">2012-02-29T04:12:06Z</dcterms:created>
  <dcterms:modified xsi:type="dcterms:W3CDTF">2012-02-29T16:33:32Z</dcterms:modified>
</cp:coreProperties>
</file>