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96" y="-1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9F2EC-AA0E-474A-B987-6D48D8D50A2E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F3340C-4EB9-4244-8FFA-11CE37B8785C}">
      <dgm:prSet phldrT="[Text]"/>
      <dgm:spPr>
        <a:ln w="38100" cmpd="sng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Define old neighborhoods &amp; assess old maps</a:t>
          </a:r>
          <a:endParaRPr lang="en-US" dirty="0"/>
        </a:p>
      </dgm:t>
    </dgm:pt>
    <dgm:pt modelId="{E74127E5-9807-0E4A-A91A-71F62FFB951E}" type="parTrans" cxnId="{69EFA9AD-5FC1-6D42-9A2A-DE61153BE767}">
      <dgm:prSet/>
      <dgm:spPr/>
      <dgm:t>
        <a:bodyPr/>
        <a:lstStyle/>
        <a:p>
          <a:endParaRPr lang="en-US"/>
        </a:p>
      </dgm:t>
    </dgm:pt>
    <dgm:pt modelId="{7A6C9838-3411-4940-AF22-91E19FD56D05}" type="sibTrans" cxnId="{69EFA9AD-5FC1-6D42-9A2A-DE61153BE767}">
      <dgm:prSet/>
      <dgm:spPr/>
      <dgm:t>
        <a:bodyPr/>
        <a:lstStyle/>
        <a:p>
          <a:endParaRPr lang="en-US"/>
        </a:p>
      </dgm:t>
    </dgm:pt>
    <dgm:pt modelId="{122EFC00-3726-D34C-8AA9-BF2053D12E2D}">
      <dgm:prSet phldrT="[Text]"/>
      <dgm:spPr>
        <a:ln w="38100" cmpd="sng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Find data about neighborhoods</a:t>
          </a:r>
          <a:endParaRPr lang="en-US" dirty="0"/>
        </a:p>
      </dgm:t>
    </dgm:pt>
    <dgm:pt modelId="{3CF37312-8706-2C43-B71C-20D4641C4D44}" type="parTrans" cxnId="{0AF45317-040B-4742-801B-7D2FEE64823F}">
      <dgm:prSet/>
      <dgm:spPr/>
      <dgm:t>
        <a:bodyPr/>
        <a:lstStyle/>
        <a:p>
          <a:endParaRPr lang="en-US"/>
        </a:p>
      </dgm:t>
    </dgm:pt>
    <dgm:pt modelId="{B7294280-BFC5-9F4D-B2CF-E48EFBCDFAD8}" type="sibTrans" cxnId="{0AF45317-040B-4742-801B-7D2FEE64823F}">
      <dgm:prSet/>
      <dgm:spPr/>
      <dgm:t>
        <a:bodyPr/>
        <a:lstStyle/>
        <a:p>
          <a:endParaRPr lang="en-US"/>
        </a:p>
      </dgm:t>
    </dgm:pt>
    <dgm:pt modelId="{327FB5E7-A741-2041-A5C3-94DA41D5D93E}">
      <dgm:prSet phldrT="[Text]"/>
      <dgm:spPr>
        <a:ln w="38100" cmpd="sng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Organize data &amp; change projections</a:t>
          </a:r>
          <a:endParaRPr lang="en-US" dirty="0"/>
        </a:p>
      </dgm:t>
    </dgm:pt>
    <dgm:pt modelId="{1187112A-2BB2-0047-AD73-1F2D8A0ACEFD}" type="parTrans" cxnId="{4AE9FD86-E220-2943-9E7F-215D09D22959}">
      <dgm:prSet/>
      <dgm:spPr/>
      <dgm:t>
        <a:bodyPr/>
        <a:lstStyle/>
        <a:p>
          <a:endParaRPr lang="en-US"/>
        </a:p>
      </dgm:t>
    </dgm:pt>
    <dgm:pt modelId="{819F1739-27ED-D54F-A6B0-83254E2EE974}" type="sibTrans" cxnId="{4AE9FD86-E220-2943-9E7F-215D09D22959}">
      <dgm:prSet/>
      <dgm:spPr/>
      <dgm:t>
        <a:bodyPr/>
        <a:lstStyle/>
        <a:p>
          <a:endParaRPr lang="en-US"/>
        </a:p>
      </dgm:t>
    </dgm:pt>
    <dgm:pt modelId="{A423837B-8297-1643-97F7-0289F433B08E}">
      <dgm:prSet phldrT="[Text]"/>
      <dgm:spPr/>
      <dgm:t>
        <a:bodyPr/>
        <a:lstStyle/>
        <a:p>
          <a:r>
            <a:rPr lang="en-US" dirty="0" smtClean="0"/>
            <a:t>Introduction to GIS software &amp; making a map</a:t>
          </a:r>
          <a:endParaRPr lang="en-US" dirty="0"/>
        </a:p>
      </dgm:t>
    </dgm:pt>
    <dgm:pt modelId="{6C34F830-1143-DA40-8157-BA9561B21206}" type="parTrans" cxnId="{2A3589C5-4755-E34B-919C-EC81A95121F8}">
      <dgm:prSet/>
      <dgm:spPr/>
      <dgm:t>
        <a:bodyPr/>
        <a:lstStyle/>
        <a:p>
          <a:endParaRPr lang="en-US"/>
        </a:p>
      </dgm:t>
    </dgm:pt>
    <dgm:pt modelId="{75155D7A-03B0-F14D-BF2F-A6E418A3F119}" type="sibTrans" cxnId="{2A3589C5-4755-E34B-919C-EC81A95121F8}">
      <dgm:prSet/>
      <dgm:spPr/>
      <dgm:t>
        <a:bodyPr/>
        <a:lstStyle/>
        <a:p>
          <a:endParaRPr lang="en-US"/>
        </a:p>
      </dgm:t>
    </dgm:pt>
    <dgm:pt modelId="{D27BB200-2B90-2945-ADDA-3D8FD2370890}">
      <dgm:prSet phldrT="[Text]"/>
      <dgm:spPr/>
      <dgm:t>
        <a:bodyPr/>
        <a:lstStyle/>
        <a:p>
          <a:r>
            <a:rPr lang="en-US" dirty="0" smtClean="0"/>
            <a:t>Obtain &amp; evaluate datasets </a:t>
          </a:r>
          <a:endParaRPr lang="en-US" dirty="0"/>
        </a:p>
      </dgm:t>
    </dgm:pt>
    <dgm:pt modelId="{4A9988C6-C8B4-3D49-AE31-1BFA8EEB6166}" type="parTrans" cxnId="{42A9CDAC-0084-6F4B-82CE-56D75EA4825D}">
      <dgm:prSet/>
      <dgm:spPr/>
      <dgm:t>
        <a:bodyPr/>
        <a:lstStyle/>
        <a:p>
          <a:endParaRPr lang="en-US"/>
        </a:p>
      </dgm:t>
    </dgm:pt>
    <dgm:pt modelId="{ECE23176-B891-5749-8FE3-A027F3A1ACA5}" type="sibTrans" cxnId="{42A9CDAC-0084-6F4B-82CE-56D75EA4825D}">
      <dgm:prSet/>
      <dgm:spPr/>
      <dgm:t>
        <a:bodyPr/>
        <a:lstStyle/>
        <a:p>
          <a:endParaRPr lang="en-US"/>
        </a:p>
      </dgm:t>
    </dgm:pt>
    <dgm:pt modelId="{CCF8B584-933E-524F-B235-D2F042A8CB7A}">
      <dgm:prSet phldrT="[Text]"/>
      <dgm:spPr>
        <a:ln w="38100" cmpd="sng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Digitize houses &amp; sidewalks</a:t>
          </a:r>
          <a:endParaRPr lang="en-US" dirty="0"/>
        </a:p>
      </dgm:t>
    </dgm:pt>
    <dgm:pt modelId="{E66C204E-3198-864C-AB34-16AC20439A90}" type="parTrans" cxnId="{209D7B9B-C518-A949-BC23-DC49601A47C7}">
      <dgm:prSet/>
      <dgm:spPr/>
      <dgm:t>
        <a:bodyPr/>
        <a:lstStyle/>
        <a:p>
          <a:endParaRPr lang="en-US"/>
        </a:p>
      </dgm:t>
    </dgm:pt>
    <dgm:pt modelId="{63B73785-5453-C548-AEBA-2F561273C135}" type="sibTrans" cxnId="{209D7B9B-C518-A949-BC23-DC49601A47C7}">
      <dgm:prSet/>
      <dgm:spPr/>
      <dgm:t>
        <a:bodyPr/>
        <a:lstStyle/>
        <a:p>
          <a:endParaRPr lang="en-US"/>
        </a:p>
      </dgm:t>
    </dgm:pt>
    <dgm:pt modelId="{3D2FEEA3-6F2E-2C4B-8A2E-25C83B205637}">
      <dgm:prSet phldrT="[Text]"/>
      <dgm:spPr>
        <a:ln w="38100" cmpd="sng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Geocode apartments &amp; crimes</a:t>
          </a:r>
        </a:p>
      </dgm:t>
    </dgm:pt>
    <dgm:pt modelId="{BA79AEE0-20C9-A249-99B8-0F2FB895A7A0}" type="parTrans" cxnId="{A2230496-E8D1-534A-8429-F9E58B8B7DE7}">
      <dgm:prSet/>
      <dgm:spPr/>
      <dgm:t>
        <a:bodyPr/>
        <a:lstStyle/>
        <a:p>
          <a:endParaRPr lang="en-US"/>
        </a:p>
      </dgm:t>
    </dgm:pt>
    <dgm:pt modelId="{35847B14-9B39-454B-820C-38A522F8C774}" type="sibTrans" cxnId="{A2230496-E8D1-534A-8429-F9E58B8B7DE7}">
      <dgm:prSet/>
      <dgm:spPr/>
      <dgm:t>
        <a:bodyPr/>
        <a:lstStyle/>
        <a:p>
          <a:endParaRPr lang="en-US"/>
        </a:p>
      </dgm:t>
    </dgm:pt>
    <dgm:pt modelId="{E79448C8-64A8-484F-ACC8-57144BA165C8}">
      <dgm:prSet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en-US" dirty="0" smtClean="0"/>
            <a:t>Spatial analysis: homes in an area &amp; walking/driving distance</a:t>
          </a:r>
          <a:endParaRPr lang="en-US" dirty="0"/>
        </a:p>
      </dgm:t>
    </dgm:pt>
    <dgm:pt modelId="{CCC03D91-6E5C-0C49-914A-493574C6D298}" type="parTrans" cxnId="{1E3D7BAE-9724-7746-BCC0-A4D29DC6F00D}">
      <dgm:prSet/>
      <dgm:spPr/>
      <dgm:t>
        <a:bodyPr/>
        <a:lstStyle/>
        <a:p>
          <a:endParaRPr lang="en-US"/>
        </a:p>
      </dgm:t>
    </dgm:pt>
    <dgm:pt modelId="{C578F93F-D752-F74D-B5B1-A1257692DF67}" type="sibTrans" cxnId="{1E3D7BAE-9724-7746-BCC0-A4D29DC6F00D}">
      <dgm:prSet/>
      <dgm:spPr/>
      <dgm:t>
        <a:bodyPr/>
        <a:lstStyle/>
        <a:p>
          <a:endParaRPr lang="en-US"/>
        </a:p>
      </dgm:t>
    </dgm:pt>
    <dgm:pt modelId="{CE0AB3D5-10B5-0644-9BB3-4B41BD124530}">
      <dgm:prSet/>
      <dgm:spPr/>
      <dgm:t>
        <a:bodyPr/>
        <a:lstStyle/>
        <a:p>
          <a:r>
            <a:rPr lang="en-US" dirty="0" smtClean="0"/>
            <a:t>Synthesize data &amp; spatial references</a:t>
          </a:r>
          <a:endParaRPr lang="en-US" dirty="0"/>
        </a:p>
      </dgm:t>
    </dgm:pt>
    <dgm:pt modelId="{8BBB3509-0F76-0249-BB9A-5AAC60A0B04C}" type="parTrans" cxnId="{BF1EB9A9-1FF9-3D41-A8EC-2ECC6613DDC6}">
      <dgm:prSet/>
      <dgm:spPr/>
      <dgm:t>
        <a:bodyPr/>
        <a:lstStyle/>
        <a:p>
          <a:endParaRPr lang="en-US"/>
        </a:p>
      </dgm:t>
    </dgm:pt>
    <dgm:pt modelId="{44159947-4E70-8A41-B718-D16435DCE5C0}" type="sibTrans" cxnId="{BF1EB9A9-1FF9-3D41-A8EC-2ECC6613DDC6}">
      <dgm:prSet/>
      <dgm:spPr/>
      <dgm:t>
        <a:bodyPr/>
        <a:lstStyle/>
        <a:p>
          <a:endParaRPr lang="en-US"/>
        </a:p>
      </dgm:t>
    </dgm:pt>
    <dgm:pt modelId="{E53FD48C-46BB-B14B-A670-BC10265AC9B0}">
      <dgm:prSet/>
      <dgm:spPr/>
      <dgm:t>
        <a:bodyPr/>
        <a:lstStyle/>
        <a:p>
          <a:r>
            <a:rPr lang="en-US" dirty="0" smtClean="0"/>
            <a:t>Obtain, create &amp; synthesize data</a:t>
          </a:r>
          <a:endParaRPr lang="en-US" dirty="0"/>
        </a:p>
      </dgm:t>
    </dgm:pt>
    <dgm:pt modelId="{A40CB2B4-0290-3843-9EAF-E01983E26656}" type="parTrans" cxnId="{D3D352D6-89C6-4945-A5A7-B70B962C0A6D}">
      <dgm:prSet/>
      <dgm:spPr/>
      <dgm:t>
        <a:bodyPr/>
        <a:lstStyle/>
        <a:p>
          <a:endParaRPr lang="en-US"/>
        </a:p>
      </dgm:t>
    </dgm:pt>
    <dgm:pt modelId="{513C6334-4794-4044-A565-12A1EDEFE245}" type="sibTrans" cxnId="{D3D352D6-89C6-4945-A5A7-B70B962C0A6D}">
      <dgm:prSet/>
      <dgm:spPr/>
      <dgm:t>
        <a:bodyPr/>
        <a:lstStyle/>
        <a:p>
          <a:endParaRPr lang="en-US"/>
        </a:p>
      </dgm:t>
    </dgm:pt>
    <dgm:pt modelId="{B8BC8263-333B-A64A-9C39-642AD8352F7A}">
      <dgm:prSet/>
      <dgm:spPr/>
      <dgm:t>
        <a:bodyPr/>
        <a:lstStyle/>
        <a:p>
          <a:r>
            <a:rPr lang="en-US" dirty="0" smtClean="0"/>
            <a:t>Create &amp; spatially reference information</a:t>
          </a:r>
          <a:endParaRPr lang="en-US" dirty="0"/>
        </a:p>
      </dgm:t>
    </dgm:pt>
    <dgm:pt modelId="{180B7747-7FBF-A34B-BB40-F3EE397F2910}" type="parTrans" cxnId="{EF5F9589-7D4B-8248-92FB-C8FDDA9117FA}">
      <dgm:prSet/>
      <dgm:spPr/>
      <dgm:t>
        <a:bodyPr/>
        <a:lstStyle/>
        <a:p>
          <a:endParaRPr lang="en-US"/>
        </a:p>
      </dgm:t>
    </dgm:pt>
    <dgm:pt modelId="{8CA0E044-4CFF-1B42-954F-54D5B7E39F13}" type="sibTrans" cxnId="{EF5F9589-7D4B-8248-92FB-C8FDDA9117FA}">
      <dgm:prSet/>
      <dgm:spPr/>
      <dgm:t>
        <a:bodyPr/>
        <a:lstStyle/>
        <a:p>
          <a:endParaRPr lang="en-US"/>
        </a:p>
      </dgm:t>
    </dgm:pt>
    <dgm:pt modelId="{1DA09D69-476B-0743-AA97-72F9D069EA1C}">
      <dgm:prSet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en-US" dirty="0" smtClean="0"/>
            <a:t>Analyze spatial data for decision making</a:t>
          </a:r>
          <a:endParaRPr lang="en-US" dirty="0"/>
        </a:p>
      </dgm:t>
    </dgm:pt>
    <dgm:pt modelId="{65776594-CF66-7C41-A327-7BC45AE0FFE9}" type="parTrans" cxnId="{108CAF39-927C-634A-8FE0-17E617705C7A}">
      <dgm:prSet/>
      <dgm:spPr/>
      <dgm:t>
        <a:bodyPr/>
        <a:lstStyle/>
        <a:p>
          <a:endParaRPr lang="en-US"/>
        </a:p>
      </dgm:t>
    </dgm:pt>
    <dgm:pt modelId="{683ED973-84F3-2F47-AAFA-1402B33E8551}" type="sibTrans" cxnId="{108CAF39-927C-634A-8FE0-17E617705C7A}">
      <dgm:prSet/>
      <dgm:spPr/>
      <dgm:t>
        <a:bodyPr/>
        <a:lstStyle/>
        <a:p>
          <a:endParaRPr lang="en-US"/>
        </a:p>
      </dgm:t>
    </dgm:pt>
    <dgm:pt modelId="{C45FB624-D76F-0E43-B231-C25C0F417B3F}" type="pres">
      <dgm:prSet presAssocID="{1279F2EC-AA0E-474A-B987-6D48D8D50A2E}" presName="rootnode" presStyleCnt="0">
        <dgm:presLayoutVars>
          <dgm:chMax/>
          <dgm:chPref/>
          <dgm:dir/>
          <dgm:animLvl val="lvl"/>
        </dgm:presLayoutVars>
      </dgm:prSet>
      <dgm:spPr/>
    </dgm:pt>
    <dgm:pt modelId="{AC9DBDA5-45AA-CF4A-A0EF-7EE3DB60C96C}" type="pres">
      <dgm:prSet presAssocID="{63F3340C-4EB9-4244-8FFA-11CE37B8785C}" presName="composite" presStyleCnt="0"/>
      <dgm:spPr/>
    </dgm:pt>
    <dgm:pt modelId="{166E87AD-D8D3-E341-BFFA-5BDAE099F2EB}" type="pres">
      <dgm:prSet presAssocID="{63F3340C-4EB9-4244-8FFA-11CE37B8785C}" presName="bentUpArrow1" presStyleLbl="alignImgPlace1" presStyleIdx="0" presStyleCnt="5"/>
      <dgm:spPr/>
    </dgm:pt>
    <dgm:pt modelId="{5A892AAD-FC07-974C-8F89-AFC6191C946C}" type="pres">
      <dgm:prSet presAssocID="{63F3340C-4EB9-4244-8FFA-11CE37B8785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44A51EA-C3F8-6E4E-AE9F-EBE4B1C8D1C8}" type="pres">
      <dgm:prSet presAssocID="{63F3340C-4EB9-4244-8FFA-11CE37B8785C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C58A5-BD66-AB43-902A-B30910CAA5E2}" type="pres">
      <dgm:prSet presAssocID="{7A6C9838-3411-4940-AF22-91E19FD56D05}" presName="sibTrans" presStyleCnt="0"/>
      <dgm:spPr/>
    </dgm:pt>
    <dgm:pt modelId="{835C8463-30A9-C141-AA50-C11DBA3A3429}" type="pres">
      <dgm:prSet presAssocID="{122EFC00-3726-D34C-8AA9-BF2053D12E2D}" presName="composite" presStyleCnt="0"/>
      <dgm:spPr/>
    </dgm:pt>
    <dgm:pt modelId="{73FF9E72-7F8F-6343-8108-B31D9964F843}" type="pres">
      <dgm:prSet presAssocID="{122EFC00-3726-D34C-8AA9-BF2053D12E2D}" presName="bentUpArrow1" presStyleLbl="alignImgPlace1" presStyleIdx="1" presStyleCnt="5"/>
      <dgm:spPr/>
    </dgm:pt>
    <dgm:pt modelId="{F29E618F-0102-D345-B17B-02FFF4BD19F1}" type="pres">
      <dgm:prSet presAssocID="{122EFC00-3726-D34C-8AA9-BF2053D12E2D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41FE7-1C97-6043-98A2-C232E82C35BB}" type="pres">
      <dgm:prSet presAssocID="{122EFC00-3726-D34C-8AA9-BF2053D12E2D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910A7-F972-224A-A974-DC554BB86FDB}" type="pres">
      <dgm:prSet presAssocID="{B7294280-BFC5-9F4D-B2CF-E48EFBCDFAD8}" presName="sibTrans" presStyleCnt="0"/>
      <dgm:spPr/>
    </dgm:pt>
    <dgm:pt modelId="{285D7C23-B435-604C-8445-ED844E94AD47}" type="pres">
      <dgm:prSet presAssocID="{327FB5E7-A741-2041-A5C3-94DA41D5D93E}" presName="composite" presStyleCnt="0"/>
      <dgm:spPr/>
    </dgm:pt>
    <dgm:pt modelId="{DC0C7428-4200-7342-A775-3E60BF75D040}" type="pres">
      <dgm:prSet presAssocID="{327FB5E7-A741-2041-A5C3-94DA41D5D93E}" presName="bentUpArrow1" presStyleLbl="alignImgPlace1" presStyleIdx="2" presStyleCnt="5"/>
      <dgm:spPr/>
    </dgm:pt>
    <dgm:pt modelId="{1C3B3994-CF26-9841-BE75-A967E6C0C85D}" type="pres">
      <dgm:prSet presAssocID="{327FB5E7-A741-2041-A5C3-94DA41D5D93E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E4BB4-7D0F-744F-B442-76ECF4293AC1}" type="pres">
      <dgm:prSet presAssocID="{327FB5E7-A741-2041-A5C3-94DA41D5D93E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B5804A26-BACA-5548-A4C4-04626F951BFF}" type="pres">
      <dgm:prSet presAssocID="{819F1739-27ED-D54F-A6B0-83254E2EE974}" presName="sibTrans" presStyleCnt="0"/>
      <dgm:spPr/>
    </dgm:pt>
    <dgm:pt modelId="{001ED545-CE89-304D-A7FE-52E8C6DD3CD7}" type="pres">
      <dgm:prSet presAssocID="{CCF8B584-933E-524F-B235-D2F042A8CB7A}" presName="composite" presStyleCnt="0"/>
      <dgm:spPr/>
    </dgm:pt>
    <dgm:pt modelId="{3C66C00F-FC33-8D4E-B5CB-AD1097F4BF2C}" type="pres">
      <dgm:prSet presAssocID="{CCF8B584-933E-524F-B235-D2F042A8CB7A}" presName="bentUpArrow1" presStyleLbl="alignImgPlace1" presStyleIdx="3" presStyleCnt="5"/>
      <dgm:spPr/>
    </dgm:pt>
    <dgm:pt modelId="{9874F537-469B-0F45-A449-4CF894EB356E}" type="pres">
      <dgm:prSet presAssocID="{CCF8B584-933E-524F-B235-D2F042A8CB7A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DB2B0-F2A2-1F47-8C42-CEDB256263AC}" type="pres">
      <dgm:prSet presAssocID="{CCF8B584-933E-524F-B235-D2F042A8CB7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87F1F-A4A3-2E45-ADDD-5542AF3F507F}" type="pres">
      <dgm:prSet presAssocID="{63B73785-5453-C548-AEBA-2F561273C135}" presName="sibTrans" presStyleCnt="0"/>
      <dgm:spPr/>
    </dgm:pt>
    <dgm:pt modelId="{FDCBFC48-9EE3-3C42-B37E-E214F392F7EA}" type="pres">
      <dgm:prSet presAssocID="{3D2FEEA3-6F2E-2C4B-8A2E-25C83B205637}" presName="composite" presStyleCnt="0"/>
      <dgm:spPr/>
    </dgm:pt>
    <dgm:pt modelId="{5E0956D3-4EE3-4E4B-9E02-B5E0C18ABBC5}" type="pres">
      <dgm:prSet presAssocID="{3D2FEEA3-6F2E-2C4B-8A2E-25C83B205637}" presName="bentUpArrow1" presStyleLbl="alignImgPlace1" presStyleIdx="4" presStyleCnt="5"/>
      <dgm:spPr/>
    </dgm:pt>
    <dgm:pt modelId="{377172A8-BB59-C34C-9BC5-E2B237EE9373}" type="pres">
      <dgm:prSet presAssocID="{3D2FEEA3-6F2E-2C4B-8A2E-25C83B205637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8CAF2-3906-804F-9594-A84840E35821}" type="pres">
      <dgm:prSet presAssocID="{3D2FEEA3-6F2E-2C4B-8A2E-25C83B20563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38A8B-7B28-8740-BC0A-719A70542D65}" type="pres">
      <dgm:prSet presAssocID="{35847B14-9B39-454B-820C-38A522F8C774}" presName="sibTrans" presStyleCnt="0"/>
      <dgm:spPr/>
    </dgm:pt>
    <dgm:pt modelId="{C22025B4-BEFB-054D-8C45-2466B23929C1}" type="pres">
      <dgm:prSet presAssocID="{E79448C8-64A8-484F-ACC8-57144BA165C8}" presName="composite" presStyleCnt="0"/>
      <dgm:spPr/>
    </dgm:pt>
    <dgm:pt modelId="{D2DDC27A-5EEB-D34F-B84C-D4E21BB3A83B}" type="pres">
      <dgm:prSet presAssocID="{E79448C8-64A8-484F-ACC8-57144BA165C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A330A-0B1D-974E-9532-8EAFAF86C875}" type="pres">
      <dgm:prSet presAssocID="{E79448C8-64A8-484F-ACC8-57144BA165C8}" presName="FinalChild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A9CDAC-0084-6F4B-82CE-56D75EA4825D}" srcId="{122EFC00-3726-D34C-8AA9-BF2053D12E2D}" destId="{D27BB200-2B90-2945-ADDA-3D8FD2370890}" srcOrd="0" destOrd="0" parTransId="{4A9988C6-C8B4-3D49-AE31-1BFA8EEB6166}" sibTransId="{ECE23176-B891-5749-8FE3-A027F3A1ACA5}"/>
    <dgm:cxn modelId="{2F86CC9F-8659-7D40-AD4E-54C90E20F846}" type="presOf" srcId="{327FB5E7-A741-2041-A5C3-94DA41D5D93E}" destId="{1C3B3994-CF26-9841-BE75-A967E6C0C85D}" srcOrd="0" destOrd="0" presId="urn:microsoft.com/office/officeart/2005/8/layout/StepDownProcess"/>
    <dgm:cxn modelId="{A2230496-E8D1-534A-8429-F9E58B8B7DE7}" srcId="{1279F2EC-AA0E-474A-B987-6D48D8D50A2E}" destId="{3D2FEEA3-6F2E-2C4B-8A2E-25C83B205637}" srcOrd="4" destOrd="0" parTransId="{BA79AEE0-20C9-A249-99B8-0F2FB895A7A0}" sibTransId="{35847B14-9B39-454B-820C-38A522F8C774}"/>
    <dgm:cxn modelId="{D27A9E45-1996-1249-BDF4-8FD2F932A4ED}" type="presOf" srcId="{1279F2EC-AA0E-474A-B987-6D48D8D50A2E}" destId="{C45FB624-D76F-0E43-B231-C25C0F417B3F}" srcOrd="0" destOrd="0" presId="urn:microsoft.com/office/officeart/2005/8/layout/StepDownProcess"/>
    <dgm:cxn modelId="{4AE9FD86-E220-2943-9E7F-215D09D22959}" srcId="{1279F2EC-AA0E-474A-B987-6D48D8D50A2E}" destId="{327FB5E7-A741-2041-A5C3-94DA41D5D93E}" srcOrd="2" destOrd="0" parTransId="{1187112A-2BB2-0047-AD73-1F2D8A0ACEFD}" sibTransId="{819F1739-27ED-D54F-A6B0-83254E2EE974}"/>
    <dgm:cxn modelId="{2A3589C5-4755-E34B-919C-EC81A95121F8}" srcId="{63F3340C-4EB9-4244-8FFA-11CE37B8785C}" destId="{A423837B-8297-1643-97F7-0289F433B08E}" srcOrd="0" destOrd="0" parTransId="{6C34F830-1143-DA40-8157-BA9561B21206}" sibTransId="{75155D7A-03B0-F14D-BF2F-A6E418A3F119}"/>
    <dgm:cxn modelId="{1E3D7BAE-9724-7746-BCC0-A4D29DC6F00D}" srcId="{1279F2EC-AA0E-474A-B987-6D48D8D50A2E}" destId="{E79448C8-64A8-484F-ACC8-57144BA165C8}" srcOrd="5" destOrd="0" parTransId="{CCC03D91-6E5C-0C49-914A-493574C6D298}" sibTransId="{C578F93F-D752-F74D-B5B1-A1257692DF67}"/>
    <dgm:cxn modelId="{93BAF02F-BC8C-BC4F-9579-8A3484A65D20}" type="presOf" srcId="{E79448C8-64A8-484F-ACC8-57144BA165C8}" destId="{D2DDC27A-5EEB-D34F-B84C-D4E21BB3A83B}" srcOrd="0" destOrd="0" presId="urn:microsoft.com/office/officeart/2005/8/layout/StepDownProcess"/>
    <dgm:cxn modelId="{D3D352D6-89C6-4945-A5A7-B70B962C0A6D}" srcId="{3D2FEEA3-6F2E-2C4B-8A2E-25C83B205637}" destId="{E53FD48C-46BB-B14B-A670-BC10265AC9B0}" srcOrd="0" destOrd="0" parTransId="{A40CB2B4-0290-3843-9EAF-E01983E26656}" sibTransId="{513C6334-4794-4044-A565-12A1EDEFE245}"/>
    <dgm:cxn modelId="{31BC914D-0200-5649-8E86-D7B6DC872476}" type="presOf" srcId="{A423837B-8297-1643-97F7-0289F433B08E}" destId="{B44A51EA-C3F8-6E4E-AE9F-EBE4B1C8D1C8}" srcOrd="0" destOrd="0" presId="urn:microsoft.com/office/officeart/2005/8/layout/StepDownProcess"/>
    <dgm:cxn modelId="{209D7B9B-C518-A949-BC23-DC49601A47C7}" srcId="{1279F2EC-AA0E-474A-B987-6D48D8D50A2E}" destId="{CCF8B584-933E-524F-B235-D2F042A8CB7A}" srcOrd="3" destOrd="0" parTransId="{E66C204E-3198-864C-AB34-16AC20439A90}" sibTransId="{63B73785-5453-C548-AEBA-2F561273C135}"/>
    <dgm:cxn modelId="{EF5F9589-7D4B-8248-92FB-C8FDDA9117FA}" srcId="{CCF8B584-933E-524F-B235-D2F042A8CB7A}" destId="{B8BC8263-333B-A64A-9C39-642AD8352F7A}" srcOrd="0" destOrd="0" parTransId="{180B7747-7FBF-A34B-BB40-F3EE397F2910}" sibTransId="{8CA0E044-4CFF-1B42-954F-54D5B7E39F13}"/>
    <dgm:cxn modelId="{69EFA9AD-5FC1-6D42-9A2A-DE61153BE767}" srcId="{1279F2EC-AA0E-474A-B987-6D48D8D50A2E}" destId="{63F3340C-4EB9-4244-8FFA-11CE37B8785C}" srcOrd="0" destOrd="0" parTransId="{E74127E5-9807-0E4A-A91A-71F62FFB951E}" sibTransId="{7A6C9838-3411-4940-AF22-91E19FD56D05}"/>
    <dgm:cxn modelId="{3ADC9CE1-A09C-4241-A391-6C31BE35E77B}" type="presOf" srcId="{63F3340C-4EB9-4244-8FFA-11CE37B8785C}" destId="{5A892AAD-FC07-974C-8F89-AFC6191C946C}" srcOrd="0" destOrd="0" presId="urn:microsoft.com/office/officeart/2005/8/layout/StepDownProcess"/>
    <dgm:cxn modelId="{D0AEC050-ABA7-D442-9B9E-D6DD4B6837F5}" type="presOf" srcId="{CCF8B584-933E-524F-B235-D2F042A8CB7A}" destId="{9874F537-469B-0F45-A449-4CF894EB356E}" srcOrd="0" destOrd="0" presId="urn:microsoft.com/office/officeart/2005/8/layout/StepDownProcess"/>
    <dgm:cxn modelId="{0AF45317-040B-4742-801B-7D2FEE64823F}" srcId="{1279F2EC-AA0E-474A-B987-6D48D8D50A2E}" destId="{122EFC00-3726-D34C-8AA9-BF2053D12E2D}" srcOrd="1" destOrd="0" parTransId="{3CF37312-8706-2C43-B71C-20D4641C4D44}" sibTransId="{B7294280-BFC5-9F4D-B2CF-E48EFBCDFAD8}"/>
    <dgm:cxn modelId="{2AE82DF0-870E-D94D-BCC3-BA2E4F4F5596}" type="presOf" srcId="{E53FD48C-46BB-B14B-A670-BC10265AC9B0}" destId="{2918CAF2-3906-804F-9594-A84840E35821}" srcOrd="0" destOrd="0" presId="urn:microsoft.com/office/officeart/2005/8/layout/StepDownProcess"/>
    <dgm:cxn modelId="{CDBD69A2-06E4-6948-9B35-9551F9856FD4}" type="presOf" srcId="{CE0AB3D5-10B5-0644-9BB3-4B41BD124530}" destId="{F3CE4BB4-7D0F-744F-B442-76ECF4293AC1}" srcOrd="0" destOrd="0" presId="urn:microsoft.com/office/officeart/2005/8/layout/StepDownProcess"/>
    <dgm:cxn modelId="{98F8EC7B-A653-A740-8D11-511C78168213}" type="presOf" srcId="{3D2FEEA3-6F2E-2C4B-8A2E-25C83B205637}" destId="{377172A8-BB59-C34C-9BC5-E2B237EE9373}" srcOrd="0" destOrd="0" presId="urn:microsoft.com/office/officeart/2005/8/layout/StepDownProcess"/>
    <dgm:cxn modelId="{108CAF39-927C-634A-8FE0-17E617705C7A}" srcId="{E79448C8-64A8-484F-ACC8-57144BA165C8}" destId="{1DA09D69-476B-0743-AA97-72F9D069EA1C}" srcOrd="0" destOrd="0" parTransId="{65776594-CF66-7C41-A327-7BC45AE0FFE9}" sibTransId="{683ED973-84F3-2F47-AAFA-1402B33E8551}"/>
    <dgm:cxn modelId="{717D1A67-559C-7042-8A4C-333E1B586857}" type="presOf" srcId="{122EFC00-3726-D34C-8AA9-BF2053D12E2D}" destId="{F29E618F-0102-D345-B17B-02FFF4BD19F1}" srcOrd="0" destOrd="0" presId="urn:microsoft.com/office/officeart/2005/8/layout/StepDownProcess"/>
    <dgm:cxn modelId="{6CCB1E55-A3E3-F44F-9A1C-DFF2F6EB1B7B}" type="presOf" srcId="{D27BB200-2B90-2945-ADDA-3D8FD2370890}" destId="{43541FE7-1C97-6043-98A2-C232E82C35BB}" srcOrd="0" destOrd="0" presId="urn:microsoft.com/office/officeart/2005/8/layout/StepDownProcess"/>
    <dgm:cxn modelId="{BF1EB9A9-1FF9-3D41-A8EC-2ECC6613DDC6}" srcId="{327FB5E7-A741-2041-A5C3-94DA41D5D93E}" destId="{CE0AB3D5-10B5-0644-9BB3-4B41BD124530}" srcOrd="0" destOrd="0" parTransId="{8BBB3509-0F76-0249-BB9A-5AAC60A0B04C}" sibTransId="{44159947-4E70-8A41-B718-D16435DCE5C0}"/>
    <dgm:cxn modelId="{E333CECE-1935-FA4B-A4C2-6F823C03F42E}" type="presOf" srcId="{1DA09D69-476B-0743-AA97-72F9D069EA1C}" destId="{0EBA330A-0B1D-974E-9532-8EAFAF86C875}" srcOrd="0" destOrd="0" presId="urn:microsoft.com/office/officeart/2005/8/layout/StepDownProcess"/>
    <dgm:cxn modelId="{EF943B43-4904-9148-9B5A-97E88F9CC29F}" type="presOf" srcId="{B8BC8263-333B-A64A-9C39-642AD8352F7A}" destId="{B33DB2B0-F2A2-1F47-8C42-CEDB256263AC}" srcOrd="0" destOrd="0" presId="urn:microsoft.com/office/officeart/2005/8/layout/StepDownProcess"/>
    <dgm:cxn modelId="{69006FED-FF18-EB48-A19B-C1C3C2198421}" type="presParOf" srcId="{C45FB624-D76F-0E43-B231-C25C0F417B3F}" destId="{AC9DBDA5-45AA-CF4A-A0EF-7EE3DB60C96C}" srcOrd="0" destOrd="0" presId="urn:microsoft.com/office/officeart/2005/8/layout/StepDownProcess"/>
    <dgm:cxn modelId="{CD23141A-9B77-D54D-A0BE-D1E82BD3C349}" type="presParOf" srcId="{AC9DBDA5-45AA-CF4A-A0EF-7EE3DB60C96C}" destId="{166E87AD-D8D3-E341-BFFA-5BDAE099F2EB}" srcOrd="0" destOrd="0" presId="urn:microsoft.com/office/officeart/2005/8/layout/StepDownProcess"/>
    <dgm:cxn modelId="{6833CE4E-9700-EF4F-8C78-015FE3D5540E}" type="presParOf" srcId="{AC9DBDA5-45AA-CF4A-A0EF-7EE3DB60C96C}" destId="{5A892AAD-FC07-974C-8F89-AFC6191C946C}" srcOrd="1" destOrd="0" presId="urn:microsoft.com/office/officeart/2005/8/layout/StepDownProcess"/>
    <dgm:cxn modelId="{AC8AD2ED-B56E-B748-AE85-50E817C88398}" type="presParOf" srcId="{AC9DBDA5-45AA-CF4A-A0EF-7EE3DB60C96C}" destId="{B44A51EA-C3F8-6E4E-AE9F-EBE4B1C8D1C8}" srcOrd="2" destOrd="0" presId="urn:microsoft.com/office/officeart/2005/8/layout/StepDownProcess"/>
    <dgm:cxn modelId="{DC282E67-86E5-8B41-81FC-DDD23474B8D1}" type="presParOf" srcId="{C45FB624-D76F-0E43-B231-C25C0F417B3F}" destId="{11BC58A5-BD66-AB43-902A-B30910CAA5E2}" srcOrd="1" destOrd="0" presId="urn:microsoft.com/office/officeart/2005/8/layout/StepDownProcess"/>
    <dgm:cxn modelId="{10267D9F-2EE6-A149-B3BE-30E5A4700DBD}" type="presParOf" srcId="{C45FB624-D76F-0E43-B231-C25C0F417B3F}" destId="{835C8463-30A9-C141-AA50-C11DBA3A3429}" srcOrd="2" destOrd="0" presId="urn:microsoft.com/office/officeart/2005/8/layout/StepDownProcess"/>
    <dgm:cxn modelId="{AABB8418-7A37-2941-BFCA-0A81B574F37D}" type="presParOf" srcId="{835C8463-30A9-C141-AA50-C11DBA3A3429}" destId="{73FF9E72-7F8F-6343-8108-B31D9964F843}" srcOrd="0" destOrd="0" presId="urn:microsoft.com/office/officeart/2005/8/layout/StepDownProcess"/>
    <dgm:cxn modelId="{FA2E9017-776D-BA4C-B4E8-22938084E237}" type="presParOf" srcId="{835C8463-30A9-C141-AA50-C11DBA3A3429}" destId="{F29E618F-0102-D345-B17B-02FFF4BD19F1}" srcOrd="1" destOrd="0" presId="urn:microsoft.com/office/officeart/2005/8/layout/StepDownProcess"/>
    <dgm:cxn modelId="{8D9FAC1B-3B24-174B-9349-5F593F56349D}" type="presParOf" srcId="{835C8463-30A9-C141-AA50-C11DBA3A3429}" destId="{43541FE7-1C97-6043-98A2-C232E82C35BB}" srcOrd="2" destOrd="0" presId="urn:microsoft.com/office/officeart/2005/8/layout/StepDownProcess"/>
    <dgm:cxn modelId="{7B11984B-EF7E-F448-912F-3334ED1C6ABF}" type="presParOf" srcId="{C45FB624-D76F-0E43-B231-C25C0F417B3F}" destId="{F69910A7-F972-224A-A974-DC554BB86FDB}" srcOrd="3" destOrd="0" presId="urn:microsoft.com/office/officeart/2005/8/layout/StepDownProcess"/>
    <dgm:cxn modelId="{AF665482-A93B-2D45-8ABE-B51A1891C079}" type="presParOf" srcId="{C45FB624-D76F-0E43-B231-C25C0F417B3F}" destId="{285D7C23-B435-604C-8445-ED844E94AD47}" srcOrd="4" destOrd="0" presId="urn:microsoft.com/office/officeart/2005/8/layout/StepDownProcess"/>
    <dgm:cxn modelId="{35D1F69D-EF76-DF49-A19A-F98D4F4AC87A}" type="presParOf" srcId="{285D7C23-B435-604C-8445-ED844E94AD47}" destId="{DC0C7428-4200-7342-A775-3E60BF75D040}" srcOrd="0" destOrd="0" presId="urn:microsoft.com/office/officeart/2005/8/layout/StepDownProcess"/>
    <dgm:cxn modelId="{6F8DBF12-FD7D-0B4E-AF3B-B28CF0D682FB}" type="presParOf" srcId="{285D7C23-B435-604C-8445-ED844E94AD47}" destId="{1C3B3994-CF26-9841-BE75-A967E6C0C85D}" srcOrd="1" destOrd="0" presId="urn:microsoft.com/office/officeart/2005/8/layout/StepDownProcess"/>
    <dgm:cxn modelId="{FD486D0C-BF2C-C848-AA1E-B6061E05AFF2}" type="presParOf" srcId="{285D7C23-B435-604C-8445-ED844E94AD47}" destId="{F3CE4BB4-7D0F-744F-B442-76ECF4293AC1}" srcOrd="2" destOrd="0" presId="urn:microsoft.com/office/officeart/2005/8/layout/StepDownProcess"/>
    <dgm:cxn modelId="{E6D6BE0A-BA2C-6943-A745-230A604DB828}" type="presParOf" srcId="{C45FB624-D76F-0E43-B231-C25C0F417B3F}" destId="{B5804A26-BACA-5548-A4C4-04626F951BFF}" srcOrd="5" destOrd="0" presId="urn:microsoft.com/office/officeart/2005/8/layout/StepDownProcess"/>
    <dgm:cxn modelId="{D1234F54-35CC-BE46-9A0B-42578579F43F}" type="presParOf" srcId="{C45FB624-D76F-0E43-B231-C25C0F417B3F}" destId="{001ED545-CE89-304D-A7FE-52E8C6DD3CD7}" srcOrd="6" destOrd="0" presId="urn:microsoft.com/office/officeart/2005/8/layout/StepDownProcess"/>
    <dgm:cxn modelId="{7B5DB614-C956-0C40-9756-089EE9254732}" type="presParOf" srcId="{001ED545-CE89-304D-A7FE-52E8C6DD3CD7}" destId="{3C66C00F-FC33-8D4E-B5CB-AD1097F4BF2C}" srcOrd="0" destOrd="0" presId="urn:microsoft.com/office/officeart/2005/8/layout/StepDownProcess"/>
    <dgm:cxn modelId="{DB658C7E-43EE-9F4B-BC9C-8FF7CD3E958B}" type="presParOf" srcId="{001ED545-CE89-304D-A7FE-52E8C6DD3CD7}" destId="{9874F537-469B-0F45-A449-4CF894EB356E}" srcOrd="1" destOrd="0" presId="urn:microsoft.com/office/officeart/2005/8/layout/StepDownProcess"/>
    <dgm:cxn modelId="{525E298F-F233-7B40-8F02-BC2977BE27F7}" type="presParOf" srcId="{001ED545-CE89-304D-A7FE-52E8C6DD3CD7}" destId="{B33DB2B0-F2A2-1F47-8C42-CEDB256263AC}" srcOrd="2" destOrd="0" presId="urn:microsoft.com/office/officeart/2005/8/layout/StepDownProcess"/>
    <dgm:cxn modelId="{7C9F0E67-342E-6E42-8696-A74F1E87A5CD}" type="presParOf" srcId="{C45FB624-D76F-0E43-B231-C25C0F417B3F}" destId="{99E87F1F-A4A3-2E45-ADDD-5542AF3F507F}" srcOrd="7" destOrd="0" presId="urn:microsoft.com/office/officeart/2005/8/layout/StepDownProcess"/>
    <dgm:cxn modelId="{B5EADB5C-7BC1-9345-AC63-0FEA8FFED27B}" type="presParOf" srcId="{C45FB624-D76F-0E43-B231-C25C0F417B3F}" destId="{FDCBFC48-9EE3-3C42-B37E-E214F392F7EA}" srcOrd="8" destOrd="0" presId="urn:microsoft.com/office/officeart/2005/8/layout/StepDownProcess"/>
    <dgm:cxn modelId="{F87946B7-6C49-EE4A-8B2A-D7A613FAFC45}" type="presParOf" srcId="{FDCBFC48-9EE3-3C42-B37E-E214F392F7EA}" destId="{5E0956D3-4EE3-4E4B-9E02-B5E0C18ABBC5}" srcOrd="0" destOrd="0" presId="urn:microsoft.com/office/officeart/2005/8/layout/StepDownProcess"/>
    <dgm:cxn modelId="{CE87CBE4-267E-AA42-BCF3-83202E401950}" type="presParOf" srcId="{FDCBFC48-9EE3-3C42-B37E-E214F392F7EA}" destId="{377172A8-BB59-C34C-9BC5-E2B237EE9373}" srcOrd="1" destOrd="0" presId="urn:microsoft.com/office/officeart/2005/8/layout/StepDownProcess"/>
    <dgm:cxn modelId="{EBCF6EC5-426D-E94F-A86A-F2277C8F4D72}" type="presParOf" srcId="{FDCBFC48-9EE3-3C42-B37E-E214F392F7EA}" destId="{2918CAF2-3906-804F-9594-A84840E35821}" srcOrd="2" destOrd="0" presId="urn:microsoft.com/office/officeart/2005/8/layout/StepDownProcess"/>
    <dgm:cxn modelId="{A82DAFF5-E6CA-014B-B106-0228D6BF848B}" type="presParOf" srcId="{C45FB624-D76F-0E43-B231-C25C0F417B3F}" destId="{27A38A8B-7B28-8740-BC0A-719A70542D65}" srcOrd="9" destOrd="0" presId="urn:microsoft.com/office/officeart/2005/8/layout/StepDownProcess"/>
    <dgm:cxn modelId="{577B0E93-2346-284B-A3C6-40EBB8BD333E}" type="presParOf" srcId="{C45FB624-D76F-0E43-B231-C25C0F417B3F}" destId="{C22025B4-BEFB-054D-8C45-2466B23929C1}" srcOrd="10" destOrd="0" presId="urn:microsoft.com/office/officeart/2005/8/layout/StepDownProcess"/>
    <dgm:cxn modelId="{76F049F9-24E3-DA41-A6C5-54DCF2E8D067}" type="presParOf" srcId="{C22025B4-BEFB-054D-8C45-2466B23929C1}" destId="{D2DDC27A-5EEB-D34F-B84C-D4E21BB3A83B}" srcOrd="0" destOrd="0" presId="urn:microsoft.com/office/officeart/2005/8/layout/StepDownProcess"/>
    <dgm:cxn modelId="{7E5C4127-02A4-F94A-8AA3-ECC1C11AC968}" type="presParOf" srcId="{C22025B4-BEFB-054D-8C45-2466B23929C1}" destId="{0EBA330A-0B1D-974E-9532-8EAFAF86C87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E87AD-D8D3-E341-BFFA-5BDAE099F2EB}">
      <dsp:nvSpPr>
        <dsp:cNvPr id="0" name=""/>
        <dsp:cNvSpPr/>
      </dsp:nvSpPr>
      <dsp:spPr>
        <a:xfrm rot="5400000">
          <a:off x="512370" y="1008119"/>
          <a:ext cx="867764" cy="987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892AAD-FC07-974C-8F89-AFC6191C946C}">
      <dsp:nvSpPr>
        <dsp:cNvPr id="0" name=""/>
        <dsp:cNvSpPr/>
      </dsp:nvSpPr>
      <dsp:spPr>
        <a:xfrm>
          <a:off x="282466" y="46184"/>
          <a:ext cx="1460804" cy="10225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Define old neighborhoods &amp; assess old maps</a:t>
          </a:r>
          <a:endParaRPr lang="en-US" sz="1400" kern="1200" dirty="0"/>
        </a:p>
      </dsp:txBody>
      <dsp:txXfrm>
        <a:off x="332390" y="96108"/>
        <a:ext cx="1360956" cy="922668"/>
      </dsp:txXfrm>
    </dsp:sp>
    <dsp:sp modelId="{B44A51EA-C3F8-6E4E-AE9F-EBE4B1C8D1C8}">
      <dsp:nvSpPr>
        <dsp:cNvPr id="0" name=""/>
        <dsp:cNvSpPr/>
      </dsp:nvSpPr>
      <dsp:spPr>
        <a:xfrm>
          <a:off x="1743270" y="143704"/>
          <a:ext cx="1062450" cy="82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Introduction to GIS software &amp; making a map</a:t>
          </a:r>
          <a:endParaRPr lang="en-US" sz="1100" kern="1200" dirty="0"/>
        </a:p>
      </dsp:txBody>
      <dsp:txXfrm>
        <a:off x="1743270" y="143704"/>
        <a:ext cx="1062450" cy="826442"/>
      </dsp:txXfrm>
    </dsp:sp>
    <dsp:sp modelId="{73FF9E72-7F8F-6343-8108-B31D9964F843}">
      <dsp:nvSpPr>
        <dsp:cNvPr id="0" name=""/>
        <dsp:cNvSpPr/>
      </dsp:nvSpPr>
      <dsp:spPr>
        <a:xfrm rot="5400000">
          <a:off x="1723533" y="2156742"/>
          <a:ext cx="867764" cy="987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9E618F-0102-D345-B17B-02FFF4BD19F1}">
      <dsp:nvSpPr>
        <dsp:cNvPr id="0" name=""/>
        <dsp:cNvSpPr/>
      </dsp:nvSpPr>
      <dsp:spPr>
        <a:xfrm>
          <a:off x="1493628" y="1194807"/>
          <a:ext cx="1460804" cy="10225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Find data about neighborhoods</a:t>
          </a:r>
          <a:endParaRPr lang="en-US" sz="1400" kern="1200" dirty="0"/>
        </a:p>
      </dsp:txBody>
      <dsp:txXfrm>
        <a:off x="1543552" y="1244731"/>
        <a:ext cx="1360956" cy="922668"/>
      </dsp:txXfrm>
    </dsp:sp>
    <dsp:sp modelId="{43541FE7-1C97-6043-98A2-C232E82C35BB}">
      <dsp:nvSpPr>
        <dsp:cNvPr id="0" name=""/>
        <dsp:cNvSpPr/>
      </dsp:nvSpPr>
      <dsp:spPr>
        <a:xfrm>
          <a:off x="2954433" y="1292327"/>
          <a:ext cx="1062450" cy="82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Obtain &amp; evaluate datasets </a:t>
          </a:r>
          <a:endParaRPr lang="en-US" sz="1100" kern="1200" dirty="0"/>
        </a:p>
      </dsp:txBody>
      <dsp:txXfrm>
        <a:off x="2954433" y="1292327"/>
        <a:ext cx="1062450" cy="826442"/>
      </dsp:txXfrm>
    </dsp:sp>
    <dsp:sp modelId="{DC0C7428-4200-7342-A775-3E60BF75D040}">
      <dsp:nvSpPr>
        <dsp:cNvPr id="0" name=""/>
        <dsp:cNvSpPr/>
      </dsp:nvSpPr>
      <dsp:spPr>
        <a:xfrm rot="5400000">
          <a:off x="2934696" y="3305365"/>
          <a:ext cx="867764" cy="987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3B3994-CF26-9841-BE75-A967E6C0C85D}">
      <dsp:nvSpPr>
        <dsp:cNvPr id="0" name=""/>
        <dsp:cNvSpPr/>
      </dsp:nvSpPr>
      <dsp:spPr>
        <a:xfrm>
          <a:off x="2704791" y="2343430"/>
          <a:ext cx="1460804" cy="10225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Organize data &amp; change projections</a:t>
          </a:r>
          <a:endParaRPr lang="en-US" sz="1400" kern="1200" dirty="0"/>
        </a:p>
      </dsp:txBody>
      <dsp:txXfrm>
        <a:off x="2754715" y="2393354"/>
        <a:ext cx="1360956" cy="922668"/>
      </dsp:txXfrm>
    </dsp:sp>
    <dsp:sp modelId="{F3CE4BB4-7D0F-744F-B442-76ECF4293AC1}">
      <dsp:nvSpPr>
        <dsp:cNvPr id="0" name=""/>
        <dsp:cNvSpPr/>
      </dsp:nvSpPr>
      <dsp:spPr>
        <a:xfrm>
          <a:off x="4165596" y="2440950"/>
          <a:ext cx="1062450" cy="82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Synthesize data &amp; spatial references</a:t>
          </a:r>
          <a:endParaRPr lang="en-US" sz="1100" kern="1200" dirty="0"/>
        </a:p>
      </dsp:txBody>
      <dsp:txXfrm>
        <a:off x="4165596" y="2440950"/>
        <a:ext cx="1062450" cy="826442"/>
      </dsp:txXfrm>
    </dsp:sp>
    <dsp:sp modelId="{3C66C00F-FC33-8D4E-B5CB-AD1097F4BF2C}">
      <dsp:nvSpPr>
        <dsp:cNvPr id="0" name=""/>
        <dsp:cNvSpPr/>
      </dsp:nvSpPr>
      <dsp:spPr>
        <a:xfrm rot="5400000">
          <a:off x="4145858" y="4453988"/>
          <a:ext cx="867764" cy="987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74F537-469B-0F45-A449-4CF894EB356E}">
      <dsp:nvSpPr>
        <dsp:cNvPr id="0" name=""/>
        <dsp:cNvSpPr/>
      </dsp:nvSpPr>
      <dsp:spPr>
        <a:xfrm>
          <a:off x="3915953" y="3492053"/>
          <a:ext cx="1460804" cy="10225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Digitize houses &amp; sidewalks</a:t>
          </a:r>
          <a:endParaRPr lang="en-US" sz="1400" kern="1200" dirty="0"/>
        </a:p>
      </dsp:txBody>
      <dsp:txXfrm>
        <a:off x="3965877" y="3541977"/>
        <a:ext cx="1360956" cy="922668"/>
      </dsp:txXfrm>
    </dsp:sp>
    <dsp:sp modelId="{B33DB2B0-F2A2-1F47-8C42-CEDB256263AC}">
      <dsp:nvSpPr>
        <dsp:cNvPr id="0" name=""/>
        <dsp:cNvSpPr/>
      </dsp:nvSpPr>
      <dsp:spPr>
        <a:xfrm>
          <a:off x="5376758" y="3589573"/>
          <a:ext cx="1062450" cy="82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Create &amp; spatially reference information</a:t>
          </a:r>
          <a:endParaRPr lang="en-US" sz="1100" kern="1200" dirty="0"/>
        </a:p>
      </dsp:txBody>
      <dsp:txXfrm>
        <a:off x="5376758" y="3589573"/>
        <a:ext cx="1062450" cy="826442"/>
      </dsp:txXfrm>
    </dsp:sp>
    <dsp:sp modelId="{5E0956D3-4EE3-4E4B-9E02-B5E0C18ABBC5}">
      <dsp:nvSpPr>
        <dsp:cNvPr id="0" name=""/>
        <dsp:cNvSpPr/>
      </dsp:nvSpPr>
      <dsp:spPr>
        <a:xfrm rot="5400000">
          <a:off x="5357021" y="5602610"/>
          <a:ext cx="867764" cy="987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7172A8-BB59-C34C-9BC5-E2B237EE9373}">
      <dsp:nvSpPr>
        <dsp:cNvPr id="0" name=""/>
        <dsp:cNvSpPr/>
      </dsp:nvSpPr>
      <dsp:spPr>
        <a:xfrm>
          <a:off x="5127116" y="4640676"/>
          <a:ext cx="1460804" cy="10225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Geocode apartments &amp; crimes</a:t>
          </a:r>
        </a:p>
      </dsp:txBody>
      <dsp:txXfrm>
        <a:off x="5177040" y="4690600"/>
        <a:ext cx="1360956" cy="922668"/>
      </dsp:txXfrm>
    </dsp:sp>
    <dsp:sp modelId="{2918CAF2-3906-804F-9594-A84840E35821}">
      <dsp:nvSpPr>
        <dsp:cNvPr id="0" name=""/>
        <dsp:cNvSpPr/>
      </dsp:nvSpPr>
      <dsp:spPr>
        <a:xfrm>
          <a:off x="6587921" y="4738196"/>
          <a:ext cx="1062450" cy="82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Obtain, create &amp; synthesize data</a:t>
          </a:r>
          <a:endParaRPr lang="en-US" sz="1100" kern="1200" dirty="0"/>
        </a:p>
      </dsp:txBody>
      <dsp:txXfrm>
        <a:off x="6587921" y="4738196"/>
        <a:ext cx="1062450" cy="826442"/>
      </dsp:txXfrm>
    </dsp:sp>
    <dsp:sp modelId="{D2DDC27A-5EEB-D34F-B84C-D4E21BB3A83B}">
      <dsp:nvSpPr>
        <dsp:cNvPr id="0" name=""/>
        <dsp:cNvSpPr/>
      </dsp:nvSpPr>
      <dsp:spPr>
        <a:xfrm>
          <a:off x="6338278" y="5789299"/>
          <a:ext cx="1460804" cy="10225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Spatial analysis: homes in an area &amp; walking/driving distance</a:t>
          </a:r>
          <a:endParaRPr lang="en-US" sz="1400" kern="1200" dirty="0"/>
        </a:p>
      </dsp:txBody>
      <dsp:txXfrm>
        <a:off x="6388202" y="5839223"/>
        <a:ext cx="1360956" cy="922668"/>
      </dsp:txXfrm>
    </dsp:sp>
    <dsp:sp modelId="{0EBA330A-0B1D-974E-9532-8EAFAF86C875}">
      <dsp:nvSpPr>
        <dsp:cNvPr id="0" name=""/>
        <dsp:cNvSpPr/>
      </dsp:nvSpPr>
      <dsp:spPr>
        <a:xfrm>
          <a:off x="7799083" y="5886819"/>
          <a:ext cx="1062450" cy="826442"/>
        </a:xfrm>
        <a:prstGeom prst="rect">
          <a:avLst/>
        </a:prstGeom>
        <a:noFill/>
        <a:ln w="38100" cmpd="sng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Analyze spatial data for decision making</a:t>
          </a:r>
          <a:endParaRPr lang="en-US" sz="1200" kern="1200" dirty="0"/>
        </a:p>
      </dsp:txBody>
      <dsp:txXfrm>
        <a:off x="7799083" y="5886819"/>
        <a:ext cx="1062450" cy="82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E71A9-E47E-7642-96A5-37DA87F4427C}" type="datetimeFigureOut">
              <a:rPr lang="en-US" smtClean="0"/>
              <a:t>3/1/12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56139-B162-854B-9A17-8B0EDC345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5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2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8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4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9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180B-C5B3-B64F-A8B8-2729C3677DF5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B1F7-3D4A-3942-941F-6EEBF967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674404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" y="4702628"/>
            <a:ext cx="5625552" cy="21553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ea typeface="ＭＳ Ｐゴシック" charset="0"/>
                <a:cs typeface="ＭＳ Ｐゴシック" charset="0"/>
              </a:rPr>
              <a:t>Habitat for Humanity </a:t>
            </a:r>
          </a:p>
          <a:p>
            <a:pPr algn="l">
              <a:defRPr/>
            </a:pPr>
            <a:r>
              <a:rPr lang="en-US" sz="4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ea typeface="ＭＳ Ｐゴシック" charset="0"/>
                <a:cs typeface="ＭＳ Ｐゴシック" charset="0"/>
              </a:rPr>
              <a:t>Trick or Treat Fundraiser</a:t>
            </a:r>
          </a:p>
          <a:p>
            <a:pPr algn="l">
              <a:defRPr/>
            </a:pPr>
            <a:r>
              <a:rPr lang="en-US" sz="4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ea typeface="ＭＳ Ｐゴシック" charset="0"/>
                <a:cs typeface="ＭＳ Ｐゴシック" charset="0"/>
              </a:rPr>
              <a:t>Neighborhood Maps</a:t>
            </a:r>
            <a:endParaRPr lang="en-US" sz="4200" dirty="0">
              <a:effectLst>
                <a:outerShdw blurRad="38100" dist="38100" dir="2700000" algn="tl">
                  <a:srgbClr val="000000"/>
                </a:outerShdw>
              </a:effectLst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945" y="147948"/>
            <a:ext cx="258549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3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71846" y="-284417"/>
            <a:ext cx="3376161" cy="4368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480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264" y="456173"/>
            <a:ext cx="3597221" cy="147732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Additional course goals: </a:t>
            </a:r>
          </a:p>
          <a:p>
            <a:r>
              <a:rPr lang="en-US" dirty="0" smtClean="0"/>
              <a:t>Create effective visual presentations</a:t>
            </a:r>
          </a:p>
          <a:p>
            <a:r>
              <a:rPr lang="en-US" dirty="0" smtClean="0"/>
              <a:t>Communicate spatial problems</a:t>
            </a:r>
          </a:p>
          <a:p>
            <a:r>
              <a:rPr lang="en-US" dirty="0" smtClean="0"/>
              <a:t>Interpret results</a:t>
            </a:r>
          </a:p>
          <a:p>
            <a:r>
              <a:rPr lang="en-US" dirty="0" smtClean="0"/>
              <a:t>Critique applications of GIS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8015" y="3900413"/>
            <a:ext cx="3974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Project goals: </a:t>
            </a:r>
          </a:p>
          <a:p>
            <a:r>
              <a:rPr lang="en-US" dirty="0" smtClean="0"/>
              <a:t>Improve map information &amp; clarity</a:t>
            </a:r>
          </a:p>
          <a:p>
            <a:r>
              <a:rPr lang="en-US" dirty="0" smtClean="0"/>
              <a:t>Improve efficiency of fundraising</a:t>
            </a:r>
          </a:p>
          <a:p>
            <a:endParaRPr lang="en-US" dirty="0" smtClean="0"/>
          </a:p>
          <a:p>
            <a:r>
              <a:rPr lang="en-US" u="sng" dirty="0" smtClean="0"/>
              <a:t>Evaluation:</a:t>
            </a:r>
            <a:endParaRPr lang="en-US" dirty="0" smtClean="0"/>
          </a:p>
          <a:p>
            <a:r>
              <a:rPr lang="en-US" dirty="0" smtClean="0"/>
              <a:t>Map of tasks each week</a:t>
            </a:r>
          </a:p>
          <a:p>
            <a:r>
              <a:rPr lang="en-US" dirty="0" smtClean="0"/>
              <a:t>Weekly short answer &amp; reflection questions</a:t>
            </a:r>
          </a:p>
        </p:txBody>
      </p:sp>
    </p:spTree>
    <p:extLst>
      <p:ext uri="{BB962C8B-B14F-4D97-AF65-F5344CB8AC3E}">
        <p14:creationId xmlns:p14="http://schemas.microsoft.com/office/powerpoint/2010/main" val="409874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121</Words>
  <Application>Microsoft Macintosh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ISU/GEO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Tranel</dc:creator>
  <cp:lastModifiedBy>Lisa Tranel</cp:lastModifiedBy>
  <cp:revision>13</cp:revision>
  <dcterms:created xsi:type="dcterms:W3CDTF">2012-03-01T19:43:59Z</dcterms:created>
  <dcterms:modified xsi:type="dcterms:W3CDTF">2012-03-01T21:01:22Z</dcterms:modified>
</cp:coreProperties>
</file>