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21372-25CF-AD40-941C-21551540D1F0}" type="datetimeFigureOut">
              <a:rPr lang="en-US" smtClean="0"/>
              <a:t>3/26/10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1BF34-5BDE-DE4E-ADD0-D7708649A7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8AA93-2470-384C-98F4-4DEEFEF440FE}" type="slidenum">
              <a:rPr lang="en-US"/>
              <a:pPr/>
              <a:t>2</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So what is a concept map exactly?  Well, basically it’s a network of concepts, and a concept, for our purposes, is a “mental representation of an object (or class of objects) or process”.  A concept map is a structured diagram of a body of knowledge, and while the term ‘concept map’ is prevalent in the educational literature, they are also known as semantic networks.  A concept map is composed of a network of propositions, and a proposition is a sentence-like unit of meaning that consists of a concept + link + concept.  Concepts are typically nouns or noun phrases, and links are verbs or verb phrases.  Some examples are shown here…  What is novel about concept maps is that they explicitly focus on the importance of the relationships between concepts.  To give you an idea of what a concept map looks like, I’ll show you this 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7BE44-A002-F643-B306-7FD4F29CCF9D}" type="slidenum">
              <a:rPr lang="en-US"/>
              <a:pPr/>
              <a:t>11</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This diagram contains a little more information than the </a:t>
            </a:r>
            <a:r>
              <a:rPr lang="en-US" dirty="0" smtClean="0"/>
              <a:t>others.  </a:t>
            </a:r>
            <a:r>
              <a:rPr lang="en-US" dirty="0"/>
              <a:t>Like in the other diagrams, dark circles represent use of the exact concepts while light circles represent similar concepts.  Instructor concepts are in bold type, and those that are highlighted in gray are ones that did not appear at all on the students’ maps.  The dotted circles represent the total number of times a particular concept appeared on the post-course concept maps, and the difference between the dotted circle and the largest solid circle is determined by how often those concepts were also included on the pre-course maps.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B21E0-809C-2343-8B7E-EF2676B8CC83}" type="slidenum">
              <a:rPr lang="en-US"/>
              <a:pPr/>
              <a:t>12</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These diagrams are analogous to the proposition diagrams</a:t>
            </a:r>
            <a:r>
              <a:rPr lang="en-US" dirty="0" smtClean="0"/>
              <a:t> showed earlier</a:t>
            </a:r>
            <a:r>
              <a:rPr lang="en-US" dirty="0"/>
              <a:t>, but these show aggregate data for the whole class rather than just for one student.  The widths of the bars represent the average number of propositions per student in each category and quality class.  Notice that this diagram is on a different scale than the previous ones…this width [indicate] corresponds to one proposition.  Notice that on the pre-course maps there was approximately one link per student in the category of mechanisms, and a large portion of these links were weak or misconceptions.  From these diagrams we can notice several trends: the overall number of propositions increased between the pre and post-course concept maps; the overall number of misconceptions and weak conceptions decreased; there was a significant increase in the linkage between concept categories; and the topic of mitigation and adaptation is the one that saw the most dramatic increase in number of propositions.  We can also notice that even after the course, mechanisms is the weakest and least represented area of the students’ knowledge.  In her presentation earlier this quarter, Catherine showed some diagrams that give a more detailed picture of the students misconceptions, so since I don’t have time I won’t go into those now.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978F2-7445-7B4F-BB2D-3BE9A3818C3F}" type="slidenum">
              <a:rPr lang="en-US"/>
              <a:pPr/>
              <a:t>13</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There were a number of misconceptions related to shortwave and longwave radiative processes and the greenhouse effect.  A number of students thought that global temperature increase is due to increased solar input through the ozone hole.  This inappropriate association of the ozone hole with global warming seems to be very prevalent, as it has been identified by a number of other researchers.  The second misconception that I’ve included is related to the first, and this is an idea that greenhouse gases or clouds trap reflected solar energy, causing the greenhouse effect.  They seem unaware of the importance or even the existence of the longwave radiation emitted by the Earth and greenhouse gases, and therefore don’t recognize the type of radiation that plays a role in the greenhouse effect.  Some students think that greenhouse gases are trapped in the atmosphere, which means that they are applying the trapping idea to the gases rather than to the longwave radiation.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547F2-A428-CF43-82A6-7BEF2F315277}" type="slidenum">
              <a:rPr lang="en-US"/>
              <a:pPr/>
              <a:t>14</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sz="1000"/>
              <a:t>There was a lot of confusion about aerosols, including what they are and how they impact climate.  Most students treated the terms CFCs and aerosols as synonyms, likely due to the lack of distinction between them in everyday language.  Everyone knows that aerosol spray cans are bad and that they release CFCs, right?  What is not clear in the minds of many students is that two things come out of the bottle: the CFC gas and the aerosol particles.  This difficult distinction is further complicated by the fact that CFCs act as greenhouse gases when in the lower layer of the atmosphere, and catalyze the breakdown of ozone when present in the upper atmosphere.  It’s easy to understand how the lack of distinction between CFCs and aerosols can reinforce the misconception of a direct link between ozone depletion and greenhouse warming.  Thinking that aerosols are just a type of greenhouse gas also prevents students from understanding how many aerosols, such as sulfate, for example, have a cooling rather than a warming effect.</a:t>
            </a:r>
          </a:p>
          <a:p>
            <a:endParaRPr lang="en-US" sz="1000"/>
          </a:p>
          <a:p>
            <a:r>
              <a:rPr lang="en-US" sz="1000"/>
              <a:t>When it comes to pollution, greenhouse gases, and greenhouse emissions, many students tend to think these are all synonymous.  Many consider all greenhouse gases to be bad, when in fact they are necessary for maintaining a habitable temperature on earth.  They also think that reducing pollution in general will reduce greenhouse warming, when in fact, pollution reduction strategies are often focused on decreasing aerosol pollution (smog, for example).  Reducing sulfate aerosol pollution is likely to have a warming effect, but this distinction is not clear to many students.  Many students also sought to find social benefits to reducing GHG emissions, and they were likely to attribute all types of pollution-related respiratory illness to greenhouse gases.  While greenhouse gases and illness-causing pollutants are often produced by the same industrial or energy production processes, thinking that the greenhouse gases themselves are responsible for pollution-related health damages can lead to serious errors in judgment about the potential health benefits of carbon sequestration strategies, for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6592F-5C47-B840-927D-FF5019C933D8}" type="slidenum">
              <a:rPr lang="en-US"/>
              <a:pPr/>
              <a:t>3</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t>…which shows Catherine’s map about GCC that was used for this </a:t>
            </a:r>
            <a:r>
              <a:rPr lang="en-US" dirty="0" smtClean="0"/>
              <a:t>study.</a:t>
            </a:r>
            <a:r>
              <a:rPr lang="en-US" baseline="0" dirty="0" smtClean="0"/>
              <a:t> T</a:t>
            </a:r>
            <a:r>
              <a:rPr lang="en-US" dirty="0" smtClean="0"/>
              <a:t>he </a:t>
            </a:r>
            <a:r>
              <a:rPr lang="en-US" dirty="0"/>
              <a:t>details of this concept map</a:t>
            </a:r>
            <a:r>
              <a:rPr lang="en-US" dirty="0" smtClean="0"/>
              <a:t> are hard to read , </a:t>
            </a:r>
            <a:r>
              <a:rPr lang="en-US" dirty="0"/>
              <a:t>but</a:t>
            </a:r>
            <a:r>
              <a:rPr lang="en-US" dirty="0" smtClean="0"/>
              <a:t> this shows the </a:t>
            </a:r>
            <a:r>
              <a:rPr lang="en-US" dirty="0"/>
              <a:t>structure of this type of diagram.  The words in the colored boxes are concepts, and the words on the arrows that connect concepts are links.  These concepts are all rearranged around the central concept of GCC, which is here in the center.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FD6AD-1A2E-DE4D-B5D7-AFE899D66E7A}" type="slidenum">
              <a:rPr lang="en-US"/>
              <a:pPr/>
              <a:t>4</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So if we’re going to use concept maps to learn something about what people know, we need to consider several criteria that should be met by all assessment methods. The first of these criteria is validity, in this case construct validity.  The question here is, do concept maps allow us to make some valid estimate of what someone knows? A lot of attention has been given to this issue in the literature, and there are numerous studies that establish the validity of the concept mapping approach.  They have been found to provide information at a level of detail and quality similar to that obtained through one-on-one interviews, but with the advantage that they require much less effort on the part of the evaluator.  They have also been compared to assessment through writing and provide similar results, but with the advantage of non-linearity.  Many students, when asked to write a short essay in response to a question, will complete the task in a very linear fashion, starting at the beginning and writing straight through to the end.  During concept mapping on the other hand, students can put down concepts in any order, rearrange them, and add or subtract concepts and links at will.  This non-linear activity also facilitates self-monitoring, as it provides a mechanism for students to look any two concepts, for example, and consider what the relationship between them is.  A second important criterion is reliability, and there are also many studies that establish measures of inter-rater reliability for various concept map construction and evaluation methods. Inter-rater reliability is achieved when a number of individual raters using a particular method converge on the same or similar values. Lots of attention to these topics in the literature; reliability varies with various scoring or evaluation techniques.  The approach we used is based on evaluation methods that have demonstrated high validity and reliability in a number of studies.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B30BF-FA62-0D4A-9DE9-84DF2F7F1B8D}" type="slidenum">
              <a:rPr lang="en-US"/>
              <a:pPr/>
              <a:t>5</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smtClean="0"/>
              <a:t>Here are data we started starting </a:t>
            </a:r>
            <a:r>
              <a:rPr lang="en-US" dirty="0"/>
              <a:t>with.  These two maps are one student’s pre and post course map pair.</a:t>
            </a:r>
            <a:r>
              <a:rPr lang="en-US" dirty="0" smtClean="0"/>
              <a:t> Seventeen </a:t>
            </a:r>
            <a:r>
              <a:rPr lang="en-US" dirty="0"/>
              <a:t>students participated in the study, so I have 17 such pre and post course map </a:t>
            </a:r>
            <a:r>
              <a:rPr lang="en-US" dirty="0" smtClean="0"/>
              <a:t>pairs. </a:t>
            </a:r>
            <a:r>
              <a:rPr lang="en-US" dirty="0"/>
              <a:t>Students completed a one-hour concept map training session during which they constructed one map on an entirely different topic, so these are the student’s 2</a:t>
            </a:r>
            <a:r>
              <a:rPr lang="en-US" baseline="30000" dirty="0"/>
              <a:t>nd</a:t>
            </a:r>
            <a:r>
              <a:rPr lang="en-US" dirty="0"/>
              <a:t> and 3</a:t>
            </a:r>
            <a:r>
              <a:rPr lang="en-US" baseline="30000" dirty="0"/>
              <a:t>rd</a:t>
            </a:r>
            <a:r>
              <a:rPr lang="en-US" dirty="0"/>
              <a:t> maps.  Both maps were created in response to the same question set, which is: “What is global climate change? What is the evidence? What are the mechanisms? What are the causes? What are the consequences?”  Students had 45 minutes to complete each of these concept maps.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6C5B-D9A3-5B42-B975-0A10F9CD9A9E}" type="slidenum">
              <a:rPr lang="en-US"/>
              <a:pPr/>
              <a:t>6</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smtClean="0"/>
              <a:t>The</a:t>
            </a:r>
            <a:r>
              <a:rPr lang="en-US" baseline="0" dirty="0" smtClean="0"/>
              <a:t> map showed earlier has been arranged into </a:t>
            </a:r>
            <a:r>
              <a:rPr lang="en-US" dirty="0" smtClean="0"/>
              <a:t>evidence</a:t>
            </a:r>
            <a:r>
              <a:rPr lang="en-US" dirty="0"/>
              <a:t>, causes, mechanisms, and predicted consequences.  These categories appeared on most of the student concept maps as well, since they were part of the given questions.  These categories are important to the visualizations</a:t>
            </a:r>
            <a:r>
              <a:rPr lang="en-US" dirty="0" smtClean="0"/>
              <a:t> presented </a:t>
            </a:r>
            <a:r>
              <a:rPr lang="en-US" dirty="0"/>
              <a:t>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E0453-C8FE-6142-8EC9-5183BBEFF556}" type="slidenum">
              <a:rPr lang="en-US"/>
              <a:pPr/>
              <a:t>7</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a:t>Once the concepts have been</a:t>
            </a:r>
            <a:r>
              <a:rPr lang="en-US" dirty="0" smtClean="0"/>
              <a:t> analyzed and repositioned</a:t>
            </a:r>
            <a:r>
              <a:rPr lang="en-US" baseline="0" dirty="0" smtClean="0"/>
              <a:t> and </a:t>
            </a:r>
            <a:r>
              <a:rPr lang="en-US" dirty="0" smtClean="0"/>
              <a:t> </a:t>
            </a:r>
            <a:r>
              <a:rPr lang="en-US" dirty="0"/>
              <a:t>links can be redrawn and the concept map now appears like this.  This particular concept map is unique in one important </a:t>
            </a:r>
            <a:r>
              <a:rPr lang="en-US" dirty="0" smtClean="0"/>
              <a:t>way.  </a:t>
            </a:r>
            <a:r>
              <a:rPr lang="en-US" dirty="0"/>
              <a:t>This student has linked every concept on the map to the global climate change concept directly.  Not all concept maps will look so much like “spokes”.  The same student’s post-course map shows a slightly different 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AA256-6F61-964D-A90C-910404520227}" type="slidenum">
              <a:rPr lang="en-US"/>
              <a:pPr/>
              <a:t>8</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a:t>…here you can see that there are still a lot of concepts linked directly to global climate change, but there are also links that occur within categories [point] and links that occur between categories [point].  Some of these structural differences will be highlighted in a representation</a:t>
            </a:r>
            <a:r>
              <a:rPr lang="en-US" dirty="0" smtClean="0"/>
              <a:t> shown below.</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1904-1A8F-AD4C-8D25-A0F966F98991}" type="slidenum">
              <a:rPr lang="en-US"/>
              <a:pPr/>
              <a:t>9</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dirty="0"/>
              <a:t>This diagram shows the relative concept frequencies on all pre-course student </a:t>
            </a:r>
            <a:r>
              <a:rPr lang="en-US" dirty="0" smtClean="0"/>
              <a:t>maps(</a:t>
            </a:r>
            <a:r>
              <a:rPr lang="en-US" dirty="0" smtClean="0"/>
              <a:t> dark circles represent use of the exact concepts while light circles represent similar concepts ;</a:t>
            </a:r>
            <a:r>
              <a:rPr lang="en-US" baseline="0" dirty="0" smtClean="0"/>
              <a:t> </a:t>
            </a:r>
            <a:r>
              <a:rPr lang="en-US" smtClean="0"/>
              <a:t>amore comprehensive </a:t>
            </a:r>
            <a:r>
              <a:rPr lang="en-US" dirty="0" smtClean="0"/>
              <a:t>legend </a:t>
            </a:r>
            <a:r>
              <a:rPr lang="en-US" smtClean="0"/>
              <a:t>is shown </a:t>
            </a:r>
            <a:r>
              <a:rPr lang="en-US" dirty="0" smtClean="0"/>
              <a:t>on the pre-post map below).</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0DA73-26E5-B645-BD74-B109656F26D1}" type="slidenum">
              <a:rPr lang="en-US"/>
              <a:pPr/>
              <a:t>10</a:t>
            </a:fld>
            <a:endParaRPr 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t>…and this diagram shows the relative concept frequencies on the post-course maps. </a:t>
            </a:r>
            <a:r>
              <a:rPr lang="en-US" dirty="0" smtClean="0"/>
              <a:t> Toggling back </a:t>
            </a:r>
            <a:r>
              <a:rPr lang="en-US" dirty="0"/>
              <a:t>and forth between them, you should be able to notice some changes.  However, a more straightforward way to compare the student’s performance on the pre and post course concept maps is to look at this representation…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B0737-5DF4-5F40-874C-F8F06E82E6CD}" type="datetimeFigureOut">
              <a:rPr lang="en-US" smtClean="0"/>
              <a:t>3/26/10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B0737-5DF4-5F40-874C-F8F06E82E6CD}" type="datetimeFigureOut">
              <a:rPr lang="en-US" smtClean="0"/>
              <a:t>3/26/10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B0737-5DF4-5F40-874C-F8F06E82E6CD}" type="datetimeFigureOut">
              <a:rPr lang="en-US" smtClean="0"/>
              <a:t>3/26/10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B0737-5DF4-5F40-874C-F8F06E82E6CD}" type="datetimeFigureOut">
              <a:rPr lang="en-US" smtClean="0"/>
              <a:t>3/26/10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B0737-5DF4-5F40-874C-F8F06E82E6CD}" type="datetimeFigureOut">
              <a:rPr lang="en-US" smtClean="0"/>
              <a:t>3/26/10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B0737-5DF4-5F40-874C-F8F06E82E6CD}" type="datetimeFigureOut">
              <a:rPr lang="en-US" smtClean="0"/>
              <a:t>3/26/10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B0737-5DF4-5F40-874C-F8F06E82E6CD}" type="datetimeFigureOut">
              <a:rPr lang="en-US" smtClean="0"/>
              <a:t>3/26/10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B0737-5DF4-5F40-874C-F8F06E82E6CD}" type="datetimeFigureOut">
              <a:rPr lang="en-US" smtClean="0"/>
              <a:t>3/26/10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B0737-5DF4-5F40-874C-F8F06E82E6CD}" type="datetimeFigureOut">
              <a:rPr lang="en-US" smtClean="0"/>
              <a:t>3/26/10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B0737-5DF4-5F40-874C-F8F06E82E6CD}" type="datetimeFigureOut">
              <a:rPr lang="en-US" smtClean="0"/>
              <a:t>3/26/10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B0737-5DF4-5F40-874C-F8F06E82E6CD}" type="datetimeFigureOut">
              <a:rPr lang="en-US" smtClean="0"/>
              <a:t>3/26/10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EAD36-23E5-724F-8855-8A2FE418D1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0737-5DF4-5F40-874C-F8F06E82E6CD}" type="datetimeFigureOut">
              <a:rPr lang="en-US" smtClean="0"/>
              <a:t>3/26/10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EAD36-23E5-724F-8855-8A2FE418D1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470025"/>
          </a:xfrm>
        </p:spPr>
        <p:txBody>
          <a:bodyPr>
            <a:normAutofit fontScale="90000"/>
          </a:bodyPr>
          <a:lstStyle/>
          <a:p>
            <a:r>
              <a:rPr lang="en-US" dirty="0" smtClean="0"/>
              <a:t>Understanding What Students Know about Global Climate Change: </a:t>
            </a:r>
            <a:br>
              <a:rPr lang="en-US" dirty="0" smtClean="0"/>
            </a:br>
            <a:r>
              <a:rPr lang="en-US" dirty="0" smtClean="0"/>
              <a:t>Conceptual Understanding Evaluation using Concept </a:t>
            </a:r>
            <a:r>
              <a:rPr lang="en-US" dirty="0" smtClean="0"/>
              <a:t>Maps</a:t>
            </a:r>
            <a:endParaRPr lang="en-US" dirty="0"/>
          </a:p>
        </p:txBody>
      </p:sp>
      <p:sp>
        <p:nvSpPr>
          <p:cNvPr id="3" name="Subtitle 2"/>
          <p:cNvSpPr>
            <a:spLocks noGrp="1"/>
          </p:cNvSpPr>
          <p:nvPr>
            <p:ph type="subTitle" idx="1"/>
          </p:nvPr>
        </p:nvSpPr>
        <p:spPr>
          <a:xfrm>
            <a:off x="685800" y="4724400"/>
            <a:ext cx="7848600" cy="1752600"/>
          </a:xfrm>
        </p:spPr>
        <p:txBody>
          <a:bodyPr/>
          <a:lstStyle/>
          <a:p>
            <a:r>
              <a:rPr lang="en-US" dirty="0" smtClean="0"/>
              <a:t>Based on Stacy Rebich Master’s thesis </a:t>
            </a:r>
          </a:p>
          <a:p>
            <a:r>
              <a:rPr lang="en-US" dirty="0" smtClean="0"/>
              <a:t>under direction of Catherine Gautier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096963" y="603250"/>
            <a:ext cx="6415087" cy="5407025"/>
            <a:chOff x="646" y="263"/>
            <a:chExt cx="4484" cy="3779"/>
          </a:xfrm>
        </p:grpSpPr>
        <p:sp>
          <p:nvSpPr>
            <p:cNvPr id="112643" name="Oval 3"/>
            <p:cNvSpPr>
              <a:spLocks noChangeAspect="1" noChangeArrowheads="1"/>
            </p:cNvSpPr>
            <p:nvPr/>
          </p:nvSpPr>
          <p:spPr bwMode="auto">
            <a:xfrm>
              <a:off x="4746" y="350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44" name="Oval 4"/>
            <p:cNvSpPr>
              <a:spLocks noChangeAspect="1" noChangeArrowheads="1"/>
            </p:cNvSpPr>
            <p:nvPr/>
          </p:nvSpPr>
          <p:spPr bwMode="auto">
            <a:xfrm>
              <a:off x="4601" y="3363"/>
              <a:ext cx="306" cy="30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45" name="Oval 5"/>
            <p:cNvSpPr>
              <a:spLocks noChangeAspect="1" noChangeArrowheads="1"/>
            </p:cNvSpPr>
            <p:nvPr/>
          </p:nvSpPr>
          <p:spPr bwMode="auto">
            <a:xfrm>
              <a:off x="4041" y="383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46" name="Oval 6"/>
            <p:cNvSpPr>
              <a:spLocks noChangeAspect="1" noChangeArrowheads="1"/>
            </p:cNvSpPr>
            <p:nvPr/>
          </p:nvSpPr>
          <p:spPr bwMode="auto">
            <a:xfrm>
              <a:off x="3875" y="3668"/>
              <a:ext cx="348" cy="34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47" name="Oval 7"/>
            <p:cNvSpPr>
              <a:spLocks noChangeAspect="1" noChangeArrowheads="1"/>
            </p:cNvSpPr>
            <p:nvPr/>
          </p:nvSpPr>
          <p:spPr bwMode="auto">
            <a:xfrm>
              <a:off x="4637" y="374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48" name="Oval 8"/>
            <p:cNvSpPr>
              <a:spLocks noChangeAspect="1" noChangeArrowheads="1"/>
            </p:cNvSpPr>
            <p:nvPr/>
          </p:nvSpPr>
          <p:spPr bwMode="auto">
            <a:xfrm>
              <a:off x="4554" y="3658"/>
              <a:ext cx="182" cy="18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49" name="Oval 9"/>
            <p:cNvSpPr>
              <a:spLocks noChangeAspect="1" noChangeArrowheads="1"/>
            </p:cNvSpPr>
            <p:nvPr/>
          </p:nvSpPr>
          <p:spPr bwMode="auto">
            <a:xfrm>
              <a:off x="4109" y="1424"/>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50" name="Oval 10"/>
            <p:cNvSpPr>
              <a:spLocks noChangeAspect="1" noChangeArrowheads="1"/>
            </p:cNvSpPr>
            <p:nvPr/>
          </p:nvSpPr>
          <p:spPr bwMode="auto">
            <a:xfrm>
              <a:off x="3927" y="1242"/>
              <a:ext cx="379" cy="37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51" name="Oval 11"/>
            <p:cNvSpPr>
              <a:spLocks noChangeAspect="1" noChangeArrowheads="1"/>
            </p:cNvSpPr>
            <p:nvPr/>
          </p:nvSpPr>
          <p:spPr bwMode="auto">
            <a:xfrm>
              <a:off x="3792" y="128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52" name="Oval 12"/>
            <p:cNvSpPr>
              <a:spLocks noChangeAspect="1" noChangeArrowheads="1"/>
            </p:cNvSpPr>
            <p:nvPr/>
          </p:nvSpPr>
          <p:spPr bwMode="auto">
            <a:xfrm>
              <a:off x="3461" y="957"/>
              <a:ext cx="679" cy="67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53" name="Oval 13"/>
            <p:cNvSpPr>
              <a:spLocks noChangeAspect="1" noChangeArrowheads="1"/>
            </p:cNvSpPr>
            <p:nvPr/>
          </p:nvSpPr>
          <p:spPr bwMode="auto">
            <a:xfrm>
              <a:off x="3906" y="157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54" name="Oval 14"/>
            <p:cNvSpPr>
              <a:spLocks noChangeAspect="1" noChangeArrowheads="1"/>
            </p:cNvSpPr>
            <p:nvPr/>
          </p:nvSpPr>
          <p:spPr bwMode="auto">
            <a:xfrm>
              <a:off x="3766" y="1439"/>
              <a:ext cx="296" cy="29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55" name="Oval 15"/>
            <p:cNvSpPr>
              <a:spLocks noChangeAspect="1" noChangeArrowheads="1"/>
            </p:cNvSpPr>
            <p:nvPr/>
          </p:nvSpPr>
          <p:spPr bwMode="auto">
            <a:xfrm>
              <a:off x="3766" y="5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56" name="Oval 16"/>
            <p:cNvSpPr>
              <a:spLocks noChangeAspect="1" noChangeArrowheads="1"/>
            </p:cNvSpPr>
            <p:nvPr/>
          </p:nvSpPr>
          <p:spPr bwMode="auto">
            <a:xfrm>
              <a:off x="3595" y="340"/>
              <a:ext cx="358" cy="35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57" name="Oval 17"/>
            <p:cNvSpPr>
              <a:spLocks noChangeAspect="1" noChangeArrowheads="1"/>
            </p:cNvSpPr>
            <p:nvPr/>
          </p:nvSpPr>
          <p:spPr bwMode="auto">
            <a:xfrm>
              <a:off x="4223" y="1113"/>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58" name="Oval 18"/>
            <p:cNvSpPr>
              <a:spLocks noChangeAspect="1" noChangeArrowheads="1"/>
            </p:cNvSpPr>
            <p:nvPr/>
          </p:nvSpPr>
          <p:spPr bwMode="auto">
            <a:xfrm>
              <a:off x="4057" y="947"/>
              <a:ext cx="347" cy="34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59" name="Oval 19"/>
            <p:cNvSpPr>
              <a:spLocks noChangeAspect="1" noChangeArrowheads="1"/>
            </p:cNvSpPr>
            <p:nvPr/>
          </p:nvSpPr>
          <p:spPr bwMode="auto">
            <a:xfrm>
              <a:off x="3554" y="6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60" name="Oval 20"/>
            <p:cNvSpPr>
              <a:spLocks noChangeAspect="1" noChangeArrowheads="1"/>
            </p:cNvSpPr>
            <p:nvPr/>
          </p:nvSpPr>
          <p:spPr bwMode="auto">
            <a:xfrm>
              <a:off x="3481" y="584"/>
              <a:ext cx="161" cy="1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61" name="Oval 21"/>
            <p:cNvSpPr>
              <a:spLocks noChangeAspect="1" noChangeArrowheads="1"/>
            </p:cNvSpPr>
            <p:nvPr/>
          </p:nvSpPr>
          <p:spPr bwMode="auto">
            <a:xfrm>
              <a:off x="3165" y="130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62" name="Oval 22"/>
            <p:cNvSpPr>
              <a:spLocks noChangeAspect="1" noChangeArrowheads="1"/>
            </p:cNvSpPr>
            <p:nvPr/>
          </p:nvSpPr>
          <p:spPr bwMode="auto">
            <a:xfrm>
              <a:off x="3113" y="1253"/>
              <a:ext cx="119"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63" name="Oval 23"/>
            <p:cNvSpPr>
              <a:spLocks noChangeAspect="1" noChangeArrowheads="1"/>
            </p:cNvSpPr>
            <p:nvPr/>
          </p:nvSpPr>
          <p:spPr bwMode="auto">
            <a:xfrm>
              <a:off x="4674" y="4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64" name="Oval 24"/>
            <p:cNvSpPr>
              <a:spLocks noChangeAspect="1" noChangeArrowheads="1"/>
            </p:cNvSpPr>
            <p:nvPr/>
          </p:nvSpPr>
          <p:spPr bwMode="auto">
            <a:xfrm>
              <a:off x="4575" y="309"/>
              <a:ext cx="213" cy="2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65" name="Oval 25"/>
            <p:cNvSpPr>
              <a:spLocks noChangeAspect="1" noChangeArrowheads="1"/>
            </p:cNvSpPr>
            <p:nvPr/>
          </p:nvSpPr>
          <p:spPr bwMode="auto">
            <a:xfrm>
              <a:off x="4674" y="11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66" name="Oval 26"/>
            <p:cNvSpPr>
              <a:spLocks noChangeAspect="1" noChangeArrowheads="1"/>
            </p:cNvSpPr>
            <p:nvPr/>
          </p:nvSpPr>
          <p:spPr bwMode="auto">
            <a:xfrm>
              <a:off x="4534" y="968"/>
              <a:ext cx="295" cy="29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67" name="Oval 27"/>
            <p:cNvSpPr>
              <a:spLocks noChangeAspect="1" noChangeArrowheads="1"/>
            </p:cNvSpPr>
            <p:nvPr/>
          </p:nvSpPr>
          <p:spPr bwMode="auto">
            <a:xfrm>
              <a:off x="4513" y="88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68" name="Oval 28"/>
            <p:cNvSpPr>
              <a:spLocks noChangeAspect="1" noChangeArrowheads="1"/>
            </p:cNvSpPr>
            <p:nvPr/>
          </p:nvSpPr>
          <p:spPr bwMode="auto">
            <a:xfrm>
              <a:off x="4306" y="677"/>
              <a:ext cx="430" cy="43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69" name="Oval 29"/>
            <p:cNvSpPr>
              <a:spLocks noChangeAspect="1" noChangeArrowheads="1"/>
            </p:cNvSpPr>
            <p:nvPr/>
          </p:nvSpPr>
          <p:spPr bwMode="auto">
            <a:xfrm>
              <a:off x="3544" y="97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70" name="Oval 30"/>
            <p:cNvSpPr>
              <a:spLocks noChangeAspect="1" noChangeArrowheads="1"/>
            </p:cNvSpPr>
            <p:nvPr/>
          </p:nvSpPr>
          <p:spPr bwMode="auto">
            <a:xfrm>
              <a:off x="3404" y="838"/>
              <a:ext cx="295" cy="29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71" name="Oval 31"/>
            <p:cNvSpPr>
              <a:spLocks noChangeAspect="1" noChangeArrowheads="1"/>
            </p:cNvSpPr>
            <p:nvPr/>
          </p:nvSpPr>
          <p:spPr bwMode="auto">
            <a:xfrm>
              <a:off x="4233" y="403"/>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72" name="Oval 32"/>
            <p:cNvSpPr>
              <a:spLocks noChangeAspect="1" noChangeArrowheads="1"/>
            </p:cNvSpPr>
            <p:nvPr/>
          </p:nvSpPr>
          <p:spPr bwMode="auto">
            <a:xfrm>
              <a:off x="4093" y="263"/>
              <a:ext cx="295" cy="29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73" name="Oval 33"/>
            <p:cNvSpPr>
              <a:spLocks noChangeAspect="1" noChangeArrowheads="1"/>
            </p:cNvSpPr>
            <p:nvPr/>
          </p:nvSpPr>
          <p:spPr bwMode="auto">
            <a:xfrm>
              <a:off x="4290" y="61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74" name="Oval 34"/>
            <p:cNvSpPr>
              <a:spLocks noChangeAspect="1" noChangeArrowheads="1"/>
            </p:cNvSpPr>
            <p:nvPr/>
          </p:nvSpPr>
          <p:spPr bwMode="auto">
            <a:xfrm>
              <a:off x="4238" y="558"/>
              <a:ext cx="119"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75" name="Oval 35"/>
            <p:cNvSpPr>
              <a:spLocks noChangeAspect="1" noChangeArrowheads="1"/>
            </p:cNvSpPr>
            <p:nvPr/>
          </p:nvSpPr>
          <p:spPr bwMode="auto">
            <a:xfrm>
              <a:off x="3087" y="74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76" name="Oval 36"/>
            <p:cNvSpPr>
              <a:spLocks noChangeAspect="1" noChangeArrowheads="1"/>
            </p:cNvSpPr>
            <p:nvPr/>
          </p:nvSpPr>
          <p:spPr bwMode="auto">
            <a:xfrm>
              <a:off x="2932" y="584"/>
              <a:ext cx="326" cy="32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77" name="Oval 37"/>
            <p:cNvSpPr>
              <a:spLocks noChangeAspect="1" noChangeArrowheads="1"/>
            </p:cNvSpPr>
            <p:nvPr/>
          </p:nvSpPr>
          <p:spPr bwMode="auto">
            <a:xfrm>
              <a:off x="4005" y="187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78" name="Oval 38"/>
            <p:cNvSpPr>
              <a:spLocks noChangeAspect="1" noChangeArrowheads="1"/>
            </p:cNvSpPr>
            <p:nvPr/>
          </p:nvSpPr>
          <p:spPr bwMode="auto">
            <a:xfrm>
              <a:off x="3969" y="1833"/>
              <a:ext cx="88" cy="8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79" name="Oval 39"/>
            <p:cNvSpPr>
              <a:spLocks noChangeAspect="1" noChangeArrowheads="1"/>
            </p:cNvSpPr>
            <p:nvPr/>
          </p:nvSpPr>
          <p:spPr bwMode="auto">
            <a:xfrm>
              <a:off x="4155" y="85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80" name="Oval 40"/>
            <p:cNvSpPr>
              <a:spLocks noChangeAspect="1" noChangeArrowheads="1"/>
            </p:cNvSpPr>
            <p:nvPr/>
          </p:nvSpPr>
          <p:spPr bwMode="auto">
            <a:xfrm>
              <a:off x="4000" y="698"/>
              <a:ext cx="326" cy="32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81" name="Oval 41"/>
            <p:cNvSpPr>
              <a:spLocks noChangeAspect="1" noChangeArrowheads="1"/>
            </p:cNvSpPr>
            <p:nvPr/>
          </p:nvSpPr>
          <p:spPr bwMode="auto">
            <a:xfrm>
              <a:off x="4762" y="55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82" name="Oval 42"/>
            <p:cNvSpPr>
              <a:spLocks noChangeAspect="1" noChangeArrowheads="1"/>
            </p:cNvSpPr>
            <p:nvPr/>
          </p:nvSpPr>
          <p:spPr bwMode="auto">
            <a:xfrm>
              <a:off x="4710" y="506"/>
              <a:ext cx="119" cy="12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83" name="Oval 43"/>
            <p:cNvSpPr>
              <a:spLocks noChangeAspect="1" noChangeArrowheads="1"/>
            </p:cNvSpPr>
            <p:nvPr/>
          </p:nvSpPr>
          <p:spPr bwMode="auto">
            <a:xfrm>
              <a:off x="3279" y="44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84" name="Oval 44"/>
            <p:cNvSpPr>
              <a:spLocks noChangeAspect="1" noChangeArrowheads="1"/>
            </p:cNvSpPr>
            <p:nvPr/>
          </p:nvSpPr>
          <p:spPr bwMode="auto">
            <a:xfrm>
              <a:off x="3227" y="398"/>
              <a:ext cx="120"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85" name="Oval 45"/>
            <p:cNvSpPr>
              <a:spLocks noChangeAspect="1" noChangeArrowheads="1"/>
            </p:cNvSpPr>
            <p:nvPr/>
          </p:nvSpPr>
          <p:spPr bwMode="auto">
            <a:xfrm>
              <a:off x="1734" y="4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86" name="Oval 46"/>
            <p:cNvSpPr>
              <a:spLocks noChangeAspect="1" noChangeArrowheads="1"/>
            </p:cNvSpPr>
            <p:nvPr/>
          </p:nvSpPr>
          <p:spPr bwMode="auto">
            <a:xfrm>
              <a:off x="1683" y="377"/>
              <a:ext cx="119"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87" name="Oval 47"/>
            <p:cNvSpPr>
              <a:spLocks noChangeAspect="1" noChangeArrowheads="1"/>
            </p:cNvSpPr>
            <p:nvPr/>
          </p:nvSpPr>
          <p:spPr bwMode="auto">
            <a:xfrm>
              <a:off x="1885" y="771"/>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88" name="Oval 48"/>
            <p:cNvSpPr>
              <a:spLocks noChangeAspect="1" noChangeArrowheads="1"/>
            </p:cNvSpPr>
            <p:nvPr/>
          </p:nvSpPr>
          <p:spPr bwMode="auto">
            <a:xfrm>
              <a:off x="1615" y="501"/>
              <a:ext cx="555" cy="55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89" name="Oval 49"/>
            <p:cNvSpPr>
              <a:spLocks noChangeAspect="1" noChangeArrowheads="1"/>
            </p:cNvSpPr>
            <p:nvPr/>
          </p:nvSpPr>
          <p:spPr bwMode="auto">
            <a:xfrm>
              <a:off x="2196" y="1465"/>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90" name="Oval 50"/>
            <p:cNvSpPr>
              <a:spLocks noChangeAspect="1" noChangeArrowheads="1"/>
            </p:cNvSpPr>
            <p:nvPr/>
          </p:nvSpPr>
          <p:spPr bwMode="auto">
            <a:xfrm>
              <a:off x="2123" y="1393"/>
              <a:ext cx="161" cy="16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91" name="Oval 51"/>
            <p:cNvSpPr>
              <a:spLocks noChangeAspect="1" noChangeArrowheads="1"/>
            </p:cNvSpPr>
            <p:nvPr/>
          </p:nvSpPr>
          <p:spPr bwMode="auto">
            <a:xfrm>
              <a:off x="848" y="113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92" name="Oval 52"/>
            <p:cNvSpPr>
              <a:spLocks noChangeAspect="1" noChangeArrowheads="1"/>
            </p:cNvSpPr>
            <p:nvPr/>
          </p:nvSpPr>
          <p:spPr bwMode="auto">
            <a:xfrm>
              <a:off x="692" y="978"/>
              <a:ext cx="327" cy="32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93" name="Oval 53"/>
            <p:cNvSpPr>
              <a:spLocks noChangeAspect="1" noChangeArrowheads="1"/>
            </p:cNvSpPr>
            <p:nvPr/>
          </p:nvSpPr>
          <p:spPr bwMode="auto">
            <a:xfrm>
              <a:off x="807" y="70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94" name="Oval 54"/>
            <p:cNvSpPr>
              <a:spLocks noChangeAspect="1" noChangeArrowheads="1"/>
            </p:cNvSpPr>
            <p:nvPr/>
          </p:nvSpPr>
          <p:spPr bwMode="auto">
            <a:xfrm>
              <a:off x="677" y="574"/>
              <a:ext cx="275" cy="27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95" name="Oval 55"/>
            <p:cNvSpPr>
              <a:spLocks noChangeAspect="1" noChangeArrowheads="1"/>
            </p:cNvSpPr>
            <p:nvPr/>
          </p:nvSpPr>
          <p:spPr bwMode="auto">
            <a:xfrm>
              <a:off x="1273" y="46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96" name="Oval 56"/>
            <p:cNvSpPr>
              <a:spLocks noChangeAspect="1" noChangeArrowheads="1"/>
            </p:cNvSpPr>
            <p:nvPr/>
          </p:nvSpPr>
          <p:spPr bwMode="auto">
            <a:xfrm>
              <a:off x="1200" y="387"/>
              <a:ext cx="161" cy="1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97" name="Oval 57"/>
            <p:cNvSpPr>
              <a:spLocks noChangeAspect="1" noChangeArrowheads="1"/>
            </p:cNvSpPr>
            <p:nvPr/>
          </p:nvSpPr>
          <p:spPr bwMode="auto">
            <a:xfrm>
              <a:off x="1537" y="156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698" name="Oval 58"/>
            <p:cNvSpPr>
              <a:spLocks noChangeAspect="1" noChangeArrowheads="1"/>
            </p:cNvSpPr>
            <p:nvPr/>
          </p:nvSpPr>
          <p:spPr bwMode="auto">
            <a:xfrm>
              <a:off x="1315" y="1341"/>
              <a:ext cx="461" cy="4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699" name="Oval 59"/>
            <p:cNvSpPr>
              <a:spLocks noChangeAspect="1" noChangeArrowheads="1"/>
            </p:cNvSpPr>
            <p:nvPr/>
          </p:nvSpPr>
          <p:spPr bwMode="auto">
            <a:xfrm>
              <a:off x="1097" y="2922"/>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00" name="Oval 60"/>
            <p:cNvSpPr>
              <a:spLocks noChangeAspect="1" noChangeArrowheads="1"/>
            </p:cNvSpPr>
            <p:nvPr/>
          </p:nvSpPr>
          <p:spPr bwMode="auto">
            <a:xfrm>
              <a:off x="910" y="2735"/>
              <a:ext cx="389" cy="38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01" name="Oval 61"/>
            <p:cNvSpPr>
              <a:spLocks noChangeAspect="1" noChangeArrowheads="1"/>
            </p:cNvSpPr>
            <p:nvPr/>
          </p:nvSpPr>
          <p:spPr bwMode="auto">
            <a:xfrm>
              <a:off x="941" y="231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02" name="Oval 62"/>
            <p:cNvSpPr>
              <a:spLocks noChangeAspect="1" noChangeArrowheads="1"/>
            </p:cNvSpPr>
            <p:nvPr/>
          </p:nvSpPr>
          <p:spPr bwMode="auto">
            <a:xfrm>
              <a:off x="646" y="2015"/>
              <a:ext cx="606" cy="60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03" name="Oval 63"/>
            <p:cNvSpPr>
              <a:spLocks noChangeAspect="1" noChangeArrowheads="1"/>
            </p:cNvSpPr>
            <p:nvPr/>
          </p:nvSpPr>
          <p:spPr bwMode="auto">
            <a:xfrm>
              <a:off x="1537" y="256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04" name="Oval 64"/>
            <p:cNvSpPr>
              <a:spLocks noChangeAspect="1" noChangeArrowheads="1"/>
            </p:cNvSpPr>
            <p:nvPr/>
          </p:nvSpPr>
          <p:spPr bwMode="auto">
            <a:xfrm>
              <a:off x="1382" y="2409"/>
              <a:ext cx="326" cy="32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05" name="Oval 65"/>
            <p:cNvSpPr>
              <a:spLocks noChangeAspect="1" noChangeArrowheads="1"/>
            </p:cNvSpPr>
            <p:nvPr/>
          </p:nvSpPr>
          <p:spPr bwMode="auto">
            <a:xfrm>
              <a:off x="1221" y="75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06" name="Oval 66"/>
            <p:cNvSpPr>
              <a:spLocks noChangeAspect="1" noChangeArrowheads="1"/>
            </p:cNvSpPr>
            <p:nvPr/>
          </p:nvSpPr>
          <p:spPr bwMode="auto">
            <a:xfrm>
              <a:off x="1169" y="703"/>
              <a:ext cx="120" cy="12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07" name="Oval 67"/>
            <p:cNvSpPr>
              <a:spLocks noChangeAspect="1" noChangeArrowheads="1"/>
            </p:cNvSpPr>
            <p:nvPr/>
          </p:nvSpPr>
          <p:spPr bwMode="auto">
            <a:xfrm>
              <a:off x="2242" y="336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08" name="Oval 68"/>
            <p:cNvSpPr>
              <a:spLocks noChangeAspect="1" noChangeArrowheads="1"/>
            </p:cNvSpPr>
            <p:nvPr/>
          </p:nvSpPr>
          <p:spPr bwMode="auto">
            <a:xfrm>
              <a:off x="2123" y="3249"/>
              <a:ext cx="254" cy="25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09" name="Oval 69"/>
            <p:cNvSpPr>
              <a:spLocks noChangeAspect="1" noChangeArrowheads="1"/>
            </p:cNvSpPr>
            <p:nvPr/>
          </p:nvSpPr>
          <p:spPr bwMode="auto">
            <a:xfrm>
              <a:off x="1880" y="294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10" name="Oval 70"/>
            <p:cNvSpPr>
              <a:spLocks noChangeAspect="1" noChangeArrowheads="1"/>
            </p:cNvSpPr>
            <p:nvPr/>
          </p:nvSpPr>
          <p:spPr bwMode="auto">
            <a:xfrm>
              <a:off x="1714" y="2782"/>
              <a:ext cx="347" cy="34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11" name="Oval 71"/>
            <p:cNvSpPr>
              <a:spLocks noChangeAspect="1" noChangeArrowheads="1"/>
            </p:cNvSpPr>
            <p:nvPr/>
          </p:nvSpPr>
          <p:spPr bwMode="auto">
            <a:xfrm>
              <a:off x="1480" y="308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12" name="Oval 72"/>
            <p:cNvSpPr>
              <a:spLocks noChangeAspect="1" noChangeArrowheads="1"/>
            </p:cNvSpPr>
            <p:nvPr/>
          </p:nvSpPr>
          <p:spPr bwMode="auto">
            <a:xfrm>
              <a:off x="1340" y="2948"/>
              <a:ext cx="296" cy="29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13" name="Oval 73"/>
            <p:cNvSpPr>
              <a:spLocks noChangeAspect="1" noChangeArrowheads="1"/>
            </p:cNvSpPr>
            <p:nvPr/>
          </p:nvSpPr>
          <p:spPr bwMode="auto">
            <a:xfrm>
              <a:off x="2258"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14" name="Oval 74"/>
            <p:cNvSpPr>
              <a:spLocks noChangeAspect="1" noChangeArrowheads="1"/>
            </p:cNvSpPr>
            <p:nvPr/>
          </p:nvSpPr>
          <p:spPr bwMode="auto">
            <a:xfrm>
              <a:off x="2139" y="3726"/>
              <a:ext cx="254" cy="25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15" name="Oval 75"/>
            <p:cNvSpPr>
              <a:spLocks noChangeAspect="1" noChangeArrowheads="1"/>
            </p:cNvSpPr>
            <p:nvPr/>
          </p:nvSpPr>
          <p:spPr bwMode="auto">
            <a:xfrm>
              <a:off x="2657" y="388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16" name="Oval 76"/>
            <p:cNvSpPr>
              <a:spLocks noChangeAspect="1" noChangeArrowheads="1"/>
            </p:cNvSpPr>
            <p:nvPr/>
          </p:nvSpPr>
          <p:spPr bwMode="auto">
            <a:xfrm>
              <a:off x="2585" y="3808"/>
              <a:ext cx="160" cy="1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17" name="Oval 77"/>
            <p:cNvSpPr>
              <a:spLocks noChangeAspect="1" noChangeArrowheads="1"/>
            </p:cNvSpPr>
            <p:nvPr/>
          </p:nvSpPr>
          <p:spPr bwMode="auto">
            <a:xfrm>
              <a:off x="2144" y="366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18" name="Oval 78"/>
            <p:cNvSpPr>
              <a:spLocks noChangeAspect="1" noChangeArrowheads="1"/>
            </p:cNvSpPr>
            <p:nvPr/>
          </p:nvSpPr>
          <p:spPr bwMode="auto">
            <a:xfrm>
              <a:off x="2045" y="3565"/>
              <a:ext cx="213" cy="21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19" name="Oval 79"/>
            <p:cNvSpPr>
              <a:spLocks noChangeAspect="1" noChangeArrowheads="1"/>
            </p:cNvSpPr>
            <p:nvPr/>
          </p:nvSpPr>
          <p:spPr bwMode="auto">
            <a:xfrm>
              <a:off x="2009" y="388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20" name="Oval 80"/>
            <p:cNvSpPr>
              <a:spLocks noChangeAspect="1" noChangeArrowheads="1"/>
            </p:cNvSpPr>
            <p:nvPr/>
          </p:nvSpPr>
          <p:spPr bwMode="auto">
            <a:xfrm>
              <a:off x="1869" y="3746"/>
              <a:ext cx="296" cy="29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21" name="Oval 81"/>
            <p:cNvSpPr>
              <a:spLocks noChangeAspect="1" noChangeArrowheads="1"/>
            </p:cNvSpPr>
            <p:nvPr/>
          </p:nvSpPr>
          <p:spPr bwMode="auto">
            <a:xfrm>
              <a:off x="827" y="315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22" name="Oval 82"/>
            <p:cNvSpPr>
              <a:spLocks noChangeAspect="1" noChangeArrowheads="1"/>
            </p:cNvSpPr>
            <p:nvPr/>
          </p:nvSpPr>
          <p:spPr bwMode="auto">
            <a:xfrm>
              <a:off x="718" y="3041"/>
              <a:ext cx="234" cy="23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23" name="Oval 83"/>
            <p:cNvSpPr>
              <a:spLocks noChangeAspect="1" noChangeArrowheads="1"/>
            </p:cNvSpPr>
            <p:nvPr/>
          </p:nvSpPr>
          <p:spPr bwMode="auto">
            <a:xfrm>
              <a:off x="2590" y="356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24" name="Oval 84"/>
            <p:cNvSpPr>
              <a:spLocks noChangeAspect="1" noChangeArrowheads="1"/>
            </p:cNvSpPr>
            <p:nvPr/>
          </p:nvSpPr>
          <p:spPr bwMode="auto">
            <a:xfrm>
              <a:off x="2491" y="3466"/>
              <a:ext cx="213" cy="2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25" name="Oval 85"/>
            <p:cNvSpPr>
              <a:spLocks noChangeAspect="1" noChangeArrowheads="1"/>
            </p:cNvSpPr>
            <p:nvPr/>
          </p:nvSpPr>
          <p:spPr bwMode="auto">
            <a:xfrm>
              <a:off x="1257"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26" name="Oval 86"/>
            <p:cNvSpPr>
              <a:spLocks noChangeAspect="1" noChangeArrowheads="1"/>
            </p:cNvSpPr>
            <p:nvPr/>
          </p:nvSpPr>
          <p:spPr bwMode="auto">
            <a:xfrm>
              <a:off x="1128" y="3715"/>
              <a:ext cx="275" cy="27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27" name="Oval 87"/>
            <p:cNvSpPr>
              <a:spLocks noChangeAspect="1" noChangeArrowheads="1"/>
            </p:cNvSpPr>
            <p:nvPr/>
          </p:nvSpPr>
          <p:spPr bwMode="auto">
            <a:xfrm>
              <a:off x="1734" y="3212"/>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28" name="Oval 88"/>
            <p:cNvSpPr>
              <a:spLocks noChangeAspect="1" noChangeArrowheads="1"/>
            </p:cNvSpPr>
            <p:nvPr/>
          </p:nvSpPr>
          <p:spPr bwMode="auto">
            <a:xfrm>
              <a:off x="1683" y="3160"/>
              <a:ext cx="119" cy="12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29" name="Oval 89"/>
            <p:cNvSpPr>
              <a:spLocks noChangeAspect="1" noChangeArrowheads="1"/>
            </p:cNvSpPr>
            <p:nvPr/>
          </p:nvSpPr>
          <p:spPr bwMode="auto">
            <a:xfrm>
              <a:off x="2543" y="324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30" name="Oval 90"/>
            <p:cNvSpPr>
              <a:spLocks noChangeAspect="1" noChangeArrowheads="1"/>
            </p:cNvSpPr>
            <p:nvPr/>
          </p:nvSpPr>
          <p:spPr bwMode="auto">
            <a:xfrm>
              <a:off x="2491" y="3197"/>
              <a:ext cx="119"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31" name="Oval 91"/>
            <p:cNvSpPr>
              <a:spLocks noChangeAspect="1" noChangeArrowheads="1"/>
            </p:cNvSpPr>
            <p:nvPr/>
          </p:nvSpPr>
          <p:spPr bwMode="auto">
            <a:xfrm>
              <a:off x="2362" y="308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32" name="Oval 92"/>
            <p:cNvSpPr>
              <a:spLocks noChangeAspect="1" noChangeArrowheads="1"/>
            </p:cNvSpPr>
            <p:nvPr/>
          </p:nvSpPr>
          <p:spPr bwMode="auto">
            <a:xfrm>
              <a:off x="2325" y="3052"/>
              <a:ext cx="88" cy="8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33" name="Oval 93"/>
            <p:cNvSpPr>
              <a:spLocks noChangeAspect="1" noChangeArrowheads="1"/>
            </p:cNvSpPr>
            <p:nvPr/>
          </p:nvSpPr>
          <p:spPr bwMode="auto">
            <a:xfrm>
              <a:off x="1496" y="364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34" name="Oval 94"/>
            <p:cNvSpPr>
              <a:spLocks noChangeAspect="1" noChangeArrowheads="1"/>
            </p:cNvSpPr>
            <p:nvPr/>
          </p:nvSpPr>
          <p:spPr bwMode="auto">
            <a:xfrm>
              <a:off x="1366" y="3518"/>
              <a:ext cx="275" cy="27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35" name="Oval 95"/>
            <p:cNvSpPr>
              <a:spLocks noChangeAspect="1" noChangeArrowheads="1"/>
            </p:cNvSpPr>
            <p:nvPr/>
          </p:nvSpPr>
          <p:spPr bwMode="auto">
            <a:xfrm>
              <a:off x="2372" y="286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36" name="Oval 96"/>
            <p:cNvSpPr>
              <a:spLocks noChangeAspect="1" noChangeArrowheads="1"/>
            </p:cNvSpPr>
            <p:nvPr/>
          </p:nvSpPr>
          <p:spPr bwMode="auto">
            <a:xfrm>
              <a:off x="2274" y="2767"/>
              <a:ext cx="212" cy="21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37" name="Oval 97"/>
            <p:cNvSpPr>
              <a:spLocks noChangeAspect="1" noChangeArrowheads="1"/>
            </p:cNvSpPr>
            <p:nvPr/>
          </p:nvSpPr>
          <p:spPr bwMode="auto">
            <a:xfrm>
              <a:off x="2040" y="345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38" name="Oval 98"/>
            <p:cNvSpPr>
              <a:spLocks noChangeAspect="1" noChangeArrowheads="1"/>
            </p:cNvSpPr>
            <p:nvPr/>
          </p:nvSpPr>
          <p:spPr bwMode="auto">
            <a:xfrm>
              <a:off x="1988" y="3404"/>
              <a:ext cx="120"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39" name="Oval 99"/>
            <p:cNvSpPr>
              <a:spLocks noChangeAspect="1" noChangeArrowheads="1"/>
            </p:cNvSpPr>
            <p:nvPr/>
          </p:nvSpPr>
          <p:spPr bwMode="auto">
            <a:xfrm>
              <a:off x="4606" y="391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40" name="Oval 100"/>
            <p:cNvSpPr>
              <a:spLocks noChangeAspect="1" noChangeArrowheads="1"/>
            </p:cNvSpPr>
            <p:nvPr/>
          </p:nvSpPr>
          <p:spPr bwMode="auto">
            <a:xfrm>
              <a:off x="4570" y="3881"/>
              <a:ext cx="88" cy="8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41" name="Oval 101"/>
            <p:cNvSpPr>
              <a:spLocks noChangeAspect="1" noChangeArrowheads="1"/>
            </p:cNvSpPr>
            <p:nvPr/>
          </p:nvSpPr>
          <p:spPr bwMode="auto">
            <a:xfrm>
              <a:off x="4689" y="273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42" name="Oval 102"/>
            <p:cNvSpPr>
              <a:spLocks noChangeAspect="1" noChangeArrowheads="1"/>
            </p:cNvSpPr>
            <p:nvPr/>
          </p:nvSpPr>
          <p:spPr bwMode="auto">
            <a:xfrm>
              <a:off x="4617" y="2663"/>
              <a:ext cx="160" cy="1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43" name="Oval 103"/>
            <p:cNvSpPr>
              <a:spLocks noChangeAspect="1" noChangeArrowheads="1"/>
            </p:cNvSpPr>
            <p:nvPr/>
          </p:nvSpPr>
          <p:spPr bwMode="auto">
            <a:xfrm>
              <a:off x="4653" y="166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44" name="Oval 104"/>
            <p:cNvSpPr>
              <a:spLocks noChangeAspect="1" noChangeArrowheads="1"/>
            </p:cNvSpPr>
            <p:nvPr/>
          </p:nvSpPr>
          <p:spPr bwMode="auto">
            <a:xfrm>
              <a:off x="4554" y="1569"/>
              <a:ext cx="213" cy="2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45" name="Oval 105"/>
            <p:cNvSpPr>
              <a:spLocks noChangeAspect="1" noChangeArrowheads="1"/>
            </p:cNvSpPr>
            <p:nvPr/>
          </p:nvSpPr>
          <p:spPr bwMode="auto">
            <a:xfrm>
              <a:off x="4046" y="21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46" name="Oval 106"/>
            <p:cNvSpPr>
              <a:spLocks noChangeAspect="1" noChangeArrowheads="1"/>
            </p:cNvSpPr>
            <p:nvPr/>
          </p:nvSpPr>
          <p:spPr bwMode="auto">
            <a:xfrm>
              <a:off x="4010" y="2093"/>
              <a:ext cx="88" cy="8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47" name="Oval 107"/>
            <p:cNvSpPr>
              <a:spLocks noChangeAspect="1" noChangeArrowheads="1"/>
            </p:cNvSpPr>
            <p:nvPr/>
          </p:nvSpPr>
          <p:spPr bwMode="auto">
            <a:xfrm>
              <a:off x="4674" y="253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48" name="Oval 108"/>
            <p:cNvSpPr>
              <a:spLocks noChangeAspect="1" noChangeArrowheads="1"/>
            </p:cNvSpPr>
            <p:nvPr/>
          </p:nvSpPr>
          <p:spPr bwMode="auto">
            <a:xfrm>
              <a:off x="4622" y="2481"/>
              <a:ext cx="119" cy="12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49" name="Oval 109"/>
            <p:cNvSpPr>
              <a:spLocks noChangeAspect="1" noChangeArrowheads="1"/>
            </p:cNvSpPr>
            <p:nvPr/>
          </p:nvSpPr>
          <p:spPr bwMode="auto">
            <a:xfrm>
              <a:off x="4689" y="1927"/>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50" name="Oval 110"/>
            <p:cNvSpPr>
              <a:spLocks noChangeAspect="1" noChangeArrowheads="1"/>
            </p:cNvSpPr>
            <p:nvPr/>
          </p:nvSpPr>
          <p:spPr bwMode="auto">
            <a:xfrm>
              <a:off x="4591" y="1828"/>
              <a:ext cx="212" cy="2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51" name="Oval 111"/>
            <p:cNvSpPr>
              <a:spLocks noChangeAspect="1" noChangeArrowheads="1"/>
            </p:cNvSpPr>
            <p:nvPr/>
          </p:nvSpPr>
          <p:spPr bwMode="auto">
            <a:xfrm>
              <a:off x="4217" y="201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52" name="Oval 112"/>
            <p:cNvSpPr>
              <a:spLocks noChangeAspect="1" noChangeArrowheads="1"/>
            </p:cNvSpPr>
            <p:nvPr/>
          </p:nvSpPr>
          <p:spPr bwMode="auto">
            <a:xfrm>
              <a:off x="4166" y="1963"/>
              <a:ext cx="119"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53" name="Oval 113"/>
            <p:cNvSpPr>
              <a:spLocks noChangeAspect="1" noChangeArrowheads="1"/>
            </p:cNvSpPr>
            <p:nvPr/>
          </p:nvSpPr>
          <p:spPr bwMode="auto">
            <a:xfrm>
              <a:off x="3466" y="2176"/>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54" name="Oval 114"/>
            <p:cNvSpPr>
              <a:spLocks noChangeAspect="1" noChangeArrowheads="1"/>
            </p:cNvSpPr>
            <p:nvPr/>
          </p:nvSpPr>
          <p:spPr bwMode="auto">
            <a:xfrm>
              <a:off x="3393" y="2103"/>
              <a:ext cx="161" cy="161"/>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55" name="Oval 115"/>
            <p:cNvSpPr>
              <a:spLocks noChangeAspect="1" noChangeArrowheads="1"/>
            </p:cNvSpPr>
            <p:nvPr/>
          </p:nvSpPr>
          <p:spPr bwMode="auto">
            <a:xfrm>
              <a:off x="4181" y="268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56" name="Oval 116"/>
            <p:cNvSpPr>
              <a:spLocks noChangeAspect="1" noChangeArrowheads="1"/>
            </p:cNvSpPr>
            <p:nvPr/>
          </p:nvSpPr>
          <p:spPr bwMode="auto">
            <a:xfrm>
              <a:off x="4129" y="2632"/>
              <a:ext cx="120" cy="119"/>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57" name="Oval 117"/>
            <p:cNvSpPr>
              <a:spLocks noChangeAspect="1" noChangeArrowheads="1"/>
            </p:cNvSpPr>
            <p:nvPr/>
          </p:nvSpPr>
          <p:spPr bwMode="auto">
            <a:xfrm>
              <a:off x="4150" y="2388"/>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58" name="Oval 118"/>
            <p:cNvSpPr>
              <a:spLocks noChangeAspect="1" noChangeArrowheads="1"/>
            </p:cNvSpPr>
            <p:nvPr/>
          </p:nvSpPr>
          <p:spPr bwMode="auto">
            <a:xfrm>
              <a:off x="4041" y="2279"/>
              <a:ext cx="233" cy="23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59" name="Oval 119"/>
            <p:cNvSpPr>
              <a:spLocks noChangeAspect="1" noChangeArrowheads="1"/>
            </p:cNvSpPr>
            <p:nvPr/>
          </p:nvSpPr>
          <p:spPr bwMode="auto">
            <a:xfrm>
              <a:off x="4280" y="172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60" name="Oval 120"/>
            <p:cNvSpPr>
              <a:spLocks noChangeAspect="1" noChangeArrowheads="1"/>
            </p:cNvSpPr>
            <p:nvPr/>
          </p:nvSpPr>
          <p:spPr bwMode="auto">
            <a:xfrm>
              <a:off x="4160" y="1605"/>
              <a:ext cx="254" cy="25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61" name="Oval 121"/>
            <p:cNvSpPr>
              <a:spLocks noChangeAspect="1" noChangeArrowheads="1"/>
            </p:cNvSpPr>
            <p:nvPr/>
          </p:nvSpPr>
          <p:spPr bwMode="auto">
            <a:xfrm>
              <a:off x="3818" y="338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62" name="Oval 122"/>
            <p:cNvSpPr>
              <a:spLocks noChangeAspect="1" noChangeArrowheads="1"/>
            </p:cNvSpPr>
            <p:nvPr/>
          </p:nvSpPr>
          <p:spPr bwMode="auto">
            <a:xfrm>
              <a:off x="3507" y="3078"/>
              <a:ext cx="638" cy="63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63" name="Oval 123"/>
            <p:cNvSpPr>
              <a:spLocks noChangeAspect="1" noChangeArrowheads="1"/>
            </p:cNvSpPr>
            <p:nvPr/>
          </p:nvSpPr>
          <p:spPr bwMode="auto">
            <a:xfrm>
              <a:off x="3512" y="29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64" name="Oval 124"/>
            <p:cNvSpPr>
              <a:spLocks noChangeAspect="1" noChangeArrowheads="1"/>
            </p:cNvSpPr>
            <p:nvPr/>
          </p:nvSpPr>
          <p:spPr bwMode="auto">
            <a:xfrm>
              <a:off x="3207" y="2606"/>
              <a:ext cx="627" cy="62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65" name="Oval 125"/>
            <p:cNvSpPr>
              <a:spLocks noChangeAspect="1" noChangeArrowheads="1"/>
            </p:cNvSpPr>
            <p:nvPr/>
          </p:nvSpPr>
          <p:spPr bwMode="auto">
            <a:xfrm>
              <a:off x="4088" y="309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66" name="Oval 126"/>
            <p:cNvSpPr>
              <a:spLocks noChangeAspect="1" noChangeArrowheads="1"/>
            </p:cNvSpPr>
            <p:nvPr/>
          </p:nvSpPr>
          <p:spPr bwMode="auto">
            <a:xfrm>
              <a:off x="3943" y="2948"/>
              <a:ext cx="306" cy="306"/>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67" name="Oval 127"/>
            <p:cNvSpPr>
              <a:spLocks noChangeAspect="1" noChangeArrowheads="1"/>
            </p:cNvSpPr>
            <p:nvPr/>
          </p:nvSpPr>
          <p:spPr bwMode="auto">
            <a:xfrm>
              <a:off x="4306" y="3601"/>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68" name="Oval 128"/>
            <p:cNvSpPr>
              <a:spLocks noChangeAspect="1" noChangeArrowheads="1"/>
            </p:cNvSpPr>
            <p:nvPr/>
          </p:nvSpPr>
          <p:spPr bwMode="auto">
            <a:xfrm>
              <a:off x="4186" y="3482"/>
              <a:ext cx="254" cy="254"/>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69" name="Oval 129"/>
            <p:cNvSpPr>
              <a:spLocks noChangeAspect="1" noChangeArrowheads="1"/>
            </p:cNvSpPr>
            <p:nvPr/>
          </p:nvSpPr>
          <p:spPr bwMode="auto">
            <a:xfrm>
              <a:off x="4534" y="3269"/>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70" name="Oval 130"/>
            <p:cNvSpPr>
              <a:spLocks noChangeAspect="1" noChangeArrowheads="1"/>
            </p:cNvSpPr>
            <p:nvPr/>
          </p:nvSpPr>
          <p:spPr bwMode="auto">
            <a:xfrm>
              <a:off x="4461" y="3197"/>
              <a:ext cx="161" cy="16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112771" name="Oval 131"/>
            <p:cNvSpPr>
              <a:spLocks noChangeAspect="1" noChangeArrowheads="1"/>
            </p:cNvSpPr>
            <p:nvPr/>
          </p:nvSpPr>
          <p:spPr bwMode="auto">
            <a:xfrm>
              <a:off x="4637" y="374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72" name="Oval 132"/>
            <p:cNvSpPr>
              <a:spLocks noChangeAspect="1" noChangeArrowheads="1"/>
            </p:cNvSpPr>
            <p:nvPr/>
          </p:nvSpPr>
          <p:spPr bwMode="auto">
            <a:xfrm>
              <a:off x="4601" y="3705"/>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73" name="Oval 133"/>
            <p:cNvSpPr>
              <a:spLocks noChangeAspect="1" noChangeArrowheads="1"/>
            </p:cNvSpPr>
            <p:nvPr/>
          </p:nvSpPr>
          <p:spPr bwMode="auto">
            <a:xfrm>
              <a:off x="4109" y="1424"/>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74" name="Oval 134"/>
            <p:cNvSpPr>
              <a:spLocks noChangeAspect="1" noChangeArrowheads="1"/>
            </p:cNvSpPr>
            <p:nvPr/>
          </p:nvSpPr>
          <p:spPr bwMode="auto">
            <a:xfrm>
              <a:off x="3927" y="1242"/>
              <a:ext cx="379" cy="37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75" name="Oval 135"/>
            <p:cNvSpPr>
              <a:spLocks noChangeAspect="1" noChangeArrowheads="1"/>
            </p:cNvSpPr>
            <p:nvPr/>
          </p:nvSpPr>
          <p:spPr bwMode="auto">
            <a:xfrm>
              <a:off x="3792" y="128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76" name="Oval 136"/>
            <p:cNvSpPr>
              <a:spLocks noChangeAspect="1" noChangeArrowheads="1"/>
            </p:cNvSpPr>
            <p:nvPr/>
          </p:nvSpPr>
          <p:spPr bwMode="auto">
            <a:xfrm>
              <a:off x="3564" y="1061"/>
              <a:ext cx="472" cy="472"/>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77" name="Oval 137"/>
            <p:cNvSpPr>
              <a:spLocks noChangeAspect="1" noChangeArrowheads="1"/>
            </p:cNvSpPr>
            <p:nvPr/>
          </p:nvSpPr>
          <p:spPr bwMode="auto">
            <a:xfrm>
              <a:off x="3906" y="157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78" name="Oval 138"/>
            <p:cNvSpPr>
              <a:spLocks noChangeAspect="1" noChangeArrowheads="1"/>
            </p:cNvSpPr>
            <p:nvPr/>
          </p:nvSpPr>
          <p:spPr bwMode="auto">
            <a:xfrm>
              <a:off x="3766" y="1439"/>
              <a:ext cx="296" cy="296"/>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79" name="Oval 139"/>
            <p:cNvSpPr>
              <a:spLocks noChangeAspect="1" noChangeArrowheads="1"/>
            </p:cNvSpPr>
            <p:nvPr/>
          </p:nvSpPr>
          <p:spPr bwMode="auto">
            <a:xfrm>
              <a:off x="3766" y="5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80" name="Oval 140"/>
            <p:cNvSpPr>
              <a:spLocks noChangeAspect="1" noChangeArrowheads="1"/>
            </p:cNvSpPr>
            <p:nvPr/>
          </p:nvSpPr>
          <p:spPr bwMode="auto">
            <a:xfrm>
              <a:off x="3658" y="403"/>
              <a:ext cx="233" cy="233"/>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81" name="Oval 141"/>
            <p:cNvSpPr>
              <a:spLocks noChangeAspect="1" noChangeArrowheads="1"/>
            </p:cNvSpPr>
            <p:nvPr/>
          </p:nvSpPr>
          <p:spPr bwMode="auto">
            <a:xfrm>
              <a:off x="4223" y="1113"/>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82" name="Oval 142"/>
            <p:cNvSpPr>
              <a:spLocks noChangeAspect="1" noChangeArrowheads="1"/>
            </p:cNvSpPr>
            <p:nvPr/>
          </p:nvSpPr>
          <p:spPr bwMode="auto">
            <a:xfrm>
              <a:off x="4067" y="957"/>
              <a:ext cx="327" cy="32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83" name="Oval 143"/>
            <p:cNvSpPr>
              <a:spLocks noChangeAspect="1" noChangeArrowheads="1"/>
            </p:cNvSpPr>
            <p:nvPr/>
          </p:nvSpPr>
          <p:spPr bwMode="auto">
            <a:xfrm>
              <a:off x="3554" y="6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84" name="Oval 144"/>
            <p:cNvSpPr>
              <a:spLocks noChangeAspect="1" noChangeArrowheads="1"/>
            </p:cNvSpPr>
            <p:nvPr/>
          </p:nvSpPr>
          <p:spPr bwMode="auto">
            <a:xfrm>
              <a:off x="3481" y="584"/>
              <a:ext cx="161"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85" name="Oval 145"/>
            <p:cNvSpPr>
              <a:spLocks noChangeAspect="1" noChangeArrowheads="1"/>
            </p:cNvSpPr>
            <p:nvPr/>
          </p:nvSpPr>
          <p:spPr bwMode="auto">
            <a:xfrm>
              <a:off x="3165" y="130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86" name="Oval 146"/>
            <p:cNvSpPr>
              <a:spLocks noChangeAspect="1" noChangeArrowheads="1"/>
            </p:cNvSpPr>
            <p:nvPr/>
          </p:nvSpPr>
          <p:spPr bwMode="auto">
            <a:xfrm>
              <a:off x="3113" y="1253"/>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87" name="Oval 147"/>
            <p:cNvSpPr>
              <a:spLocks noChangeAspect="1" noChangeArrowheads="1"/>
            </p:cNvSpPr>
            <p:nvPr/>
          </p:nvSpPr>
          <p:spPr bwMode="auto">
            <a:xfrm>
              <a:off x="4674" y="4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88" name="Oval 148"/>
            <p:cNvSpPr>
              <a:spLocks noChangeAspect="1" noChangeArrowheads="1"/>
            </p:cNvSpPr>
            <p:nvPr/>
          </p:nvSpPr>
          <p:spPr bwMode="auto">
            <a:xfrm>
              <a:off x="4575" y="309"/>
              <a:ext cx="213" cy="213"/>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89" name="Oval 149"/>
            <p:cNvSpPr>
              <a:spLocks noChangeAspect="1" noChangeArrowheads="1"/>
            </p:cNvSpPr>
            <p:nvPr/>
          </p:nvSpPr>
          <p:spPr bwMode="auto">
            <a:xfrm>
              <a:off x="4674" y="11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90" name="Oval 150"/>
            <p:cNvSpPr>
              <a:spLocks noChangeAspect="1" noChangeArrowheads="1"/>
            </p:cNvSpPr>
            <p:nvPr/>
          </p:nvSpPr>
          <p:spPr bwMode="auto">
            <a:xfrm>
              <a:off x="4554" y="988"/>
              <a:ext cx="254" cy="25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91" name="Oval 151"/>
            <p:cNvSpPr>
              <a:spLocks noChangeAspect="1" noChangeArrowheads="1"/>
            </p:cNvSpPr>
            <p:nvPr/>
          </p:nvSpPr>
          <p:spPr bwMode="auto">
            <a:xfrm>
              <a:off x="4513" y="88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92" name="Oval 152"/>
            <p:cNvSpPr>
              <a:spLocks noChangeAspect="1" noChangeArrowheads="1"/>
            </p:cNvSpPr>
            <p:nvPr/>
          </p:nvSpPr>
          <p:spPr bwMode="auto">
            <a:xfrm>
              <a:off x="4373" y="745"/>
              <a:ext cx="295" cy="29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93" name="Oval 153"/>
            <p:cNvSpPr>
              <a:spLocks noChangeAspect="1" noChangeArrowheads="1"/>
            </p:cNvSpPr>
            <p:nvPr/>
          </p:nvSpPr>
          <p:spPr bwMode="auto">
            <a:xfrm>
              <a:off x="3544" y="97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94" name="Oval 154"/>
            <p:cNvSpPr>
              <a:spLocks noChangeAspect="1" noChangeArrowheads="1"/>
            </p:cNvSpPr>
            <p:nvPr/>
          </p:nvSpPr>
          <p:spPr bwMode="auto">
            <a:xfrm>
              <a:off x="3404" y="838"/>
              <a:ext cx="295" cy="296"/>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95" name="Oval 155"/>
            <p:cNvSpPr>
              <a:spLocks noChangeAspect="1" noChangeArrowheads="1"/>
            </p:cNvSpPr>
            <p:nvPr/>
          </p:nvSpPr>
          <p:spPr bwMode="auto">
            <a:xfrm>
              <a:off x="4233" y="403"/>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96" name="Oval 156"/>
            <p:cNvSpPr>
              <a:spLocks noChangeAspect="1" noChangeArrowheads="1"/>
            </p:cNvSpPr>
            <p:nvPr/>
          </p:nvSpPr>
          <p:spPr bwMode="auto">
            <a:xfrm>
              <a:off x="4103" y="273"/>
              <a:ext cx="275" cy="27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97" name="Oval 157"/>
            <p:cNvSpPr>
              <a:spLocks noChangeAspect="1" noChangeArrowheads="1"/>
            </p:cNvSpPr>
            <p:nvPr/>
          </p:nvSpPr>
          <p:spPr bwMode="auto">
            <a:xfrm>
              <a:off x="4290" y="61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798" name="Oval 158"/>
            <p:cNvSpPr>
              <a:spLocks noChangeAspect="1" noChangeArrowheads="1"/>
            </p:cNvSpPr>
            <p:nvPr/>
          </p:nvSpPr>
          <p:spPr bwMode="auto">
            <a:xfrm>
              <a:off x="4254" y="574"/>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799" name="Oval 159"/>
            <p:cNvSpPr>
              <a:spLocks noChangeAspect="1" noChangeArrowheads="1"/>
            </p:cNvSpPr>
            <p:nvPr/>
          </p:nvSpPr>
          <p:spPr bwMode="auto">
            <a:xfrm>
              <a:off x="3087" y="74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00" name="Oval 160"/>
            <p:cNvSpPr>
              <a:spLocks noChangeAspect="1" noChangeArrowheads="1"/>
            </p:cNvSpPr>
            <p:nvPr/>
          </p:nvSpPr>
          <p:spPr bwMode="auto">
            <a:xfrm>
              <a:off x="2968" y="620"/>
              <a:ext cx="254" cy="25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01" name="Oval 161"/>
            <p:cNvSpPr>
              <a:spLocks noChangeAspect="1" noChangeArrowheads="1"/>
            </p:cNvSpPr>
            <p:nvPr/>
          </p:nvSpPr>
          <p:spPr bwMode="auto">
            <a:xfrm>
              <a:off x="4005" y="187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02" name="Oval 162"/>
            <p:cNvSpPr>
              <a:spLocks noChangeAspect="1" noChangeArrowheads="1"/>
            </p:cNvSpPr>
            <p:nvPr/>
          </p:nvSpPr>
          <p:spPr bwMode="auto">
            <a:xfrm>
              <a:off x="3969" y="1833"/>
              <a:ext cx="88" cy="8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03" name="Oval 163"/>
            <p:cNvSpPr>
              <a:spLocks noChangeAspect="1" noChangeArrowheads="1"/>
            </p:cNvSpPr>
            <p:nvPr/>
          </p:nvSpPr>
          <p:spPr bwMode="auto">
            <a:xfrm>
              <a:off x="4155" y="85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04" name="Oval 164"/>
            <p:cNvSpPr>
              <a:spLocks noChangeAspect="1" noChangeArrowheads="1"/>
            </p:cNvSpPr>
            <p:nvPr/>
          </p:nvSpPr>
          <p:spPr bwMode="auto">
            <a:xfrm>
              <a:off x="4026" y="724"/>
              <a:ext cx="274" cy="27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05" name="Oval 165"/>
            <p:cNvSpPr>
              <a:spLocks noChangeAspect="1" noChangeArrowheads="1"/>
            </p:cNvSpPr>
            <p:nvPr/>
          </p:nvSpPr>
          <p:spPr bwMode="auto">
            <a:xfrm>
              <a:off x="4762" y="55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06" name="Oval 166"/>
            <p:cNvSpPr>
              <a:spLocks noChangeAspect="1" noChangeArrowheads="1"/>
            </p:cNvSpPr>
            <p:nvPr/>
          </p:nvSpPr>
          <p:spPr bwMode="auto">
            <a:xfrm>
              <a:off x="4710" y="506"/>
              <a:ext cx="119" cy="12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07" name="Oval 167"/>
            <p:cNvSpPr>
              <a:spLocks noChangeAspect="1" noChangeArrowheads="1"/>
            </p:cNvSpPr>
            <p:nvPr/>
          </p:nvSpPr>
          <p:spPr bwMode="auto">
            <a:xfrm>
              <a:off x="3279" y="44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08" name="Oval 168"/>
            <p:cNvSpPr>
              <a:spLocks noChangeAspect="1" noChangeArrowheads="1"/>
            </p:cNvSpPr>
            <p:nvPr/>
          </p:nvSpPr>
          <p:spPr bwMode="auto">
            <a:xfrm>
              <a:off x="3227" y="398"/>
              <a:ext cx="120"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09" name="Oval 169"/>
            <p:cNvSpPr>
              <a:spLocks noChangeAspect="1" noChangeArrowheads="1"/>
            </p:cNvSpPr>
            <p:nvPr/>
          </p:nvSpPr>
          <p:spPr bwMode="auto">
            <a:xfrm>
              <a:off x="1734" y="4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10" name="Oval 170"/>
            <p:cNvSpPr>
              <a:spLocks noChangeAspect="1" noChangeArrowheads="1"/>
            </p:cNvSpPr>
            <p:nvPr/>
          </p:nvSpPr>
          <p:spPr bwMode="auto">
            <a:xfrm>
              <a:off x="1683" y="377"/>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11" name="Oval 171"/>
            <p:cNvSpPr>
              <a:spLocks noChangeAspect="1" noChangeArrowheads="1"/>
            </p:cNvSpPr>
            <p:nvPr/>
          </p:nvSpPr>
          <p:spPr bwMode="auto">
            <a:xfrm>
              <a:off x="1885" y="771"/>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12" name="Oval 172"/>
            <p:cNvSpPr>
              <a:spLocks noChangeAspect="1" noChangeArrowheads="1"/>
            </p:cNvSpPr>
            <p:nvPr/>
          </p:nvSpPr>
          <p:spPr bwMode="auto">
            <a:xfrm>
              <a:off x="1651" y="537"/>
              <a:ext cx="483" cy="483"/>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13" name="Oval 173"/>
            <p:cNvSpPr>
              <a:spLocks noChangeAspect="1" noChangeArrowheads="1"/>
            </p:cNvSpPr>
            <p:nvPr/>
          </p:nvSpPr>
          <p:spPr bwMode="auto">
            <a:xfrm>
              <a:off x="2196" y="1465"/>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14" name="Oval 174"/>
            <p:cNvSpPr>
              <a:spLocks noChangeAspect="1" noChangeArrowheads="1"/>
            </p:cNvSpPr>
            <p:nvPr/>
          </p:nvSpPr>
          <p:spPr bwMode="auto">
            <a:xfrm>
              <a:off x="2123" y="1393"/>
              <a:ext cx="161" cy="16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15" name="Oval 175"/>
            <p:cNvSpPr>
              <a:spLocks noChangeAspect="1" noChangeArrowheads="1"/>
            </p:cNvSpPr>
            <p:nvPr/>
          </p:nvSpPr>
          <p:spPr bwMode="auto">
            <a:xfrm>
              <a:off x="848" y="113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16" name="Oval 176"/>
            <p:cNvSpPr>
              <a:spLocks noChangeAspect="1" noChangeArrowheads="1"/>
            </p:cNvSpPr>
            <p:nvPr/>
          </p:nvSpPr>
          <p:spPr bwMode="auto">
            <a:xfrm>
              <a:off x="708" y="994"/>
              <a:ext cx="295" cy="29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17" name="Oval 177"/>
            <p:cNvSpPr>
              <a:spLocks noChangeAspect="1" noChangeArrowheads="1"/>
            </p:cNvSpPr>
            <p:nvPr/>
          </p:nvSpPr>
          <p:spPr bwMode="auto">
            <a:xfrm>
              <a:off x="807" y="70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18" name="Oval 178"/>
            <p:cNvSpPr>
              <a:spLocks noChangeAspect="1" noChangeArrowheads="1"/>
            </p:cNvSpPr>
            <p:nvPr/>
          </p:nvSpPr>
          <p:spPr bwMode="auto">
            <a:xfrm>
              <a:off x="687" y="584"/>
              <a:ext cx="254" cy="25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19" name="Oval 179"/>
            <p:cNvSpPr>
              <a:spLocks noChangeAspect="1" noChangeArrowheads="1"/>
            </p:cNvSpPr>
            <p:nvPr/>
          </p:nvSpPr>
          <p:spPr bwMode="auto">
            <a:xfrm>
              <a:off x="1273" y="46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20" name="Oval 180"/>
            <p:cNvSpPr>
              <a:spLocks noChangeAspect="1" noChangeArrowheads="1"/>
            </p:cNvSpPr>
            <p:nvPr/>
          </p:nvSpPr>
          <p:spPr bwMode="auto">
            <a:xfrm>
              <a:off x="1200" y="387"/>
              <a:ext cx="161"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21" name="Oval 181"/>
            <p:cNvSpPr>
              <a:spLocks noChangeAspect="1" noChangeArrowheads="1"/>
            </p:cNvSpPr>
            <p:nvPr/>
          </p:nvSpPr>
          <p:spPr bwMode="auto">
            <a:xfrm>
              <a:off x="1537" y="156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22" name="Oval 182"/>
            <p:cNvSpPr>
              <a:spLocks noChangeAspect="1" noChangeArrowheads="1"/>
            </p:cNvSpPr>
            <p:nvPr/>
          </p:nvSpPr>
          <p:spPr bwMode="auto">
            <a:xfrm>
              <a:off x="1320" y="1346"/>
              <a:ext cx="451" cy="45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23" name="Oval 183"/>
            <p:cNvSpPr>
              <a:spLocks noChangeAspect="1" noChangeArrowheads="1"/>
            </p:cNvSpPr>
            <p:nvPr/>
          </p:nvSpPr>
          <p:spPr bwMode="auto">
            <a:xfrm>
              <a:off x="1097" y="2922"/>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24" name="Oval 184"/>
            <p:cNvSpPr>
              <a:spLocks noChangeAspect="1" noChangeArrowheads="1"/>
            </p:cNvSpPr>
            <p:nvPr/>
          </p:nvSpPr>
          <p:spPr bwMode="auto">
            <a:xfrm>
              <a:off x="1024" y="2849"/>
              <a:ext cx="161"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25" name="Oval 185"/>
            <p:cNvSpPr>
              <a:spLocks noChangeAspect="1" noChangeArrowheads="1"/>
            </p:cNvSpPr>
            <p:nvPr/>
          </p:nvSpPr>
          <p:spPr bwMode="auto">
            <a:xfrm>
              <a:off x="941" y="231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26" name="Oval 186"/>
            <p:cNvSpPr>
              <a:spLocks noChangeAspect="1" noChangeArrowheads="1"/>
            </p:cNvSpPr>
            <p:nvPr/>
          </p:nvSpPr>
          <p:spPr bwMode="auto">
            <a:xfrm>
              <a:off x="812" y="2181"/>
              <a:ext cx="274" cy="27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27" name="Oval 187"/>
            <p:cNvSpPr>
              <a:spLocks noChangeAspect="1" noChangeArrowheads="1"/>
            </p:cNvSpPr>
            <p:nvPr/>
          </p:nvSpPr>
          <p:spPr bwMode="auto">
            <a:xfrm>
              <a:off x="1537" y="256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28" name="Oval 188"/>
            <p:cNvSpPr>
              <a:spLocks noChangeAspect="1" noChangeArrowheads="1"/>
            </p:cNvSpPr>
            <p:nvPr/>
          </p:nvSpPr>
          <p:spPr bwMode="auto">
            <a:xfrm>
              <a:off x="1408" y="2435"/>
              <a:ext cx="275" cy="27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29" name="Oval 189"/>
            <p:cNvSpPr>
              <a:spLocks noChangeAspect="1" noChangeArrowheads="1"/>
            </p:cNvSpPr>
            <p:nvPr/>
          </p:nvSpPr>
          <p:spPr bwMode="auto">
            <a:xfrm>
              <a:off x="1221" y="75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30" name="Oval 190"/>
            <p:cNvSpPr>
              <a:spLocks noChangeAspect="1" noChangeArrowheads="1"/>
            </p:cNvSpPr>
            <p:nvPr/>
          </p:nvSpPr>
          <p:spPr bwMode="auto">
            <a:xfrm>
              <a:off x="1169" y="703"/>
              <a:ext cx="120" cy="12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31" name="Oval 191"/>
            <p:cNvSpPr>
              <a:spLocks noChangeAspect="1" noChangeArrowheads="1"/>
            </p:cNvSpPr>
            <p:nvPr/>
          </p:nvSpPr>
          <p:spPr bwMode="auto">
            <a:xfrm>
              <a:off x="2242" y="336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32" name="Oval 192"/>
            <p:cNvSpPr>
              <a:spLocks noChangeAspect="1" noChangeArrowheads="1"/>
            </p:cNvSpPr>
            <p:nvPr/>
          </p:nvSpPr>
          <p:spPr bwMode="auto">
            <a:xfrm>
              <a:off x="2191" y="3316"/>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33" name="Oval 193"/>
            <p:cNvSpPr>
              <a:spLocks noChangeAspect="1" noChangeArrowheads="1"/>
            </p:cNvSpPr>
            <p:nvPr/>
          </p:nvSpPr>
          <p:spPr bwMode="auto">
            <a:xfrm>
              <a:off x="1880" y="294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34" name="Oval 194"/>
            <p:cNvSpPr>
              <a:spLocks noChangeAspect="1" noChangeArrowheads="1"/>
            </p:cNvSpPr>
            <p:nvPr/>
          </p:nvSpPr>
          <p:spPr bwMode="auto">
            <a:xfrm>
              <a:off x="1724" y="2792"/>
              <a:ext cx="327" cy="32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35" name="Oval 195"/>
            <p:cNvSpPr>
              <a:spLocks noChangeAspect="1" noChangeArrowheads="1"/>
            </p:cNvSpPr>
            <p:nvPr/>
          </p:nvSpPr>
          <p:spPr bwMode="auto">
            <a:xfrm>
              <a:off x="1480" y="308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36" name="Oval 196"/>
            <p:cNvSpPr>
              <a:spLocks noChangeAspect="1" noChangeArrowheads="1"/>
            </p:cNvSpPr>
            <p:nvPr/>
          </p:nvSpPr>
          <p:spPr bwMode="auto">
            <a:xfrm>
              <a:off x="1429" y="3036"/>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37" name="Oval 197"/>
            <p:cNvSpPr>
              <a:spLocks noChangeAspect="1" noChangeArrowheads="1"/>
            </p:cNvSpPr>
            <p:nvPr/>
          </p:nvSpPr>
          <p:spPr bwMode="auto">
            <a:xfrm>
              <a:off x="2258"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38" name="Oval 198"/>
            <p:cNvSpPr>
              <a:spLocks noChangeAspect="1" noChangeArrowheads="1"/>
            </p:cNvSpPr>
            <p:nvPr/>
          </p:nvSpPr>
          <p:spPr bwMode="auto">
            <a:xfrm>
              <a:off x="2139" y="3726"/>
              <a:ext cx="254" cy="25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39" name="Oval 199"/>
            <p:cNvSpPr>
              <a:spLocks noChangeAspect="1" noChangeArrowheads="1"/>
            </p:cNvSpPr>
            <p:nvPr/>
          </p:nvSpPr>
          <p:spPr bwMode="auto">
            <a:xfrm>
              <a:off x="2657" y="388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40" name="Oval 200"/>
            <p:cNvSpPr>
              <a:spLocks noChangeAspect="1" noChangeArrowheads="1"/>
            </p:cNvSpPr>
            <p:nvPr/>
          </p:nvSpPr>
          <p:spPr bwMode="auto">
            <a:xfrm>
              <a:off x="2585" y="3808"/>
              <a:ext cx="160"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41" name="Oval 201"/>
            <p:cNvSpPr>
              <a:spLocks noChangeAspect="1" noChangeArrowheads="1"/>
            </p:cNvSpPr>
            <p:nvPr/>
          </p:nvSpPr>
          <p:spPr bwMode="auto">
            <a:xfrm>
              <a:off x="2144" y="366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42" name="Oval 202"/>
            <p:cNvSpPr>
              <a:spLocks noChangeAspect="1" noChangeArrowheads="1"/>
            </p:cNvSpPr>
            <p:nvPr/>
          </p:nvSpPr>
          <p:spPr bwMode="auto">
            <a:xfrm>
              <a:off x="2071" y="3591"/>
              <a:ext cx="161" cy="16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43" name="Oval 203"/>
            <p:cNvSpPr>
              <a:spLocks noChangeAspect="1" noChangeArrowheads="1"/>
            </p:cNvSpPr>
            <p:nvPr/>
          </p:nvSpPr>
          <p:spPr bwMode="auto">
            <a:xfrm>
              <a:off x="2009" y="388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44" name="Oval 204"/>
            <p:cNvSpPr>
              <a:spLocks noChangeAspect="1" noChangeArrowheads="1"/>
            </p:cNvSpPr>
            <p:nvPr/>
          </p:nvSpPr>
          <p:spPr bwMode="auto">
            <a:xfrm>
              <a:off x="1880" y="3757"/>
              <a:ext cx="274" cy="27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45" name="Oval 205"/>
            <p:cNvSpPr>
              <a:spLocks noChangeAspect="1" noChangeArrowheads="1"/>
            </p:cNvSpPr>
            <p:nvPr/>
          </p:nvSpPr>
          <p:spPr bwMode="auto">
            <a:xfrm>
              <a:off x="827" y="315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46" name="Oval 206"/>
            <p:cNvSpPr>
              <a:spLocks noChangeAspect="1" noChangeArrowheads="1"/>
            </p:cNvSpPr>
            <p:nvPr/>
          </p:nvSpPr>
          <p:spPr bwMode="auto">
            <a:xfrm>
              <a:off x="718" y="3041"/>
              <a:ext cx="234" cy="234"/>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47" name="Oval 207"/>
            <p:cNvSpPr>
              <a:spLocks noChangeAspect="1" noChangeArrowheads="1"/>
            </p:cNvSpPr>
            <p:nvPr/>
          </p:nvSpPr>
          <p:spPr bwMode="auto">
            <a:xfrm>
              <a:off x="2590" y="356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48" name="Oval 208"/>
            <p:cNvSpPr>
              <a:spLocks noChangeAspect="1" noChangeArrowheads="1"/>
            </p:cNvSpPr>
            <p:nvPr/>
          </p:nvSpPr>
          <p:spPr bwMode="auto">
            <a:xfrm>
              <a:off x="2491" y="3466"/>
              <a:ext cx="213" cy="213"/>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49" name="Oval 209"/>
            <p:cNvSpPr>
              <a:spLocks noChangeAspect="1" noChangeArrowheads="1"/>
            </p:cNvSpPr>
            <p:nvPr/>
          </p:nvSpPr>
          <p:spPr bwMode="auto">
            <a:xfrm>
              <a:off x="1257"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50" name="Oval 210"/>
            <p:cNvSpPr>
              <a:spLocks noChangeAspect="1" noChangeArrowheads="1"/>
            </p:cNvSpPr>
            <p:nvPr/>
          </p:nvSpPr>
          <p:spPr bwMode="auto">
            <a:xfrm>
              <a:off x="1128" y="3715"/>
              <a:ext cx="275" cy="27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51" name="Oval 211"/>
            <p:cNvSpPr>
              <a:spLocks noChangeAspect="1" noChangeArrowheads="1"/>
            </p:cNvSpPr>
            <p:nvPr/>
          </p:nvSpPr>
          <p:spPr bwMode="auto">
            <a:xfrm>
              <a:off x="1734" y="3212"/>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52" name="Oval 212"/>
            <p:cNvSpPr>
              <a:spLocks noChangeAspect="1" noChangeArrowheads="1"/>
            </p:cNvSpPr>
            <p:nvPr/>
          </p:nvSpPr>
          <p:spPr bwMode="auto">
            <a:xfrm>
              <a:off x="1698" y="3176"/>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53" name="Oval 213"/>
            <p:cNvSpPr>
              <a:spLocks noChangeAspect="1" noChangeArrowheads="1"/>
            </p:cNvSpPr>
            <p:nvPr/>
          </p:nvSpPr>
          <p:spPr bwMode="auto">
            <a:xfrm>
              <a:off x="2543" y="324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54" name="Oval 214"/>
            <p:cNvSpPr>
              <a:spLocks noChangeAspect="1" noChangeArrowheads="1"/>
            </p:cNvSpPr>
            <p:nvPr/>
          </p:nvSpPr>
          <p:spPr bwMode="auto">
            <a:xfrm>
              <a:off x="2507" y="3212"/>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55" name="Oval 215"/>
            <p:cNvSpPr>
              <a:spLocks noChangeAspect="1" noChangeArrowheads="1"/>
            </p:cNvSpPr>
            <p:nvPr/>
          </p:nvSpPr>
          <p:spPr bwMode="auto">
            <a:xfrm>
              <a:off x="1496" y="364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56" name="Oval 216"/>
            <p:cNvSpPr>
              <a:spLocks noChangeAspect="1" noChangeArrowheads="1"/>
            </p:cNvSpPr>
            <p:nvPr/>
          </p:nvSpPr>
          <p:spPr bwMode="auto">
            <a:xfrm>
              <a:off x="1366" y="3518"/>
              <a:ext cx="275" cy="275"/>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57" name="Oval 217"/>
            <p:cNvSpPr>
              <a:spLocks noChangeAspect="1" noChangeArrowheads="1"/>
            </p:cNvSpPr>
            <p:nvPr/>
          </p:nvSpPr>
          <p:spPr bwMode="auto">
            <a:xfrm>
              <a:off x="2372" y="286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58" name="Oval 218"/>
            <p:cNvSpPr>
              <a:spLocks noChangeAspect="1" noChangeArrowheads="1"/>
            </p:cNvSpPr>
            <p:nvPr/>
          </p:nvSpPr>
          <p:spPr bwMode="auto">
            <a:xfrm>
              <a:off x="2274" y="2767"/>
              <a:ext cx="212" cy="212"/>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59" name="Oval 219"/>
            <p:cNvSpPr>
              <a:spLocks noChangeAspect="1" noChangeArrowheads="1"/>
            </p:cNvSpPr>
            <p:nvPr/>
          </p:nvSpPr>
          <p:spPr bwMode="auto">
            <a:xfrm>
              <a:off x="2040" y="345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60" name="Oval 220"/>
            <p:cNvSpPr>
              <a:spLocks noChangeAspect="1" noChangeArrowheads="1"/>
            </p:cNvSpPr>
            <p:nvPr/>
          </p:nvSpPr>
          <p:spPr bwMode="auto">
            <a:xfrm>
              <a:off x="1988" y="3404"/>
              <a:ext cx="120"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61" name="Oval 221"/>
            <p:cNvSpPr>
              <a:spLocks noChangeAspect="1" noChangeArrowheads="1"/>
            </p:cNvSpPr>
            <p:nvPr/>
          </p:nvSpPr>
          <p:spPr bwMode="auto">
            <a:xfrm>
              <a:off x="4606" y="391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62" name="Oval 222"/>
            <p:cNvSpPr>
              <a:spLocks noChangeAspect="1" noChangeArrowheads="1"/>
            </p:cNvSpPr>
            <p:nvPr/>
          </p:nvSpPr>
          <p:spPr bwMode="auto">
            <a:xfrm>
              <a:off x="4570" y="3881"/>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63" name="Oval 223"/>
            <p:cNvSpPr>
              <a:spLocks noChangeAspect="1" noChangeArrowheads="1"/>
            </p:cNvSpPr>
            <p:nvPr/>
          </p:nvSpPr>
          <p:spPr bwMode="auto">
            <a:xfrm>
              <a:off x="4689" y="273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64" name="Oval 224"/>
            <p:cNvSpPr>
              <a:spLocks noChangeAspect="1" noChangeArrowheads="1"/>
            </p:cNvSpPr>
            <p:nvPr/>
          </p:nvSpPr>
          <p:spPr bwMode="auto">
            <a:xfrm>
              <a:off x="4617" y="2663"/>
              <a:ext cx="160"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65" name="Oval 225"/>
            <p:cNvSpPr>
              <a:spLocks noChangeAspect="1" noChangeArrowheads="1"/>
            </p:cNvSpPr>
            <p:nvPr/>
          </p:nvSpPr>
          <p:spPr bwMode="auto">
            <a:xfrm>
              <a:off x="4653" y="166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66" name="Oval 226"/>
            <p:cNvSpPr>
              <a:spLocks noChangeAspect="1" noChangeArrowheads="1"/>
            </p:cNvSpPr>
            <p:nvPr/>
          </p:nvSpPr>
          <p:spPr bwMode="auto">
            <a:xfrm>
              <a:off x="4601" y="1616"/>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67" name="Oval 227"/>
            <p:cNvSpPr>
              <a:spLocks noChangeAspect="1" noChangeArrowheads="1"/>
            </p:cNvSpPr>
            <p:nvPr/>
          </p:nvSpPr>
          <p:spPr bwMode="auto">
            <a:xfrm>
              <a:off x="4046" y="21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68" name="Oval 228"/>
            <p:cNvSpPr>
              <a:spLocks noChangeAspect="1" noChangeArrowheads="1"/>
            </p:cNvSpPr>
            <p:nvPr/>
          </p:nvSpPr>
          <p:spPr bwMode="auto">
            <a:xfrm>
              <a:off x="4010" y="2093"/>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69" name="Oval 229"/>
            <p:cNvSpPr>
              <a:spLocks noChangeAspect="1" noChangeArrowheads="1"/>
            </p:cNvSpPr>
            <p:nvPr/>
          </p:nvSpPr>
          <p:spPr bwMode="auto">
            <a:xfrm>
              <a:off x="4674" y="253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70" name="Oval 230"/>
            <p:cNvSpPr>
              <a:spLocks noChangeAspect="1" noChangeArrowheads="1"/>
            </p:cNvSpPr>
            <p:nvPr/>
          </p:nvSpPr>
          <p:spPr bwMode="auto">
            <a:xfrm>
              <a:off x="4622" y="2481"/>
              <a:ext cx="119" cy="12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71" name="Oval 231"/>
            <p:cNvSpPr>
              <a:spLocks noChangeAspect="1" noChangeArrowheads="1"/>
            </p:cNvSpPr>
            <p:nvPr/>
          </p:nvSpPr>
          <p:spPr bwMode="auto">
            <a:xfrm>
              <a:off x="4689" y="1927"/>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72" name="Oval 232"/>
            <p:cNvSpPr>
              <a:spLocks noChangeAspect="1" noChangeArrowheads="1"/>
            </p:cNvSpPr>
            <p:nvPr/>
          </p:nvSpPr>
          <p:spPr bwMode="auto">
            <a:xfrm>
              <a:off x="4617" y="1854"/>
              <a:ext cx="160"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73" name="Oval 233"/>
            <p:cNvSpPr>
              <a:spLocks noChangeAspect="1" noChangeArrowheads="1"/>
            </p:cNvSpPr>
            <p:nvPr/>
          </p:nvSpPr>
          <p:spPr bwMode="auto">
            <a:xfrm>
              <a:off x="4217" y="201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74" name="Oval 234"/>
            <p:cNvSpPr>
              <a:spLocks noChangeAspect="1" noChangeArrowheads="1"/>
            </p:cNvSpPr>
            <p:nvPr/>
          </p:nvSpPr>
          <p:spPr bwMode="auto">
            <a:xfrm>
              <a:off x="4166" y="1963"/>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75" name="Oval 235"/>
            <p:cNvSpPr>
              <a:spLocks noChangeAspect="1" noChangeArrowheads="1"/>
            </p:cNvSpPr>
            <p:nvPr/>
          </p:nvSpPr>
          <p:spPr bwMode="auto">
            <a:xfrm>
              <a:off x="3466" y="2176"/>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76" name="Oval 236"/>
            <p:cNvSpPr>
              <a:spLocks noChangeAspect="1" noChangeArrowheads="1"/>
            </p:cNvSpPr>
            <p:nvPr/>
          </p:nvSpPr>
          <p:spPr bwMode="auto">
            <a:xfrm>
              <a:off x="3393" y="2103"/>
              <a:ext cx="161"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77" name="Oval 237"/>
            <p:cNvSpPr>
              <a:spLocks noChangeAspect="1" noChangeArrowheads="1"/>
            </p:cNvSpPr>
            <p:nvPr/>
          </p:nvSpPr>
          <p:spPr bwMode="auto">
            <a:xfrm>
              <a:off x="4181" y="268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78" name="Oval 238"/>
            <p:cNvSpPr>
              <a:spLocks noChangeAspect="1" noChangeArrowheads="1"/>
            </p:cNvSpPr>
            <p:nvPr/>
          </p:nvSpPr>
          <p:spPr bwMode="auto">
            <a:xfrm>
              <a:off x="4145" y="2647"/>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79" name="Oval 239"/>
            <p:cNvSpPr>
              <a:spLocks noChangeAspect="1" noChangeArrowheads="1"/>
            </p:cNvSpPr>
            <p:nvPr/>
          </p:nvSpPr>
          <p:spPr bwMode="auto">
            <a:xfrm>
              <a:off x="4280" y="172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80" name="Oval 240"/>
            <p:cNvSpPr>
              <a:spLocks noChangeAspect="1" noChangeArrowheads="1"/>
            </p:cNvSpPr>
            <p:nvPr/>
          </p:nvSpPr>
          <p:spPr bwMode="auto">
            <a:xfrm>
              <a:off x="4197" y="1642"/>
              <a:ext cx="181" cy="18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81" name="Oval 241"/>
            <p:cNvSpPr>
              <a:spLocks noChangeAspect="1" noChangeArrowheads="1"/>
            </p:cNvSpPr>
            <p:nvPr/>
          </p:nvSpPr>
          <p:spPr bwMode="auto">
            <a:xfrm>
              <a:off x="3818" y="338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82" name="Oval 242"/>
            <p:cNvSpPr>
              <a:spLocks noChangeAspect="1" noChangeArrowheads="1"/>
            </p:cNvSpPr>
            <p:nvPr/>
          </p:nvSpPr>
          <p:spPr bwMode="auto">
            <a:xfrm>
              <a:off x="3673" y="3243"/>
              <a:ext cx="306" cy="306"/>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83" name="Oval 243"/>
            <p:cNvSpPr>
              <a:spLocks noChangeAspect="1" noChangeArrowheads="1"/>
            </p:cNvSpPr>
            <p:nvPr/>
          </p:nvSpPr>
          <p:spPr bwMode="auto">
            <a:xfrm>
              <a:off x="3512" y="29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84" name="Oval 244"/>
            <p:cNvSpPr>
              <a:spLocks noChangeAspect="1" noChangeArrowheads="1"/>
            </p:cNvSpPr>
            <p:nvPr/>
          </p:nvSpPr>
          <p:spPr bwMode="auto">
            <a:xfrm>
              <a:off x="3440" y="2839"/>
              <a:ext cx="161" cy="161"/>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85" name="Oval 245"/>
            <p:cNvSpPr>
              <a:spLocks noChangeAspect="1" noChangeArrowheads="1"/>
            </p:cNvSpPr>
            <p:nvPr/>
          </p:nvSpPr>
          <p:spPr bwMode="auto">
            <a:xfrm>
              <a:off x="4088" y="309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86" name="Oval 246"/>
            <p:cNvSpPr>
              <a:spLocks noChangeAspect="1" noChangeArrowheads="1"/>
            </p:cNvSpPr>
            <p:nvPr/>
          </p:nvSpPr>
          <p:spPr bwMode="auto">
            <a:xfrm>
              <a:off x="4036" y="3041"/>
              <a:ext cx="119" cy="119"/>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87" name="Oval 247"/>
            <p:cNvSpPr>
              <a:spLocks noChangeAspect="1" noChangeArrowheads="1"/>
            </p:cNvSpPr>
            <p:nvPr/>
          </p:nvSpPr>
          <p:spPr bwMode="auto">
            <a:xfrm>
              <a:off x="4306" y="3601"/>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2888" name="Oval 248"/>
            <p:cNvSpPr>
              <a:spLocks noChangeAspect="1" noChangeArrowheads="1"/>
            </p:cNvSpPr>
            <p:nvPr/>
          </p:nvSpPr>
          <p:spPr bwMode="auto">
            <a:xfrm>
              <a:off x="4269" y="3565"/>
              <a:ext cx="88" cy="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112889" name="Rectangle 249"/>
            <p:cNvSpPr>
              <a:spLocks noChangeAspect="1" noChangeArrowheads="1"/>
            </p:cNvSpPr>
            <p:nvPr/>
          </p:nvSpPr>
          <p:spPr bwMode="auto">
            <a:xfrm>
              <a:off x="4751" y="3508"/>
              <a:ext cx="339"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economics</a:t>
              </a:r>
              <a:endParaRPr lang="en-US" sz="2000">
                <a:latin typeface="Arial" pitchFamily="-65" charset="0"/>
                <a:ea typeface="Arial" pitchFamily="-65" charset="0"/>
                <a:cs typeface="Arial" pitchFamily="-65" charset="0"/>
              </a:endParaRPr>
            </a:p>
          </p:txBody>
        </p:sp>
        <p:sp>
          <p:nvSpPr>
            <p:cNvPr id="112890" name="Rectangle 250"/>
            <p:cNvSpPr>
              <a:spLocks noChangeAspect="1" noChangeArrowheads="1"/>
            </p:cNvSpPr>
            <p:nvPr/>
          </p:nvSpPr>
          <p:spPr bwMode="auto">
            <a:xfrm>
              <a:off x="4046" y="3835"/>
              <a:ext cx="335"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geography</a:t>
              </a:r>
              <a:endParaRPr lang="en-US" sz="2000">
                <a:latin typeface="Arial" pitchFamily="-65" charset="0"/>
                <a:ea typeface="Arial" pitchFamily="-65" charset="0"/>
                <a:cs typeface="Arial" pitchFamily="-65" charset="0"/>
              </a:endParaRPr>
            </a:p>
          </p:txBody>
        </p:sp>
        <p:sp>
          <p:nvSpPr>
            <p:cNvPr id="112891" name="Rectangle 251"/>
            <p:cNvSpPr>
              <a:spLocks noChangeAspect="1" noChangeArrowheads="1"/>
            </p:cNvSpPr>
            <p:nvPr/>
          </p:nvSpPr>
          <p:spPr bwMode="auto">
            <a:xfrm>
              <a:off x="4642" y="3741"/>
              <a:ext cx="33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complexity</a:t>
              </a:r>
              <a:endParaRPr lang="en-US" sz="2000">
                <a:latin typeface="Arial" pitchFamily="-65" charset="0"/>
                <a:ea typeface="Arial" pitchFamily="-65" charset="0"/>
                <a:cs typeface="Arial" pitchFamily="-65" charset="0"/>
              </a:endParaRPr>
            </a:p>
          </p:txBody>
        </p:sp>
        <p:sp>
          <p:nvSpPr>
            <p:cNvPr id="112892" name="Rectangle 252"/>
            <p:cNvSpPr>
              <a:spLocks noChangeAspect="1" noChangeArrowheads="1"/>
            </p:cNvSpPr>
            <p:nvPr/>
          </p:nvSpPr>
          <p:spPr bwMode="auto">
            <a:xfrm>
              <a:off x="3642" y="2590"/>
              <a:ext cx="24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models</a:t>
              </a:r>
              <a:endParaRPr lang="en-US" sz="2000">
                <a:latin typeface="Arial" pitchFamily="-65" charset="0"/>
                <a:ea typeface="Arial" pitchFamily="-65" charset="0"/>
                <a:cs typeface="Arial" pitchFamily="-65" charset="0"/>
              </a:endParaRPr>
            </a:p>
          </p:txBody>
        </p:sp>
        <p:sp>
          <p:nvSpPr>
            <p:cNvPr id="112893" name="Rectangle 253"/>
            <p:cNvSpPr>
              <a:spLocks noChangeAspect="1" noChangeArrowheads="1"/>
            </p:cNvSpPr>
            <p:nvPr/>
          </p:nvSpPr>
          <p:spPr bwMode="auto">
            <a:xfrm>
              <a:off x="4114" y="1424"/>
              <a:ext cx="461"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carbon dioxide</a:t>
              </a:r>
              <a:endParaRPr lang="en-US" sz="2000">
                <a:latin typeface="Arial" pitchFamily="-65" charset="0"/>
                <a:ea typeface="Arial" pitchFamily="-65" charset="0"/>
                <a:cs typeface="Arial" pitchFamily="-65" charset="0"/>
              </a:endParaRPr>
            </a:p>
          </p:txBody>
        </p:sp>
        <p:sp>
          <p:nvSpPr>
            <p:cNvPr id="112894" name="Rectangle 254"/>
            <p:cNvSpPr>
              <a:spLocks noChangeAspect="1" noChangeArrowheads="1"/>
            </p:cNvSpPr>
            <p:nvPr/>
          </p:nvSpPr>
          <p:spPr bwMode="auto">
            <a:xfrm>
              <a:off x="3798" y="1289"/>
              <a:ext cx="49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GHG emission</a:t>
              </a:r>
              <a:endParaRPr lang="en-US" sz="2000">
                <a:latin typeface="Arial" pitchFamily="-65" charset="0"/>
                <a:ea typeface="Arial" pitchFamily="-65" charset="0"/>
                <a:cs typeface="Arial" pitchFamily="-65" charset="0"/>
              </a:endParaRPr>
            </a:p>
          </p:txBody>
        </p:sp>
        <p:sp>
          <p:nvSpPr>
            <p:cNvPr id="112895" name="Rectangle 255"/>
            <p:cNvSpPr>
              <a:spLocks noChangeAspect="1" noChangeArrowheads="1"/>
            </p:cNvSpPr>
            <p:nvPr/>
          </p:nvSpPr>
          <p:spPr bwMode="auto">
            <a:xfrm>
              <a:off x="3912" y="1579"/>
              <a:ext cx="276"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methane</a:t>
              </a:r>
              <a:endParaRPr lang="en-US" sz="2000">
                <a:latin typeface="Arial" pitchFamily="-65" charset="0"/>
                <a:ea typeface="Arial" pitchFamily="-65" charset="0"/>
                <a:cs typeface="Arial" pitchFamily="-65" charset="0"/>
              </a:endParaRPr>
            </a:p>
          </p:txBody>
        </p:sp>
        <p:sp>
          <p:nvSpPr>
            <p:cNvPr id="112896" name="Rectangle 256"/>
            <p:cNvSpPr>
              <a:spLocks noChangeAspect="1" noChangeArrowheads="1"/>
            </p:cNvSpPr>
            <p:nvPr/>
          </p:nvSpPr>
          <p:spPr bwMode="auto">
            <a:xfrm>
              <a:off x="3772" y="512"/>
              <a:ext cx="61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 emissions</a:t>
              </a:r>
              <a:endParaRPr lang="en-US" sz="2000">
                <a:latin typeface="Arial" pitchFamily="-65" charset="0"/>
                <a:ea typeface="Arial" pitchFamily="-65" charset="0"/>
                <a:cs typeface="Arial" pitchFamily="-65" charset="0"/>
              </a:endParaRPr>
            </a:p>
          </p:txBody>
        </p:sp>
        <p:sp>
          <p:nvSpPr>
            <p:cNvPr id="112897" name="Rectangle 257"/>
            <p:cNvSpPr>
              <a:spLocks noChangeAspect="1" noChangeArrowheads="1"/>
            </p:cNvSpPr>
            <p:nvPr/>
          </p:nvSpPr>
          <p:spPr bwMode="auto">
            <a:xfrm>
              <a:off x="4228" y="1071"/>
              <a:ext cx="347"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automobile</a:t>
              </a:r>
              <a:endParaRPr lang="en-US" sz="2000">
                <a:latin typeface="Arial" pitchFamily="-65" charset="0"/>
                <a:ea typeface="Arial" pitchFamily="-65" charset="0"/>
                <a:cs typeface="Arial" pitchFamily="-65" charset="0"/>
              </a:endParaRPr>
            </a:p>
          </p:txBody>
        </p:sp>
        <p:sp>
          <p:nvSpPr>
            <p:cNvPr id="112898" name="Rectangle 258"/>
            <p:cNvSpPr>
              <a:spLocks noChangeAspect="1" noChangeArrowheads="1"/>
            </p:cNvSpPr>
            <p:nvPr/>
          </p:nvSpPr>
          <p:spPr bwMode="auto">
            <a:xfrm>
              <a:off x="4228" y="1154"/>
              <a:ext cx="114"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use</a:t>
              </a:r>
              <a:endParaRPr lang="en-US" sz="2000">
                <a:latin typeface="Arial" pitchFamily="-65" charset="0"/>
                <a:ea typeface="Arial" pitchFamily="-65" charset="0"/>
                <a:cs typeface="Arial" pitchFamily="-65" charset="0"/>
              </a:endParaRPr>
            </a:p>
          </p:txBody>
        </p:sp>
        <p:sp>
          <p:nvSpPr>
            <p:cNvPr id="112899" name="Rectangle 259"/>
            <p:cNvSpPr>
              <a:spLocks noChangeAspect="1" noChangeArrowheads="1"/>
            </p:cNvSpPr>
            <p:nvPr/>
          </p:nvSpPr>
          <p:spPr bwMode="auto">
            <a:xfrm>
              <a:off x="3559" y="657"/>
              <a:ext cx="521"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biomass burning</a:t>
              </a:r>
              <a:endParaRPr lang="en-US" sz="2000">
                <a:latin typeface="Arial" pitchFamily="-65" charset="0"/>
                <a:ea typeface="Arial" pitchFamily="-65" charset="0"/>
                <a:cs typeface="Arial" pitchFamily="-65" charset="0"/>
              </a:endParaRPr>
            </a:p>
          </p:txBody>
        </p:sp>
        <p:sp>
          <p:nvSpPr>
            <p:cNvPr id="112900" name="Rectangle 260"/>
            <p:cNvSpPr>
              <a:spLocks noChangeAspect="1" noChangeArrowheads="1"/>
            </p:cNvSpPr>
            <p:nvPr/>
          </p:nvSpPr>
          <p:spPr bwMode="auto">
            <a:xfrm>
              <a:off x="3170" y="1305"/>
              <a:ext cx="24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causes</a:t>
              </a:r>
              <a:endParaRPr lang="en-US" sz="2000">
                <a:latin typeface="Arial" pitchFamily="-65" charset="0"/>
                <a:ea typeface="Arial" pitchFamily="-65" charset="0"/>
                <a:cs typeface="Arial" pitchFamily="-65" charset="0"/>
              </a:endParaRPr>
            </a:p>
          </p:txBody>
        </p:sp>
        <p:sp>
          <p:nvSpPr>
            <p:cNvPr id="112901" name="Rectangle 261"/>
            <p:cNvSpPr>
              <a:spLocks noChangeAspect="1" noChangeArrowheads="1"/>
            </p:cNvSpPr>
            <p:nvPr/>
          </p:nvSpPr>
          <p:spPr bwMode="auto">
            <a:xfrm>
              <a:off x="4679" y="408"/>
              <a:ext cx="45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deforestation</a:t>
              </a:r>
              <a:endParaRPr lang="en-US" sz="2000">
                <a:latin typeface="Arial" pitchFamily="-65" charset="0"/>
                <a:ea typeface="Arial" pitchFamily="-65" charset="0"/>
                <a:cs typeface="Arial" pitchFamily="-65" charset="0"/>
              </a:endParaRPr>
            </a:p>
          </p:txBody>
        </p:sp>
        <p:sp>
          <p:nvSpPr>
            <p:cNvPr id="112902" name="Rectangle 262"/>
            <p:cNvSpPr>
              <a:spLocks noChangeAspect="1" noChangeArrowheads="1"/>
            </p:cNvSpPr>
            <p:nvPr/>
          </p:nvSpPr>
          <p:spPr bwMode="auto">
            <a:xfrm>
              <a:off x="4679" y="1108"/>
              <a:ext cx="415"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energy uses</a:t>
              </a:r>
              <a:endParaRPr lang="en-US" sz="2000">
                <a:latin typeface="Arial" pitchFamily="-65" charset="0"/>
                <a:ea typeface="Arial" pitchFamily="-65" charset="0"/>
                <a:cs typeface="Arial" pitchFamily="-65" charset="0"/>
              </a:endParaRPr>
            </a:p>
          </p:txBody>
        </p:sp>
        <p:sp>
          <p:nvSpPr>
            <p:cNvPr id="112903" name="Rectangle 263"/>
            <p:cNvSpPr>
              <a:spLocks noChangeAspect="1" noChangeArrowheads="1"/>
            </p:cNvSpPr>
            <p:nvPr/>
          </p:nvSpPr>
          <p:spPr bwMode="auto">
            <a:xfrm>
              <a:off x="4517" y="843"/>
              <a:ext cx="297"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fossil fuel</a:t>
              </a:r>
              <a:endParaRPr lang="en-US" sz="2000">
                <a:latin typeface="Arial" pitchFamily="-65" charset="0"/>
                <a:ea typeface="Arial" pitchFamily="-65" charset="0"/>
                <a:cs typeface="Arial" pitchFamily="-65" charset="0"/>
              </a:endParaRPr>
            </a:p>
          </p:txBody>
        </p:sp>
        <p:sp>
          <p:nvSpPr>
            <p:cNvPr id="112904" name="Rectangle 264"/>
            <p:cNvSpPr>
              <a:spLocks noChangeAspect="1" noChangeArrowheads="1"/>
            </p:cNvSpPr>
            <p:nvPr/>
          </p:nvSpPr>
          <p:spPr bwMode="auto">
            <a:xfrm>
              <a:off x="4517" y="926"/>
              <a:ext cx="23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burning</a:t>
              </a:r>
              <a:endParaRPr lang="en-US" sz="2000">
                <a:latin typeface="Arial" pitchFamily="-65" charset="0"/>
                <a:ea typeface="Arial" pitchFamily="-65" charset="0"/>
                <a:cs typeface="Arial" pitchFamily="-65" charset="0"/>
              </a:endParaRPr>
            </a:p>
          </p:txBody>
        </p:sp>
        <p:sp>
          <p:nvSpPr>
            <p:cNvPr id="112905" name="Rectangle 265"/>
            <p:cNvSpPr>
              <a:spLocks noChangeAspect="1" noChangeArrowheads="1"/>
            </p:cNvSpPr>
            <p:nvPr/>
          </p:nvSpPr>
          <p:spPr bwMode="auto">
            <a:xfrm>
              <a:off x="3549" y="978"/>
              <a:ext cx="55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activities</a:t>
              </a:r>
              <a:endParaRPr lang="en-US" sz="2000">
                <a:latin typeface="Arial" pitchFamily="-65" charset="0"/>
                <a:ea typeface="Arial" pitchFamily="-65" charset="0"/>
                <a:cs typeface="Arial" pitchFamily="-65" charset="0"/>
              </a:endParaRPr>
            </a:p>
          </p:txBody>
        </p:sp>
        <p:sp>
          <p:nvSpPr>
            <p:cNvPr id="112906" name="Rectangle 266"/>
            <p:cNvSpPr>
              <a:spLocks noChangeAspect="1" noChangeArrowheads="1"/>
            </p:cNvSpPr>
            <p:nvPr/>
          </p:nvSpPr>
          <p:spPr bwMode="auto">
            <a:xfrm>
              <a:off x="4238" y="361"/>
              <a:ext cx="31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industrial</a:t>
              </a:r>
              <a:endParaRPr lang="en-US" sz="2000">
                <a:latin typeface="Arial" pitchFamily="-65" charset="0"/>
                <a:ea typeface="Arial" pitchFamily="-65" charset="0"/>
                <a:cs typeface="Arial" pitchFamily="-65" charset="0"/>
              </a:endParaRPr>
            </a:p>
          </p:txBody>
        </p:sp>
        <p:sp>
          <p:nvSpPr>
            <p:cNvPr id="112907" name="Rectangle 267"/>
            <p:cNvSpPr>
              <a:spLocks noChangeAspect="1" noChangeArrowheads="1"/>
            </p:cNvSpPr>
            <p:nvPr/>
          </p:nvSpPr>
          <p:spPr bwMode="auto">
            <a:xfrm>
              <a:off x="4238" y="444"/>
              <a:ext cx="30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activities</a:t>
              </a:r>
              <a:endParaRPr lang="en-US" sz="2000">
                <a:latin typeface="Arial" pitchFamily="-65" charset="0"/>
                <a:ea typeface="Arial" pitchFamily="-65" charset="0"/>
                <a:cs typeface="Arial" pitchFamily="-65" charset="0"/>
              </a:endParaRPr>
            </a:p>
          </p:txBody>
        </p:sp>
        <p:sp>
          <p:nvSpPr>
            <p:cNvPr id="112908" name="Rectangle 268"/>
            <p:cNvSpPr>
              <a:spLocks noChangeAspect="1" noChangeArrowheads="1"/>
            </p:cNvSpPr>
            <p:nvPr/>
          </p:nvSpPr>
          <p:spPr bwMode="auto">
            <a:xfrm>
              <a:off x="4294" y="569"/>
              <a:ext cx="28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land use</a:t>
              </a:r>
              <a:endParaRPr lang="en-US" sz="2000">
                <a:latin typeface="Arial" pitchFamily="-65" charset="0"/>
                <a:ea typeface="Arial" pitchFamily="-65" charset="0"/>
                <a:cs typeface="Arial" pitchFamily="-65" charset="0"/>
              </a:endParaRPr>
            </a:p>
          </p:txBody>
        </p:sp>
        <p:sp>
          <p:nvSpPr>
            <p:cNvPr id="112909" name="Rectangle 269"/>
            <p:cNvSpPr>
              <a:spLocks noChangeAspect="1" noChangeArrowheads="1"/>
            </p:cNvSpPr>
            <p:nvPr/>
          </p:nvSpPr>
          <p:spPr bwMode="auto">
            <a:xfrm>
              <a:off x="4294" y="652"/>
              <a:ext cx="24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a:t>
              </a:r>
              <a:endParaRPr lang="en-US" sz="2000">
                <a:latin typeface="Arial" pitchFamily="-65" charset="0"/>
                <a:ea typeface="Arial" pitchFamily="-65" charset="0"/>
                <a:cs typeface="Arial" pitchFamily="-65" charset="0"/>
              </a:endParaRPr>
            </a:p>
          </p:txBody>
        </p:sp>
        <p:sp>
          <p:nvSpPr>
            <p:cNvPr id="112910" name="Rectangle 270"/>
            <p:cNvSpPr>
              <a:spLocks noChangeAspect="1" noChangeArrowheads="1"/>
            </p:cNvSpPr>
            <p:nvPr/>
          </p:nvSpPr>
          <p:spPr bwMode="auto">
            <a:xfrm>
              <a:off x="3093" y="740"/>
              <a:ext cx="60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natural processes</a:t>
              </a:r>
              <a:endParaRPr lang="en-US" sz="2000">
                <a:latin typeface="Arial" pitchFamily="-65" charset="0"/>
                <a:ea typeface="Arial" pitchFamily="-65" charset="0"/>
                <a:cs typeface="Arial" pitchFamily="-65" charset="0"/>
              </a:endParaRPr>
            </a:p>
          </p:txBody>
        </p:sp>
        <p:sp>
          <p:nvSpPr>
            <p:cNvPr id="112911" name="Rectangle 271"/>
            <p:cNvSpPr>
              <a:spLocks noChangeAspect="1" noChangeArrowheads="1"/>
            </p:cNvSpPr>
            <p:nvPr/>
          </p:nvSpPr>
          <p:spPr bwMode="auto">
            <a:xfrm>
              <a:off x="4010" y="1870"/>
              <a:ext cx="368"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ozone layer</a:t>
              </a:r>
              <a:endParaRPr lang="en-US" sz="2000">
                <a:latin typeface="Arial" pitchFamily="-65" charset="0"/>
                <a:ea typeface="Arial" pitchFamily="-65" charset="0"/>
                <a:cs typeface="Arial" pitchFamily="-65" charset="0"/>
              </a:endParaRPr>
            </a:p>
          </p:txBody>
        </p:sp>
        <p:sp>
          <p:nvSpPr>
            <p:cNvPr id="112912" name="Rectangle 272"/>
            <p:cNvSpPr>
              <a:spLocks noChangeAspect="1" noChangeArrowheads="1"/>
            </p:cNvSpPr>
            <p:nvPr/>
          </p:nvSpPr>
          <p:spPr bwMode="auto">
            <a:xfrm>
              <a:off x="4160" y="854"/>
              <a:ext cx="26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pollution</a:t>
              </a:r>
              <a:endParaRPr lang="en-US" sz="2000">
                <a:latin typeface="Arial" pitchFamily="-65" charset="0"/>
                <a:ea typeface="Arial" pitchFamily="-65" charset="0"/>
                <a:cs typeface="Arial" pitchFamily="-65" charset="0"/>
              </a:endParaRPr>
            </a:p>
          </p:txBody>
        </p:sp>
        <p:sp>
          <p:nvSpPr>
            <p:cNvPr id="112913" name="Rectangle 273"/>
            <p:cNvSpPr>
              <a:spLocks noChangeAspect="1" noChangeArrowheads="1"/>
            </p:cNvSpPr>
            <p:nvPr/>
          </p:nvSpPr>
          <p:spPr bwMode="auto">
            <a:xfrm>
              <a:off x="4767" y="517"/>
              <a:ext cx="36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population</a:t>
              </a:r>
              <a:endParaRPr lang="en-US" sz="2000">
                <a:latin typeface="Arial" pitchFamily="-65" charset="0"/>
                <a:ea typeface="Arial" pitchFamily="-65" charset="0"/>
                <a:cs typeface="Arial" pitchFamily="-65" charset="0"/>
              </a:endParaRPr>
            </a:p>
          </p:txBody>
        </p:sp>
        <p:sp>
          <p:nvSpPr>
            <p:cNvPr id="112914" name="Rectangle 274"/>
            <p:cNvSpPr>
              <a:spLocks noChangeAspect="1" noChangeArrowheads="1"/>
            </p:cNvSpPr>
            <p:nvPr/>
          </p:nvSpPr>
          <p:spPr bwMode="auto">
            <a:xfrm>
              <a:off x="4767" y="600"/>
              <a:ext cx="28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2915" name="Rectangle 275"/>
            <p:cNvSpPr>
              <a:spLocks noChangeAspect="1" noChangeArrowheads="1"/>
            </p:cNvSpPr>
            <p:nvPr/>
          </p:nvSpPr>
          <p:spPr bwMode="auto">
            <a:xfrm>
              <a:off x="2699" y="423"/>
              <a:ext cx="47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sun variability</a:t>
              </a:r>
              <a:endParaRPr lang="en-US" sz="2000">
                <a:latin typeface="Arial" pitchFamily="-65" charset="0"/>
                <a:ea typeface="Arial" pitchFamily="-65" charset="0"/>
                <a:cs typeface="Arial" pitchFamily="-65" charset="0"/>
              </a:endParaRPr>
            </a:p>
          </p:txBody>
        </p:sp>
        <p:sp>
          <p:nvSpPr>
            <p:cNvPr id="112916" name="Rectangle 276"/>
            <p:cNvSpPr>
              <a:spLocks noChangeAspect="1" noChangeArrowheads="1"/>
            </p:cNvSpPr>
            <p:nvPr/>
          </p:nvSpPr>
          <p:spPr bwMode="auto">
            <a:xfrm>
              <a:off x="4663" y="677"/>
              <a:ext cx="422"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urbanization</a:t>
              </a:r>
              <a:endParaRPr lang="en-US" sz="2000">
                <a:latin typeface="Arial" pitchFamily="-65" charset="0"/>
                <a:ea typeface="Arial" pitchFamily="-65" charset="0"/>
                <a:cs typeface="Arial" pitchFamily="-65" charset="0"/>
              </a:endParaRPr>
            </a:p>
          </p:txBody>
        </p:sp>
        <p:sp>
          <p:nvSpPr>
            <p:cNvPr id="112917" name="Rectangle 277"/>
            <p:cNvSpPr>
              <a:spLocks noChangeAspect="1" noChangeArrowheads="1"/>
            </p:cNvSpPr>
            <p:nvPr/>
          </p:nvSpPr>
          <p:spPr bwMode="auto">
            <a:xfrm>
              <a:off x="3284" y="408"/>
              <a:ext cx="28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volcanic</a:t>
              </a:r>
              <a:endParaRPr lang="en-US" sz="2000">
                <a:latin typeface="Arial" pitchFamily="-65" charset="0"/>
                <a:ea typeface="Arial" pitchFamily="-65" charset="0"/>
                <a:cs typeface="Arial" pitchFamily="-65" charset="0"/>
              </a:endParaRPr>
            </a:p>
          </p:txBody>
        </p:sp>
        <p:sp>
          <p:nvSpPr>
            <p:cNvPr id="112918" name="Rectangle 278"/>
            <p:cNvSpPr>
              <a:spLocks noChangeAspect="1" noChangeArrowheads="1"/>
            </p:cNvSpPr>
            <p:nvPr/>
          </p:nvSpPr>
          <p:spPr bwMode="auto">
            <a:xfrm>
              <a:off x="3284" y="490"/>
              <a:ext cx="29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aerosols</a:t>
              </a:r>
              <a:endParaRPr lang="en-US" sz="2000">
                <a:latin typeface="Arial" pitchFamily="-65" charset="0"/>
                <a:ea typeface="Arial" pitchFamily="-65" charset="0"/>
                <a:cs typeface="Arial" pitchFamily="-65" charset="0"/>
              </a:endParaRPr>
            </a:p>
          </p:txBody>
        </p:sp>
        <p:sp>
          <p:nvSpPr>
            <p:cNvPr id="112919" name="Rectangle 279"/>
            <p:cNvSpPr>
              <a:spLocks noChangeAspect="1" noChangeArrowheads="1"/>
            </p:cNvSpPr>
            <p:nvPr/>
          </p:nvSpPr>
          <p:spPr bwMode="auto">
            <a:xfrm>
              <a:off x="1740" y="346"/>
              <a:ext cx="42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atmospheric</a:t>
              </a:r>
              <a:endParaRPr lang="en-US" sz="2000">
                <a:latin typeface="Arial" pitchFamily="-65" charset="0"/>
                <a:ea typeface="Arial" pitchFamily="-65" charset="0"/>
                <a:cs typeface="Arial" pitchFamily="-65" charset="0"/>
              </a:endParaRPr>
            </a:p>
          </p:txBody>
        </p:sp>
        <p:sp>
          <p:nvSpPr>
            <p:cNvPr id="112920" name="Rectangle 280"/>
            <p:cNvSpPr>
              <a:spLocks noChangeAspect="1" noChangeArrowheads="1"/>
            </p:cNvSpPr>
            <p:nvPr/>
          </p:nvSpPr>
          <p:spPr bwMode="auto">
            <a:xfrm>
              <a:off x="1740" y="429"/>
              <a:ext cx="41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12921" name="Rectangle 281"/>
            <p:cNvSpPr>
              <a:spLocks noChangeAspect="1" noChangeArrowheads="1"/>
            </p:cNvSpPr>
            <p:nvPr/>
          </p:nvSpPr>
          <p:spPr bwMode="auto">
            <a:xfrm>
              <a:off x="1740" y="512"/>
              <a:ext cx="28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2922" name="Rectangle 282"/>
            <p:cNvSpPr>
              <a:spLocks noChangeAspect="1" noChangeArrowheads="1"/>
            </p:cNvSpPr>
            <p:nvPr/>
          </p:nvSpPr>
          <p:spPr bwMode="auto">
            <a:xfrm>
              <a:off x="1890" y="729"/>
              <a:ext cx="37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12923" name="Rectangle 283"/>
            <p:cNvSpPr>
              <a:spLocks noChangeAspect="1" noChangeArrowheads="1"/>
            </p:cNvSpPr>
            <p:nvPr/>
          </p:nvSpPr>
          <p:spPr bwMode="auto">
            <a:xfrm>
              <a:off x="1890" y="812"/>
              <a:ext cx="41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12924" name="Rectangle 284"/>
            <p:cNvSpPr>
              <a:spLocks noChangeAspect="1" noChangeArrowheads="1"/>
            </p:cNvSpPr>
            <p:nvPr/>
          </p:nvSpPr>
          <p:spPr bwMode="auto">
            <a:xfrm>
              <a:off x="2201" y="1465"/>
              <a:ext cx="30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evidence</a:t>
              </a:r>
              <a:endParaRPr lang="en-US" sz="2000">
                <a:latin typeface="Arial" pitchFamily="-65" charset="0"/>
                <a:ea typeface="Arial" pitchFamily="-65" charset="0"/>
                <a:cs typeface="Arial" pitchFamily="-65" charset="0"/>
              </a:endParaRPr>
            </a:p>
          </p:txBody>
        </p:sp>
        <p:sp>
          <p:nvSpPr>
            <p:cNvPr id="112925" name="Rectangle 285"/>
            <p:cNvSpPr>
              <a:spLocks noChangeAspect="1" noChangeArrowheads="1"/>
            </p:cNvSpPr>
            <p:nvPr/>
          </p:nvSpPr>
          <p:spPr bwMode="auto">
            <a:xfrm>
              <a:off x="854" y="1092"/>
              <a:ext cx="26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glaciers</a:t>
              </a:r>
              <a:endParaRPr lang="en-US" sz="2000">
                <a:latin typeface="Arial" pitchFamily="-65" charset="0"/>
                <a:ea typeface="Arial" pitchFamily="-65" charset="0"/>
                <a:cs typeface="Arial" pitchFamily="-65" charset="0"/>
              </a:endParaRPr>
            </a:p>
          </p:txBody>
        </p:sp>
        <p:sp>
          <p:nvSpPr>
            <p:cNvPr id="112926" name="Rectangle 286"/>
            <p:cNvSpPr>
              <a:spLocks noChangeAspect="1" noChangeArrowheads="1"/>
            </p:cNvSpPr>
            <p:nvPr/>
          </p:nvSpPr>
          <p:spPr bwMode="auto">
            <a:xfrm>
              <a:off x="854" y="1175"/>
              <a:ext cx="25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12927" name="Rectangle 287"/>
            <p:cNvSpPr>
              <a:spLocks noChangeAspect="1" noChangeArrowheads="1"/>
            </p:cNvSpPr>
            <p:nvPr/>
          </p:nvSpPr>
          <p:spPr bwMode="auto">
            <a:xfrm>
              <a:off x="812" y="662"/>
              <a:ext cx="261"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ice caps</a:t>
              </a:r>
              <a:endParaRPr lang="en-US" sz="2000">
                <a:latin typeface="Arial" pitchFamily="-65" charset="0"/>
                <a:ea typeface="Arial" pitchFamily="-65" charset="0"/>
                <a:cs typeface="Arial" pitchFamily="-65" charset="0"/>
              </a:endParaRPr>
            </a:p>
          </p:txBody>
        </p:sp>
        <p:sp>
          <p:nvSpPr>
            <p:cNvPr id="112928" name="Rectangle 288"/>
            <p:cNvSpPr>
              <a:spLocks noChangeAspect="1" noChangeArrowheads="1"/>
            </p:cNvSpPr>
            <p:nvPr/>
          </p:nvSpPr>
          <p:spPr bwMode="auto">
            <a:xfrm>
              <a:off x="812" y="745"/>
              <a:ext cx="229"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12929" name="Rectangle 289"/>
            <p:cNvSpPr>
              <a:spLocks noChangeAspect="1" noChangeArrowheads="1"/>
            </p:cNvSpPr>
            <p:nvPr/>
          </p:nvSpPr>
          <p:spPr bwMode="auto">
            <a:xfrm>
              <a:off x="1708" y="1289"/>
              <a:ext cx="442"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observations</a:t>
              </a:r>
              <a:endParaRPr lang="en-US" sz="2000">
                <a:latin typeface="Arial" pitchFamily="-65" charset="0"/>
                <a:ea typeface="Arial" pitchFamily="-65" charset="0"/>
                <a:cs typeface="Arial" pitchFamily="-65" charset="0"/>
              </a:endParaRPr>
            </a:p>
          </p:txBody>
        </p:sp>
        <p:sp>
          <p:nvSpPr>
            <p:cNvPr id="112930" name="Rectangle 290"/>
            <p:cNvSpPr>
              <a:spLocks noChangeAspect="1" noChangeArrowheads="1"/>
            </p:cNvSpPr>
            <p:nvPr/>
          </p:nvSpPr>
          <p:spPr bwMode="auto">
            <a:xfrm>
              <a:off x="1278" y="377"/>
              <a:ext cx="37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ocean heat</a:t>
              </a:r>
              <a:endParaRPr lang="en-US" sz="2000">
                <a:latin typeface="Arial" pitchFamily="-65" charset="0"/>
                <a:ea typeface="Arial" pitchFamily="-65" charset="0"/>
                <a:cs typeface="Arial" pitchFamily="-65" charset="0"/>
              </a:endParaRPr>
            </a:p>
          </p:txBody>
        </p:sp>
        <p:sp>
          <p:nvSpPr>
            <p:cNvPr id="112931" name="Rectangle 291"/>
            <p:cNvSpPr>
              <a:spLocks noChangeAspect="1" noChangeArrowheads="1"/>
            </p:cNvSpPr>
            <p:nvPr/>
          </p:nvSpPr>
          <p:spPr bwMode="auto">
            <a:xfrm>
              <a:off x="1279" y="460"/>
              <a:ext cx="25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content</a:t>
              </a:r>
              <a:endParaRPr lang="en-US" sz="2000">
                <a:latin typeface="Arial" pitchFamily="-65" charset="0"/>
                <a:ea typeface="Arial" pitchFamily="-65" charset="0"/>
                <a:cs typeface="Arial" pitchFamily="-65" charset="0"/>
              </a:endParaRPr>
            </a:p>
          </p:txBody>
        </p:sp>
        <p:sp>
          <p:nvSpPr>
            <p:cNvPr id="112932" name="Rectangle 292"/>
            <p:cNvSpPr>
              <a:spLocks noChangeAspect="1" noChangeArrowheads="1"/>
            </p:cNvSpPr>
            <p:nvPr/>
          </p:nvSpPr>
          <p:spPr bwMode="auto">
            <a:xfrm>
              <a:off x="1278" y="543"/>
              <a:ext cx="28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2933" name="Rectangle 293"/>
            <p:cNvSpPr>
              <a:spLocks noChangeAspect="1" noChangeArrowheads="1"/>
            </p:cNvSpPr>
            <p:nvPr/>
          </p:nvSpPr>
          <p:spPr bwMode="auto">
            <a:xfrm>
              <a:off x="983" y="926"/>
              <a:ext cx="51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ice melting</a:t>
              </a:r>
              <a:endParaRPr lang="en-US" sz="2000">
                <a:latin typeface="Arial" pitchFamily="-65" charset="0"/>
                <a:ea typeface="Arial" pitchFamily="-65" charset="0"/>
                <a:cs typeface="Arial" pitchFamily="-65" charset="0"/>
              </a:endParaRPr>
            </a:p>
          </p:txBody>
        </p:sp>
        <p:sp>
          <p:nvSpPr>
            <p:cNvPr id="112934" name="Rectangle 294"/>
            <p:cNvSpPr>
              <a:spLocks noChangeAspect="1" noChangeArrowheads="1"/>
            </p:cNvSpPr>
            <p:nvPr/>
          </p:nvSpPr>
          <p:spPr bwMode="auto">
            <a:xfrm>
              <a:off x="1543" y="1522"/>
              <a:ext cx="29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level</a:t>
              </a:r>
              <a:endParaRPr lang="en-US" sz="2000">
                <a:latin typeface="Arial" pitchFamily="-65" charset="0"/>
                <a:ea typeface="Arial" pitchFamily="-65" charset="0"/>
                <a:cs typeface="Arial" pitchFamily="-65" charset="0"/>
              </a:endParaRPr>
            </a:p>
          </p:txBody>
        </p:sp>
        <p:sp>
          <p:nvSpPr>
            <p:cNvPr id="112935" name="Rectangle 295"/>
            <p:cNvSpPr>
              <a:spLocks noChangeAspect="1" noChangeArrowheads="1"/>
            </p:cNvSpPr>
            <p:nvPr/>
          </p:nvSpPr>
          <p:spPr bwMode="auto">
            <a:xfrm>
              <a:off x="1543" y="1606"/>
              <a:ext cx="126"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rise</a:t>
              </a:r>
              <a:endParaRPr lang="en-US" sz="2000">
                <a:latin typeface="Arial" pitchFamily="-65" charset="0"/>
                <a:ea typeface="Arial" pitchFamily="-65" charset="0"/>
                <a:cs typeface="Arial" pitchFamily="-65" charset="0"/>
              </a:endParaRPr>
            </a:p>
          </p:txBody>
        </p:sp>
        <p:sp>
          <p:nvSpPr>
            <p:cNvPr id="112936" name="Rectangle 296"/>
            <p:cNvSpPr>
              <a:spLocks noChangeAspect="1" noChangeArrowheads="1"/>
            </p:cNvSpPr>
            <p:nvPr/>
          </p:nvSpPr>
          <p:spPr bwMode="auto">
            <a:xfrm>
              <a:off x="858" y="490"/>
              <a:ext cx="41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snow melting</a:t>
              </a:r>
              <a:endParaRPr lang="en-US" sz="2000">
                <a:latin typeface="Arial" pitchFamily="-65" charset="0"/>
                <a:ea typeface="Arial" pitchFamily="-65" charset="0"/>
                <a:cs typeface="Arial" pitchFamily="-65" charset="0"/>
              </a:endParaRPr>
            </a:p>
          </p:txBody>
        </p:sp>
        <p:sp>
          <p:nvSpPr>
            <p:cNvPr id="112937" name="Rectangle 297"/>
            <p:cNvSpPr>
              <a:spLocks noChangeAspect="1" noChangeArrowheads="1"/>
            </p:cNvSpPr>
            <p:nvPr/>
          </p:nvSpPr>
          <p:spPr bwMode="auto">
            <a:xfrm>
              <a:off x="1102" y="2923"/>
              <a:ext cx="34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biosphere</a:t>
              </a:r>
              <a:endParaRPr lang="en-US" sz="2000">
                <a:latin typeface="Arial" pitchFamily="-65" charset="0"/>
                <a:ea typeface="Arial" pitchFamily="-65" charset="0"/>
                <a:cs typeface="Arial" pitchFamily="-65" charset="0"/>
              </a:endParaRPr>
            </a:p>
          </p:txBody>
        </p:sp>
        <p:sp>
          <p:nvSpPr>
            <p:cNvPr id="112938" name="Rectangle 298"/>
            <p:cNvSpPr>
              <a:spLocks noChangeAspect="1" noChangeArrowheads="1"/>
            </p:cNvSpPr>
            <p:nvPr/>
          </p:nvSpPr>
          <p:spPr bwMode="auto">
            <a:xfrm>
              <a:off x="946" y="2310"/>
              <a:ext cx="46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health</a:t>
              </a:r>
              <a:endParaRPr lang="en-US" sz="2000">
                <a:latin typeface="Arial" pitchFamily="-65" charset="0"/>
                <a:ea typeface="Arial" pitchFamily="-65" charset="0"/>
                <a:cs typeface="Arial" pitchFamily="-65" charset="0"/>
              </a:endParaRPr>
            </a:p>
          </p:txBody>
        </p:sp>
        <p:sp>
          <p:nvSpPr>
            <p:cNvPr id="112939" name="Rectangle 299"/>
            <p:cNvSpPr>
              <a:spLocks noChangeAspect="1" noChangeArrowheads="1"/>
            </p:cNvSpPr>
            <p:nvPr/>
          </p:nvSpPr>
          <p:spPr bwMode="auto">
            <a:xfrm>
              <a:off x="1543" y="2564"/>
              <a:ext cx="36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agriculture</a:t>
              </a:r>
              <a:endParaRPr lang="en-US" sz="2000">
                <a:latin typeface="Arial" pitchFamily="-65" charset="0"/>
                <a:ea typeface="Arial" pitchFamily="-65" charset="0"/>
                <a:cs typeface="Arial" pitchFamily="-65" charset="0"/>
              </a:endParaRPr>
            </a:p>
          </p:txBody>
        </p:sp>
        <p:sp>
          <p:nvSpPr>
            <p:cNvPr id="112940" name="Rectangle 300"/>
            <p:cNvSpPr>
              <a:spLocks noChangeAspect="1" noChangeArrowheads="1"/>
            </p:cNvSpPr>
            <p:nvPr/>
          </p:nvSpPr>
          <p:spPr bwMode="auto">
            <a:xfrm>
              <a:off x="1226" y="672"/>
              <a:ext cx="37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12941" name="Rectangle 301"/>
            <p:cNvSpPr>
              <a:spLocks noChangeAspect="1" noChangeArrowheads="1"/>
            </p:cNvSpPr>
            <p:nvPr/>
          </p:nvSpPr>
          <p:spPr bwMode="auto">
            <a:xfrm>
              <a:off x="1226" y="755"/>
              <a:ext cx="42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a:latin typeface="Arial" pitchFamily="-65" charset="0"/>
                <a:ea typeface="Arial" pitchFamily="-65" charset="0"/>
                <a:cs typeface="Arial" pitchFamily="-65" charset="0"/>
              </a:endParaRPr>
            </a:p>
          </p:txBody>
        </p:sp>
        <p:sp>
          <p:nvSpPr>
            <p:cNvPr id="112942" name="Rectangle 302"/>
            <p:cNvSpPr>
              <a:spLocks noChangeAspect="1" noChangeArrowheads="1"/>
            </p:cNvSpPr>
            <p:nvPr/>
          </p:nvSpPr>
          <p:spPr bwMode="auto">
            <a:xfrm>
              <a:off x="1226" y="838"/>
              <a:ext cx="17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a:latin typeface="Arial" pitchFamily="-65" charset="0"/>
                <a:ea typeface="Arial" pitchFamily="-65" charset="0"/>
                <a:cs typeface="Arial" pitchFamily="-65" charset="0"/>
              </a:endParaRPr>
            </a:p>
          </p:txBody>
        </p:sp>
        <p:sp>
          <p:nvSpPr>
            <p:cNvPr id="112943" name="Rectangle 303"/>
            <p:cNvSpPr>
              <a:spLocks noChangeAspect="1" noChangeArrowheads="1"/>
            </p:cNvSpPr>
            <p:nvPr/>
          </p:nvSpPr>
          <p:spPr bwMode="auto">
            <a:xfrm>
              <a:off x="2248" y="3369"/>
              <a:ext cx="253"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weather</a:t>
              </a:r>
              <a:endParaRPr lang="en-US" sz="2000">
                <a:latin typeface="Arial" pitchFamily="-65" charset="0"/>
                <a:ea typeface="Arial" pitchFamily="-65" charset="0"/>
                <a:cs typeface="Arial" pitchFamily="-65" charset="0"/>
              </a:endParaRPr>
            </a:p>
          </p:txBody>
        </p:sp>
        <p:sp>
          <p:nvSpPr>
            <p:cNvPr id="112944" name="Rectangle 304"/>
            <p:cNvSpPr>
              <a:spLocks noChangeAspect="1" noChangeArrowheads="1"/>
            </p:cNvSpPr>
            <p:nvPr/>
          </p:nvSpPr>
          <p:spPr bwMode="auto">
            <a:xfrm>
              <a:off x="1885" y="2948"/>
              <a:ext cx="522"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coastal regions</a:t>
              </a:r>
              <a:endParaRPr lang="en-US" sz="2000">
                <a:latin typeface="Arial" pitchFamily="-65" charset="0"/>
                <a:ea typeface="Arial" pitchFamily="-65" charset="0"/>
                <a:cs typeface="Arial" pitchFamily="-65" charset="0"/>
              </a:endParaRPr>
            </a:p>
          </p:txBody>
        </p:sp>
        <p:sp>
          <p:nvSpPr>
            <p:cNvPr id="112945" name="Rectangle 305"/>
            <p:cNvSpPr>
              <a:spLocks noChangeAspect="1" noChangeArrowheads="1"/>
            </p:cNvSpPr>
            <p:nvPr/>
          </p:nvSpPr>
          <p:spPr bwMode="auto">
            <a:xfrm>
              <a:off x="1486" y="3088"/>
              <a:ext cx="418"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displacement</a:t>
              </a:r>
              <a:endParaRPr lang="en-US" sz="2000">
                <a:latin typeface="Arial" pitchFamily="-65" charset="0"/>
                <a:ea typeface="Arial" pitchFamily="-65" charset="0"/>
                <a:cs typeface="Arial" pitchFamily="-65" charset="0"/>
              </a:endParaRPr>
            </a:p>
          </p:txBody>
        </p:sp>
        <p:sp>
          <p:nvSpPr>
            <p:cNvPr id="112946" name="Rectangle 306"/>
            <p:cNvSpPr>
              <a:spLocks noChangeAspect="1" noChangeArrowheads="1"/>
            </p:cNvSpPr>
            <p:nvPr/>
          </p:nvSpPr>
          <p:spPr bwMode="auto">
            <a:xfrm>
              <a:off x="2263" y="3845"/>
              <a:ext cx="30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droughts</a:t>
              </a:r>
              <a:endParaRPr lang="en-US" sz="2000">
                <a:latin typeface="Arial" pitchFamily="-65" charset="0"/>
                <a:ea typeface="Arial" pitchFamily="-65" charset="0"/>
                <a:cs typeface="Arial" pitchFamily="-65" charset="0"/>
              </a:endParaRPr>
            </a:p>
          </p:txBody>
        </p:sp>
        <p:sp>
          <p:nvSpPr>
            <p:cNvPr id="112947" name="Rectangle 307"/>
            <p:cNvSpPr>
              <a:spLocks noChangeAspect="1" noChangeArrowheads="1"/>
            </p:cNvSpPr>
            <p:nvPr/>
          </p:nvSpPr>
          <p:spPr bwMode="auto">
            <a:xfrm>
              <a:off x="2662" y="3881"/>
              <a:ext cx="24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El Nino</a:t>
              </a:r>
              <a:endParaRPr lang="en-US" sz="2000">
                <a:latin typeface="Arial" pitchFamily="-65" charset="0"/>
                <a:ea typeface="Arial" pitchFamily="-65" charset="0"/>
                <a:cs typeface="Arial" pitchFamily="-65" charset="0"/>
              </a:endParaRPr>
            </a:p>
          </p:txBody>
        </p:sp>
        <p:sp>
          <p:nvSpPr>
            <p:cNvPr id="112948" name="Rectangle 308"/>
            <p:cNvSpPr>
              <a:spLocks noChangeAspect="1" noChangeArrowheads="1"/>
            </p:cNvSpPr>
            <p:nvPr/>
          </p:nvSpPr>
          <p:spPr bwMode="auto">
            <a:xfrm>
              <a:off x="1667" y="3560"/>
              <a:ext cx="40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evaporation</a:t>
              </a:r>
              <a:endParaRPr lang="en-US" sz="2000">
                <a:latin typeface="Arial" pitchFamily="-65" charset="0"/>
                <a:ea typeface="Arial" pitchFamily="-65" charset="0"/>
                <a:cs typeface="Arial" pitchFamily="-65" charset="0"/>
              </a:endParaRPr>
            </a:p>
          </p:txBody>
        </p:sp>
        <p:sp>
          <p:nvSpPr>
            <p:cNvPr id="112949" name="Rectangle 309"/>
            <p:cNvSpPr>
              <a:spLocks noChangeAspect="1" noChangeArrowheads="1"/>
            </p:cNvSpPr>
            <p:nvPr/>
          </p:nvSpPr>
          <p:spPr bwMode="auto">
            <a:xfrm>
              <a:off x="2148" y="3663"/>
              <a:ext cx="312"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extremes</a:t>
              </a:r>
              <a:endParaRPr lang="en-US" sz="2000">
                <a:latin typeface="Arial" pitchFamily="-65" charset="0"/>
                <a:ea typeface="Arial" pitchFamily="-65" charset="0"/>
                <a:cs typeface="Arial" pitchFamily="-65" charset="0"/>
              </a:endParaRPr>
            </a:p>
          </p:txBody>
        </p:sp>
        <p:sp>
          <p:nvSpPr>
            <p:cNvPr id="112950" name="Rectangle 310"/>
            <p:cNvSpPr>
              <a:spLocks noChangeAspect="1" noChangeArrowheads="1"/>
            </p:cNvSpPr>
            <p:nvPr/>
          </p:nvSpPr>
          <p:spPr bwMode="auto">
            <a:xfrm>
              <a:off x="895" y="3259"/>
              <a:ext cx="29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fisheries</a:t>
              </a:r>
              <a:endParaRPr lang="en-US" sz="2000">
                <a:latin typeface="Arial" pitchFamily="-65" charset="0"/>
                <a:ea typeface="Arial" pitchFamily="-65" charset="0"/>
                <a:cs typeface="Arial" pitchFamily="-65" charset="0"/>
              </a:endParaRPr>
            </a:p>
          </p:txBody>
        </p:sp>
        <p:sp>
          <p:nvSpPr>
            <p:cNvPr id="112951" name="Rectangle 311"/>
            <p:cNvSpPr>
              <a:spLocks noChangeAspect="1" noChangeArrowheads="1"/>
            </p:cNvSpPr>
            <p:nvPr/>
          </p:nvSpPr>
          <p:spPr bwMode="auto">
            <a:xfrm>
              <a:off x="2014" y="3886"/>
              <a:ext cx="21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floods</a:t>
              </a:r>
              <a:endParaRPr lang="en-US" sz="2000">
                <a:latin typeface="Arial" pitchFamily="-65" charset="0"/>
                <a:ea typeface="Arial" pitchFamily="-65" charset="0"/>
                <a:cs typeface="Arial" pitchFamily="-65" charset="0"/>
              </a:endParaRPr>
            </a:p>
          </p:txBody>
        </p:sp>
        <p:sp>
          <p:nvSpPr>
            <p:cNvPr id="112952" name="Rectangle 312"/>
            <p:cNvSpPr>
              <a:spLocks noChangeAspect="1" noChangeArrowheads="1"/>
            </p:cNvSpPr>
            <p:nvPr/>
          </p:nvSpPr>
          <p:spPr bwMode="auto">
            <a:xfrm>
              <a:off x="832" y="3150"/>
              <a:ext cx="23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forests</a:t>
              </a:r>
              <a:endParaRPr lang="en-US" sz="2000">
                <a:latin typeface="Arial" pitchFamily="-65" charset="0"/>
                <a:ea typeface="Arial" pitchFamily="-65" charset="0"/>
                <a:cs typeface="Arial" pitchFamily="-65" charset="0"/>
              </a:endParaRPr>
            </a:p>
          </p:txBody>
        </p:sp>
        <p:sp>
          <p:nvSpPr>
            <p:cNvPr id="112953" name="Rectangle 313"/>
            <p:cNvSpPr>
              <a:spLocks noChangeAspect="1" noChangeArrowheads="1"/>
            </p:cNvSpPr>
            <p:nvPr/>
          </p:nvSpPr>
          <p:spPr bwMode="auto">
            <a:xfrm>
              <a:off x="2595" y="3440"/>
              <a:ext cx="33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frequency</a:t>
              </a:r>
              <a:endParaRPr lang="en-US" sz="2000">
                <a:latin typeface="Arial" pitchFamily="-65" charset="0"/>
                <a:ea typeface="Arial" pitchFamily="-65" charset="0"/>
                <a:cs typeface="Arial" pitchFamily="-65" charset="0"/>
              </a:endParaRPr>
            </a:p>
          </p:txBody>
        </p:sp>
        <p:sp>
          <p:nvSpPr>
            <p:cNvPr id="112954" name="Rectangle 314"/>
            <p:cNvSpPr>
              <a:spLocks noChangeAspect="1" noChangeArrowheads="1"/>
            </p:cNvSpPr>
            <p:nvPr/>
          </p:nvSpPr>
          <p:spPr bwMode="auto">
            <a:xfrm>
              <a:off x="2595" y="3523"/>
              <a:ext cx="362"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intensity</a:t>
              </a:r>
              <a:endParaRPr lang="en-US" sz="2000">
                <a:latin typeface="Arial" pitchFamily="-65" charset="0"/>
                <a:ea typeface="Arial" pitchFamily="-65" charset="0"/>
                <a:cs typeface="Arial" pitchFamily="-65" charset="0"/>
              </a:endParaRPr>
            </a:p>
          </p:txBody>
        </p:sp>
        <p:sp>
          <p:nvSpPr>
            <p:cNvPr id="112955" name="Rectangle 315"/>
            <p:cNvSpPr>
              <a:spLocks noChangeAspect="1" noChangeArrowheads="1"/>
            </p:cNvSpPr>
            <p:nvPr/>
          </p:nvSpPr>
          <p:spPr bwMode="auto">
            <a:xfrm>
              <a:off x="2595" y="3606"/>
              <a:ext cx="66"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of</a:t>
              </a:r>
              <a:endParaRPr lang="en-US" sz="2000">
                <a:latin typeface="Arial" pitchFamily="-65" charset="0"/>
                <a:ea typeface="Arial" pitchFamily="-65" charset="0"/>
                <a:cs typeface="Arial" pitchFamily="-65" charset="0"/>
              </a:endParaRPr>
            </a:p>
          </p:txBody>
        </p:sp>
        <p:sp>
          <p:nvSpPr>
            <p:cNvPr id="112956" name="Rectangle 316"/>
            <p:cNvSpPr>
              <a:spLocks noChangeAspect="1" noChangeArrowheads="1"/>
            </p:cNvSpPr>
            <p:nvPr/>
          </p:nvSpPr>
          <p:spPr bwMode="auto">
            <a:xfrm>
              <a:off x="2595" y="3689"/>
              <a:ext cx="225"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events</a:t>
              </a:r>
              <a:endParaRPr lang="en-US" sz="2000">
                <a:latin typeface="Arial" pitchFamily="-65" charset="0"/>
                <a:ea typeface="Arial" pitchFamily="-65" charset="0"/>
                <a:cs typeface="Arial" pitchFamily="-65" charset="0"/>
              </a:endParaRPr>
            </a:p>
          </p:txBody>
        </p:sp>
        <p:sp>
          <p:nvSpPr>
            <p:cNvPr id="112957" name="Rectangle 317"/>
            <p:cNvSpPr>
              <a:spLocks noChangeAspect="1" noChangeArrowheads="1"/>
            </p:cNvSpPr>
            <p:nvPr/>
          </p:nvSpPr>
          <p:spPr bwMode="auto">
            <a:xfrm>
              <a:off x="1263" y="3803"/>
              <a:ext cx="37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fresh water</a:t>
              </a:r>
              <a:endParaRPr lang="en-US" sz="2000">
                <a:latin typeface="Arial" pitchFamily="-65" charset="0"/>
                <a:ea typeface="Arial" pitchFamily="-65" charset="0"/>
                <a:cs typeface="Arial" pitchFamily="-65" charset="0"/>
              </a:endParaRPr>
            </a:p>
          </p:txBody>
        </p:sp>
        <p:sp>
          <p:nvSpPr>
            <p:cNvPr id="112958" name="Rectangle 318"/>
            <p:cNvSpPr>
              <a:spLocks noChangeAspect="1" noChangeArrowheads="1"/>
            </p:cNvSpPr>
            <p:nvPr/>
          </p:nvSpPr>
          <p:spPr bwMode="auto">
            <a:xfrm>
              <a:off x="1263" y="3886"/>
              <a:ext cx="36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availability</a:t>
              </a:r>
              <a:endParaRPr lang="en-US" sz="2000">
                <a:latin typeface="Arial" pitchFamily="-65" charset="0"/>
                <a:ea typeface="Arial" pitchFamily="-65" charset="0"/>
                <a:cs typeface="Arial" pitchFamily="-65" charset="0"/>
              </a:endParaRPr>
            </a:p>
          </p:txBody>
        </p:sp>
        <p:sp>
          <p:nvSpPr>
            <p:cNvPr id="112959" name="Rectangle 319"/>
            <p:cNvSpPr>
              <a:spLocks noChangeAspect="1" noChangeArrowheads="1"/>
            </p:cNvSpPr>
            <p:nvPr/>
          </p:nvSpPr>
          <p:spPr bwMode="auto">
            <a:xfrm>
              <a:off x="1740" y="3171"/>
              <a:ext cx="375"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habitability</a:t>
              </a:r>
              <a:endParaRPr lang="en-US" sz="2000">
                <a:latin typeface="Arial" pitchFamily="-65" charset="0"/>
                <a:ea typeface="Arial" pitchFamily="-65" charset="0"/>
                <a:cs typeface="Arial" pitchFamily="-65" charset="0"/>
              </a:endParaRPr>
            </a:p>
          </p:txBody>
        </p:sp>
        <p:sp>
          <p:nvSpPr>
            <p:cNvPr id="112960" name="Rectangle 320"/>
            <p:cNvSpPr>
              <a:spLocks noChangeAspect="1" noChangeArrowheads="1"/>
            </p:cNvSpPr>
            <p:nvPr/>
          </p:nvSpPr>
          <p:spPr bwMode="auto">
            <a:xfrm>
              <a:off x="1740" y="3254"/>
              <a:ext cx="36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usability</a:t>
              </a:r>
              <a:endParaRPr lang="en-US" sz="2000">
                <a:latin typeface="Arial" pitchFamily="-65" charset="0"/>
                <a:ea typeface="Arial" pitchFamily="-65" charset="0"/>
                <a:cs typeface="Arial" pitchFamily="-65" charset="0"/>
              </a:endParaRPr>
            </a:p>
          </p:txBody>
        </p:sp>
        <p:sp>
          <p:nvSpPr>
            <p:cNvPr id="112961" name="Rectangle 321"/>
            <p:cNvSpPr>
              <a:spLocks noChangeAspect="1" noChangeArrowheads="1"/>
            </p:cNvSpPr>
            <p:nvPr/>
          </p:nvSpPr>
          <p:spPr bwMode="auto">
            <a:xfrm>
              <a:off x="2880" y="3757"/>
              <a:ext cx="36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hurricanes</a:t>
              </a:r>
              <a:endParaRPr lang="en-US" sz="2000">
                <a:latin typeface="Arial" pitchFamily="-65" charset="0"/>
                <a:ea typeface="Arial" pitchFamily="-65" charset="0"/>
                <a:cs typeface="Arial" pitchFamily="-65" charset="0"/>
              </a:endParaRPr>
            </a:p>
          </p:txBody>
        </p:sp>
        <p:sp>
          <p:nvSpPr>
            <p:cNvPr id="112962" name="Rectangle 322"/>
            <p:cNvSpPr>
              <a:spLocks noChangeAspect="1" noChangeArrowheads="1"/>
            </p:cNvSpPr>
            <p:nvPr/>
          </p:nvSpPr>
          <p:spPr bwMode="auto">
            <a:xfrm>
              <a:off x="2548" y="3207"/>
              <a:ext cx="42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a:latin typeface="Arial" pitchFamily="-65" charset="0"/>
                <a:ea typeface="Arial" pitchFamily="-65" charset="0"/>
                <a:cs typeface="Arial" pitchFamily="-65" charset="0"/>
              </a:endParaRPr>
            </a:p>
          </p:txBody>
        </p:sp>
        <p:sp>
          <p:nvSpPr>
            <p:cNvPr id="112963" name="Rectangle 323"/>
            <p:cNvSpPr>
              <a:spLocks noChangeAspect="1" noChangeArrowheads="1"/>
            </p:cNvSpPr>
            <p:nvPr/>
          </p:nvSpPr>
          <p:spPr bwMode="auto">
            <a:xfrm>
              <a:off x="2548" y="3290"/>
              <a:ext cx="17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a:latin typeface="Arial" pitchFamily="-65" charset="0"/>
                <a:ea typeface="Arial" pitchFamily="-65" charset="0"/>
                <a:cs typeface="Arial" pitchFamily="-65" charset="0"/>
              </a:endParaRPr>
            </a:p>
          </p:txBody>
        </p:sp>
        <p:sp>
          <p:nvSpPr>
            <p:cNvPr id="112964" name="Rectangle 324"/>
            <p:cNvSpPr>
              <a:spLocks noChangeAspect="1" noChangeArrowheads="1"/>
            </p:cNvSpPr>
            <p:nvPr/>
          </p:nvSpPr>
          <p:spPr bwMode="auto">
            <a:xfrm>
              <a:off x="1480" y="2212"/>
              <a:ext cx="533"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ocean circulation</a:t>
              </a:r>
              <a:endParaRPr lang="en-US" sz="2000">
                <a:latin typeface="Arial" pitchFamily="-65" charset="0"/>
                <a:ea typeface="Arial" pitchFamily="-65" charset="0"/>
                <a:cs typeface="Arial" pitchFamily="-65" charset="0"/>
              </a:endParaRPr>
            </a:p>
          </p:txBody>
        </p:sp>
        <p:sp>
          <p:nvSpPr>
            <p:cNvPr id="112965" name="Rectangle 325"/>
            <p:cNvSpPr>
              <a:spLocks noChangeAspect="1" noChangeArrowheads="1"/>
            </p:cNvSpPr>
            <p:nvPr/>
          </p:nvSpPr>
          <p:spPr bwMode="auto">
            <a:xfrm>
              <a:off x="2367" y="3088"/>
              <a:ext cx="26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impacts</a:t>
              </a:r>
              <a:endParaRPr lang="en-US" sz="2000">
                <a:latin typeface="Arial" pitchFamily="-65" charset="0"/>
                <a:ea typeface="Arial" pitchFamily="-65" charset="0"/>
                <a:cs typeface="Arial" pitchFamily="-65" charset="0"/>
              </a:endParaRPr>
            </a:p>
          </p:txBody>
        </p:sp>
        <p:sp>
          <p:nvSpPr>
            <p:cNvPr id="112966" name="Rectangle 326"/>
            <p:cNvSpPr>
              <a:spLocks noChangeAspect="1" noChangeArrowheads="1"/>
            </p:cNvSpPr>
            <p:nvPr/>
          </p:nvSpPr>
          <p:spPr bwMode="auto">
            <a:xfrm>
              <a:off x="1500" y="3648"/>
              <a:ext cx="42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precipitation</a:t>
              </a:r>
              <a:endParaRPr lang="en-US" sz="2000">
                <a:latin typeface="Arial" pitchFamily="-65" charset="0"/>
                <a:ea typeface="Arial" pitchFamily="-65" charset="0"/>
                <a:cs typeface="Arial" pitchFamily="-65" charset="0"/>
              </a:endParaRPr>
            </a:p>
          </p:txBody>
        </p:sp>
        <p:sp>
          <p:nvSpPr>
            <p:cNvPr id="112967" name="Rectangle 327"/>
            <p:cNvSpPr>
              <a:spLocks noChangeAspect="1" noChangeArrowheads="1"/>
            </p:cNvSpPr>
            <p:nvPr/>
          </p:nvSpPr>
          <p:spPr bwMode="auto">
            <a:xfrm>
              <a:off x="2377" y="2824"/>
              <a:ext cx="32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predicted</a:t>
              </a:r>
              <a:endParaRPr lang="en-US" sz="2000">
                <a:latin typeface="Arial" pitchFamily="-65" charset="0"/>
                <a:ea typeface="Arial" pitchFamily="-65" charset="0"/>
                <a:cs typeface="Arial" pitchFamily="-65" charset="0"/>
              </a:endParaRPr>
            </a:p>
          </p:txBody>
        </p:sp>
        <p:sp>
          <p:nvSpPr>
            <p:cNvPr id="112968" name="Rectangle 328"/>
            <p:cNvSpPr>
              <a:spLocks noChangeAspect="1" noChangeArrowheads="1"/>
            </p:cNvSpPr>
            <p:nvPr/>
          </p:nvSpPr>
          <p:spPr bwMode="auto">
            <a:xfrm>
              <a:off x="2377" y="2906"/>
              <a:ext cx="49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consequences</a:t>
              </a:r>
              <a:endParaRPr lang="en-US" sz="2000">
                <a:latin typeface="Arial" pitchFamily="-65" charset="0"/>
                <a:ea typeface="Arial" pitchFamily="-65" charset="0"/>
                <a:cs typeface="Arial" pitchFamily="-65" charset="0"/>
              </a:endParaRPr>
            </a:p>
          </p:txBody>
        </p:sp>
        <p:sp>
          <p:nvSpPr>
            <p:cNvPr id="112969" name="Rectangle 329"/>
            <p:cNvSpPr>
              <a:spLocks noChangeAspect="1" noChangeArrowheads="1"/>
            </p:cNvSpPr>
            <p:nvPr/>
          </p:nvSpPr>
          <p:spPr bwMode="auto">
            <a:xfrm>
              <a:off x="2045" y="3456"/>
              <a:ext cx="26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seasons</a:t>
              </a:r>
              <a:endParaRPr lang="en-US" sz="2000">
                <a:latin typeface="Arial" pitchFamily="-65" charset="0"/>
                <a:ea typeface="Arial" pitchFamily="-65" charset="0"/>
                <a:cs typeface="Arial" pitchFamily="-65" charset="0"/>
              </a:endParaRPr>
            </a:p>
          </p:txBody>
        </p:sp>
        <p:sp>
          <p:nvSpPr>
            <p:cNvPr id="112970" name="Rectangle 330"/>
            <p:cNvSpPr>
              <a:spLocks noChangeAspect="1" noChangeArrowheads="1"/>
            </p:cNvSpPr>
            <p:nvPr/>
          </p:nvSpPr>
          <p:spPr bwMode="auto">
            <a:xfrm>
              <a:off x="4611" y="3917"/>
              <a:ext cx="395"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war/conflict</a:t>
              </a:r>
              <a:endParaRPr lang="en-US" sz="2000">
                <a:latin typeface="Arial" pitchFamily="-65" charset="0"/>
                <a:ea typeface="Arial" pitchFamily="-65" charset="0"/>
                <a:cs typeface="Arial" pitchFamily="-65" charset="0"/>
              </a:endParaRPr>
            </a:p>
          </p:txBody>
        </p:sp>
        <p:sp>
          <p:nvSpPr>
            <p:cNvPr id="112971" name="Rectangle 331"/>
            <p:cNvSpPr>
              <a:spLocks noChangeAspect="1" noChangeArrowheads="1"/>
            </p:cNvSpPr>
            <p:nvPr/>
          </p:nvSpPr>
          <p:spPr bwMode="auto">
            <a:xfrm>
              <a:off x="962" y="3337"/>
              <a:ext cx="30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wetlands</a:t>
              </a:r>
              <a:endParaRPr lang="en-US" sz="2000">
                <a:latin typeface="Arial" pitchFamily="-65" charset="0"/>
                <a:ea typeface="Arial" pitchFamily="-65" charset="0"/>
                <a:cs typeface="Arial" pitchFamily="-65" charset="0"/>
              </a:endParaRPr>
            </a:p>
          </p:txBody>
        </p:sp>
        <p:sp>
          <p:nvSpPr>
            <p:cNvPr id="112972" name="Rectangle 332"/>
            <p:cNvSpPr>
              <a:spLocks noChangeAspect="1" noChangeArrowheads="1"/>
            </p:cNvSpPr>
            <p:nvPr/>
          </p:nvSpPr>
          <p:spPr bwMode="auto">
            <a:xfrm>
              <a:off x="3051" y="3363"/>
              <a:ext cx="426"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storm tracks</a:t>
              </a:r>
              <a:endParaRPr lang="en-US" sz="2000">
                <a:latin typeface="Arial" pitchFamily="-65" charset="0"/>
                <a:ea typeface="Arial" pitchFamily="-65" charset="0"/>
                <a:cs typeface="Arial" pitchFamily="-65" charset="0"/>
              </a:endParaRPr>
            </a:p>
          </p:txBody>
        </p:sp>
        <p:sp>
          <p:nvSpPr>
            <p:cNvPr id="112973" name="Rectangle 333"/>
            <p:cNvSpPr>
              <a:spLocks noChangeAspect="1" noChangeArrowheads="1"/>
            </p:cNvSpPr>
            <p:nvPr/>
          </p:nvSpPr>
          <p:spPr bwMode="auto">
            <a:xfrm>
              <a:off x="4694" y="2735"/>
              <a:ext cx="22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albedo</a:t>
              </a:r>
              <a:endParaRPr lang="en-US" sz="2000">
                <a:latin typeface="Arial" pitchFamily="-65" charset="0"/>
                <a:ea typeface="Arial" pitchFamily="-65" charset="0"/>
                <a:cs typeface="Arial" pitchFamily="-65" charset="0"/>
              </a:endParaRPr>
            </a:p>
          </p:txBody>
        </p:sp>
        <p:sp>
          <p:nvSpPr>
            <p:cNvPr id="112974" name="Rectangle 334"/>
            <p:cNvSpPr>
              <a:spLocks noChangeAspect="1" noChangeArrowheads="1"/>
            </p:cNvSpPr>
            <p:nvPr/>
          </p:nvSpPr>
          <p:spPr bwMode="auto">
            <a:xfrm>
              <a:off x="4657" y="1668"/>
              <a:ext cx="375"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atmosphere</a:t>
              </a:r>
              <a:endParaRPr lang="en-US" sz="2000">
                <a:latin typeface="Arial" pitchFamily="-65" charset="0"/>
                <a:ea typeface="Arial" pitchFamily="-65" charset="0"/>
                <a:cs typeface="Arial" pitchFamily="-65" charset="0"/>
              </a:endParaRPr>
            </a:p>
          </p:txBody>
        </p:sp>
        <p:sp>
          <p:nvSpPr>
            <p:cNvPr id="112975" name="Rectangle 335"/>
            <p:cNvSpPr>
              <a:spLocks noChangeAspect="1" noChangeArrowheads="1"/>
            </p:cNvSpPr>
            <p:nvPr/>
          </p:nvSpPr>
          <p:spPr bwMode="auto">
            <a:xfrm>
              <a:off x="4053" y="2129"/>
              <a:ext cx="549"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blanket/insulation</a:t>
              </a:r>
              <a:endParaRPr lang="en-US" sz="2000">
                <a:latin typeface="Arial" pitchFamily="-65" charset="0"/>
                <a:ea typeface="Arial" pitchFamily="-65" charset="0"/>
                <a:cs typeface="Arial" pitchFamily="-65" charset="0"/>
              </a:endParaRPr>
            </a:p>
          </p:txBody>
        </p:sp>
        <p:sp>
          <p:nvSpPr>
            <p:cNvPr id="112976" name="Rectangle 336"/>
            <p:cNvSpPr>
              <a:spLocks noChangeAspect="1" noChangeArrowheads="1"/>
            </p:cNvSpPr>
            <p:nvPr/>
          </p:nvSpPr>
          <p:spPr bwMode="auto">
            <a:xfrm>
              <a:off x="4679" y="2533"/>
              <a:ext cx="22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clouds</a:t>
              </a:r>
              <a:endParaRPr lang="en-US" sz="2000">
                <a:latin typeface="Arial" pitchFamily="-65" charset="0"/>
                <a:ea typeface="Arial" pitchFamily="-65" charset="0"/>
                <a:cs typeface="Arial" pitchFamily="-65" charset="0"/>
              </a:endParaRPr>
            </a:p>
          </p:txBody>
        </p:sp>
        <p:sp>
          <p:nvSpPr>
            <p:cNvPr id="112977" name="Rectangle 337"/>
            <p:cNvSpPr>
              <a:spLocks noChangeAspect="1" noChangeArrowheads="1"/>
            </p:cNvSpPr>
            <p:nvPr/>
          </p:nvSpPr>
          <p:spPr bwMode="auto">
            <a:xfrm>
              <a:off x="4694" y="1885"/>
              <a:ext cx="40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greenhouse</a:t>
              </a:r>
              <a:endParaRPr lang="en-US" sz="2000">
                <a:latin typeface="Arial" pitchFamily="-65" charset="0"/>
                <a:ea typeface="Arial" pitchFamily="-65" charset="0"/>
                <a:cs typeface="Arial" pitchFamily="-65" charset="0"/>
              </a:endParaRPr>
            </a:p>
          </p:txBody>
        </p:sp>
        <p:sp>
          <p:nvSpPr>
            <p:cNvPr id="112978" name="Rectangle 338"/>
            <p:cNvSpPr>
              <a:spLocks noChangeAspect="1" noChangeArrowheads="1"/>
            </p:cNvSpPr>
            <p:nvPr/>
          </p:nvSpPr>
          <p:spPr bwMode="auto">
            <a:xfrm>
              <a:off x="4694" y="1968"/>
              <a:ext cx="19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effect</a:t>
              </a:r>
              <a:endParaRPr lang="en-US" sz="2000">
                <a:latin typeface="Arial" pitchFamily="-65" charset="0"/>
                <a:ea typeface="Arial" pitchFamily="-65" charset="0"/>
                <a:cs typeface="Arial" pitchFamily="-65" charset="0"/>
              </a:endParaRPr>
            </a:p>
          </p:txBody>
        </p:sp>
        <p:sp>
          <p:nvSpPr>
            <p:cNvPr id="112979" name="Rectangle 339"/>
            <p:cNvSpPr>
              <a:spLocks noChangeAspect="1" noChangeArrowheads="1"/>
            </p:cNvSpPr>
            <p:nvPr/>
          </p:nvSpPr>
          <p:spPr bwMode="auto">
            <a:xfrm>
              <a:off x="4223" y="2015"/>
              <a:ext cx="41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LW trapping</a:t>
              </a:r>
              <a:endParaRPr lang="en-US" sz="2000">
                <a:latin typeface="Arial" pitchFamily="-65" charset="0"/>
                <a:ea typeface="Arial" pitchFamily="-65" charset="0"/>
                <a:cs typeface="Arial" pitchFamily="-65" charset="0"/>
              </a:endParaRPr>
            </a:p>
          </p:txBody>
        </p:sp>
        <p:sp>
          <p:nvSpPr>
            <p:cNvPr id="112980" name="Rectangle 340"/>
            <p:cNvSpPr>
              <a:spLocks noChangeAspect="1" noChangeArrowheads="1"/>
            </p:cNvSpPr>
            <p:nvPr/>
          </p:nvSpPr>
          <p:spPr bwMode="auto">
            <a:xfrm>
              <a:off x="3472" y="2176"/>
              <a:ext cx="43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mechanisms</a:t>
              </a:r>
              <a:endParaRPr lang="en-US" sz="2000">
                <a:latin typeface="Arial" pitchFamily="-65" charset="0"/>
                <a:ea typeface="Arial" pitchFamily="-65" charset="0"/>
                <a:cs typeface="Arial" pitchFamily="-65" charset="0"/>
              </a:endParaRPr>
            </a:p>
          </p:txBody>
        </p:sp>
        <p:sp>
          <p:nvSpPr>
            <p:cNvPr id="112981" name="Rectangle 341"/>
            <p:cNvSpPr>
              <a:spLocks noChangeAspect="1" noChangeArrowheads="1"/>
            </p:cNvSpPr>
            <p:nvPr/>
          </p:nvSpPr>
          <p:spPr bwMode="auto">
            <a:xfrm>
              <a:off x="4186" y="2601"/>
              <a:ext cx="38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surface SW</a:t>
              </a:r>
              <a:endParaRPr lang="en-US" sz="2000">
                <a:latin typeface="Arial" pitchFamily="-65" charset="0"/>
                <a:ea typeface="Arial" pitchFamily="-65" charset="0"/>
                <a:cs typeface="Arial" pitchFamily="-65" charset="0"/>
              </a:endParaRPr>
            </a:p>
          </p:txBody>
        </p:sp>
        <p:sp>
          <p:nvSpPr>
            <p:cNvPr id="112982" name="Rectangle 342"/>
            <p:cNvSpPr>
              <a:spLocks noChangeAspect="1" noChangeArrowheads="1"/>
            </p:cNvSpPr>
            <p:nvPr/>
          </p:nvSpPr>
          <p:spPr bwMode="auto">
            <a:xfrm>
              <a:off x="4186" y="2684"/>
              <a:ext cx="31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reflection</a:t>
              </a:r>
              <a:endParaRPr lang="en-US" sz="2000">
                <a:latin typeface="Arial" pitchFamily="-65" charset="0"/>
                <a:ea typeface="Arial" pitchFamily="-65" charset="0"/>
                <a:cs typeface="Arial" pitchFamily="-65" charset="0"/>
              </a:endParaRPr>
            </a:p>
          </p:txBody>
        </p:sp>
        <p:sp>
          <p:nvSpPr>
            <p:cNvPr id="112983" name="Rectangle 343"/>
            <p:cNvSpPr>
              <a:spLocks noChangeAspect="1" noChangeArrowheads="1"/>
            </p:cNvSpPr>
            <p:nvPr/>
          </p:nvSpPr>
          <p:spPr bwMode="auto">
            <a:xfrm>
              <a:off x="4186" y="2767"/>
              <a:ext cx="43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absorption</a:t>
              </a:r>
              <a:endParaRPr lang="en-US" sz="2000">
                <a:latin typeface="Arial" pitchFamily="-65" charset="0"/>
                <a:ea typeface="Arial" pitchFamily="-65" charset="0"/>
                <a:cs typeface="Arial" pitchFamily="-65" charset="0"/>
              </a:endParaRPr>
            </a:p>
          </p:txBody>
        </p:sp>
        <p:sp>
          <p:nvSpPr>
            <p:cNvPr id="112984" name="Rectangle 344"/>
            <p:cNvSpPr>
              <a:spLocks noChangeAspect="1" noChangeArrowheads="1"/>
            </p:cNvSpPr>
            <p:nvPr/>
          </p:nvSpPr>
          <p:spPr bwMode="auto">
            <a:xfrm>
              <a:off x="4155" y="2347"/>
              <a:ext cx="62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SW &amp; LW radiative</a:t>
              </a:r>
              <a:endParaRPr lang="en-US" sz="2000">
                <a:latin typeface="Arial" pitchFamily="-65" charset="0"/>
                <a:ea typeface="Arial" pitchFamily="-65" charset="0"/>
                <a:cs typeface="Arial" pitchFamily="-65" charset="0"/>
              </a:endParaRPr>
            </a:p>
          </p:txBody>
        </p:sp>
        <p:sp>
          <p:nvSpPr>
            <p:cNvPr id="112985" name="Rectangle 345"/>
            <p:cNvSpPr>
              <a:spLocks noChangeAspect="1" noChangeArrowheads="1"/>
            </p:cNvSpPr>
            <p:nvPr/>
          </p:nvSpPr>
          <p:spPr bwMode="auto">
            <a:xfrm>
              <a:off x="4155" y="2430"/>
              <a:ext cx="35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processes</a:t>
              </a:r>
              <a:endParaRPr lang="en-US" sz="2000">
                <a:latin typeface="Arial" pitchFamily="-65" charset="0"/>
                <a:ea typeface="Arial" pitchFamily="-65" charset="0"/>
                <a:cs typeface="Arial" pitchFamily="-65" charset="0"/>
              </a:endParaRPr>
            </a:p>
          </p:txBody>
        </p:sp>
        <p:sp>
          <p:nvSpPr>
            <p:cNvPr id="112986" name="Rectangle 346"/>
            <p:cNvSpPr>
              <a:spLocks noChangeAspect="1" noChangeArrowheads="1"/>
            </p:cNvSpPr>
            <p:nvPr/>
          </p:nvSpPr>
          <p:spPr bwMode="auto">
            <a:xfrm>
              <a:off x="4284" y="1725"/>
              <a:ext cx="257"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trapping</a:t>
              </a:r>
              <a:endParaRPr lang="en-US" sz="2000">
                <a:latin typeface="Arial" pitchFamily="-65" charset="0"/>
                <a:ea typeface="Arial" pitchFamily="-65" charset="0"/>
                <a:cs typeface="Arial" pitchFamily="-65" charset="0"/>
              </a:endParaRPr>
            </a:p>
          </p:txBody>
        </p:sp>
        <p:sp>
          <p:nvSpPr>
            <p:cNvPr id="112987" name="Rectangle 347"/>
            <p:cNvSpPr>
              <a:spLocks noChangeAspect="1" noChangeArrowheads="1"/>
            </p:cNvSpPr>
            <p:nvPr/>
          </p:nvSpPr>
          <p:spPr bwMode="auto">
            <a:xfrm>
              <a:off x="4591" y="2186"/>
              <a:ext cx="39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water vapor</a:t>
              </a:r>
              <a:endParaRPr lang="en-US" sz="2000">
                <a:latin typeface="Arial" pitchFamily="-65" charset="0"/>
                <a:ea typeface="Arial" pitchFamily="-65" charset="0"/>
                <a:cs typeface="Arial" pitchFamily="-65" charset="0"/>
              </a:endParaRPr>
            </a:p>
          </p:txBody>
        </p:sp>
        <p:sp>
          <p:nvSpPr>
            <p:cNvPr id="112988" name="Rectangle 348"/>
            <p:cNvSpPr>
              <a:spLocks noChangeAspect="1" noChangeArrowheads="1"/>
            </p:cNvSpPr>
            <p:nvPr/>
          </p:nvSpPr>
          <p:spPr bwMode="auto">
            <a:xfrm>
              <a:off x="3590" y="2430"/>
              <a:ext cx="34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feedbacks</a:t>
              </a:r>
              <a:endParaRPr lang="en-US" sz="2000">
                <a:latin typeface="Arial" pitchFamily="-65" charset="0"/>
                <a:ea typeface="Arial" pitchFamily="-65" charset="0"/>
                <a:cs typeface="Arial" pitchFamily="-65" charset="0"/>
              </a:endParaRPr>
            </a:p>
          </p:txBody>
        </p:sp>
        <p:sp>
          <p:nvSpPr>
            <p:cNvPr id="112989" name="Rectangle 349"/>
            <p:cNvSpPr>
              <a:spLocks noChangeAspect="1" noChangeArrowheads="1"/>
            </p:cNvSpPr>
            <p:nvPr/>
          </p:nvSpPr>
          <p:spPr bwMode="auto">
            <a:xfrm>
              <a:off x="3823" y="3306"/>
              <a:ext cx="327"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12990" name="Rectangle 350"/>
            <p:cNvSpPr>
              <a:spLocks noChangeAspect="1" noChangeArrowheads="1"/>
            </p:cNvSpPr>
            <p:nvPr/>
          </p:nvSpPr>
          <p:spPr bwMode="auto">
            <a:xfrm>
              <a:off x="3823" y="3388"/>
              <a:ext cx="39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renewable</a:t>
              </a:r>
              <a:endParaRPr lang="en-US" sz="2000">
                <a:latin typeface="Arial" pitchFamily="-65" charset="0"/>
                <a:ea typeface="Arial" pitchFamily="-65" charset="0"/>
                <a:cs typeface="Arial" pitchFamily="-65" charset="0"/>
              </a:endParaRPr>
            </a:p>
          </p:txBody>
        </p:sp>
        <p:sp>
          <p:nvSpPr>
            <p:cNvPr id="112991" name="Rectangle 351"/>
            <p:cNvSpPr>
              <a:spLocks noChangeAspect="1" noChangeArrowheads="1"/>
            </p:cNvSpPr>
            <p:nvPr/>
          </p:nvSpPr>
          <p:spPr bwMode="auto">
            <a:xfrm>
              <a:off x="3823" y="3472"/>
              <a:ext cx="273"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energies</a:t>
              </a:r>
              <a:endParaRPr lang="en-US" sz="2000">
                <a:latin typeface="Arial" pitchFamily="-65" charset="0"/>
                <a:ea typeface="Arial" pitchFamily="-65" charset="0"/>
                <a:cs typeface="Arial" pitchFamily="-65" charset="0"/>
              </a:endParaRPr>
            </a:p>
          </p:txBody>
        </p:sp>
        <p:sp>
          <p:nvSpPr>
            <p:cNvPr id="112992" name="Rectangle 352"/>
            <p:cNvSpPr>
              <a:spLocks noChangeAspect="1" noChangeArrowheads="1"/>
            </p:cNvSpPr>
            <p:nvPr/>
          </p:nvSpPr>
          <p:spPr bwMode="auto">
            <a:xfrm>
              <a:off x="3518" y="2870"/>
              <a:ext cx="30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mitigation</a:t>
              </a:r>
              <a:endParaRPr lang="en-US" sz="2000">
                <a:latin typeface="Arial" pitchFamily="-65" charset="0"/>
                <a:ea typeface="Arial" pitchFamily="-65" charset="0"/>
                <a:cs typeface="Arial" pitchFamily="-65" charset="0"/>
              </a:endParaRPr>
            </a:p>
          </p:txBody>
        </p:sp>
        <p:sp>
          <p:nvSpPr>
            <p:cNvPr id="112993" name="Rectangle 353"/>
            <p:cNvSpPr>
              <a:spLocks noChangeAspect="1" noChangeArrowheads="1"/>
            </p:cNvSpPr>
            <p:nvPr/>
          </p:nvSpPr>
          <p:spPr bwMode="auto">
            <a:xfrm>
              <a:off x="3518" y="2952"/>
              <a:ext cx="39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adaptation</a:t>
              </a:r>
              <a:endParaRPr lang="en-US" sz="2000">
                <a:latin typeface="Arial" pitchFamily="-65" charset="0"/>
                <a:ea typeface="Arial" pitchFamily="-65" charset="0"/>
                <a:cs typeface="Arial" pitchFamily="-65" charset="0"/>
              </a:endParaRPr>
            </a:p>
          </p:txBody>
        </p:sp>
        <p:sp>
          <p:nvSpPr>
            <p:cNvPr id="112994" name="Rectangle 354"/>
            <p:cNvSpPr>
              <a:spLocks noChangeAspect="1" noChangeArrowheads="1"/>
            </p:cNvSpPr>
            <p:nvPr/>
          </p:nvSpPr>
          <p:spPr bwMode="auto">
            <a:xfrm>
              <a:off x="4092" y="3052"/>
              <a:ext cx="32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12995" name="Rectangle 355"/>
            <p:cNvSpPr>
              <a:spLocks noChangeAspect="1" noChangeArrowheads="1"/>
            </p:cNvSpPr>
            <p:nvPr/>
          </p:nvSpPr>
          <p:spPr bwMode="auto">
            <a:xfrm>
              <a:off x="4092" y="3136"/>
              <a:ext cx="434"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transportation</a:t>
              </a:r>
              <a:endParaRPr lang="en-US" sz="2000">
                <a:latin typeface="Arial" pitchFamily="-65" charset="0"/>
                <a:ea typeface="Arial" pitchFamily="-65" charset="0"/>
                <a:cs typeface="Arial" pitchFamily="-65" charset="0"/>
              </a:endParaRPr>
            </a:p>
          </p:txBody>
        </p:sp>
        <p:sp>
          <p:nvSpPr>
            <p:cNvPr id="112996" name="Rectangle 356"/>
            <p:cNvSpPr>
              <a:spLocks noChangeAspect="1" noChangeArrowheads="1"/>
            </p:cNvSpPr>
            <p:nvPr/>
          </p:nvSpPr>
          <p:spPr bwMode="auto">
            <a:xfrm>
              <a:off x="4310" y="3602"/>
              <a:ext cx="371"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cooperation</a:t>
              </a:r>
              <a:endParaRPr lang="en-US" sz="2000">
                <a:latin typeface="Arial" pitchFamily="-65" charset="0"/>
                <a:ea typeface="Arial" pitchFamily="-65" charset="0"/>
                <a:cs typeface="Arial" pitchFamily="-65" charset="0"/>
              </a:endParaRPr>
            </a:p>
          </p:txBody>
        </p:sp>
        <p:sp>
          <p:nvSpPr>
            <p:cNvPr id="112997" name="Rectangle 357"/>
            <p:cNvSpPr>
              <a:spLocks noChangeAspect="1" noChangeArrowheads="1"/>
            </p:cNvSpPr>
            <p:nvPr/>
          </p:nvSpPr>
          <p:spPr bwMode="auto">
            <a:xfrm>
              <a:off x="4539" y="3228"/>
              <a:ext cx="304"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a:t>
              </a:r>
              <a:endParaRPr lang="en-US" sz="2000">
                <a:latin typeface="Arial" pitchFamily="-65" charset="0"/>
                <a:ea typeface="Arial" pitchFamily="-65" charset="0"/>
                <a:cs typeface="Arial" pitchFamily="-65" charset="0"/>
              </a:endParaRPr>
            </a:p>
          </p:txBody>
        </p:sp>
        <p:sp>
          <p:nvSpPr>
            <p:cNvPr id="112998" name="Rectangle 358"/>
            <p:cNvSpPr>
              <a:spLocks noChangeAspect="1" noChangeArrowheads="1"/>
            </p:cNvSpPr>
            <p:nvPr/>
          </p:nvSpPr>
          <p:spPr bwMode="auto">
            <a:xfrm>
              <a:off x="4539" y="3311"/>
              <a:ext cx="406"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development</a:t>
              </a:r>
              <a:endParaRPr lang="en-US" sz="2000">
                <a:latin typeface="Arial" pitchFamily="-65" charset="0"/>
                <a:ea typeface="Arial" pitchFamily="-65" charset="0"/>
                <a:cs typeface="Arial" pitchFamily="-65" charset="0"/>
              </a:endParaRPr>
            </a:p>
          </p:txBody>
        </p:sp>
      </p:grpSp>
      <p:sp>
        <p:nvSpPr>
          <p:cNvPr id="112999" name="Text Box 359"/>
          <p:cNvSpPr txBox="1">
            <a:spLocks noChangeArrowheads="1"/>
          </p:cNvSpPr>
          <p:nvPr/>
        </p:nvSpPr>
        <p:spPr bwMode="auto">
          <a:xfrm>
            <a:off x="2871788" y="2616200"/>
            <a:ext cx="2754312" cy="1184275"/>
          </a:xfrm>
          <a:prstGeom prst="rect">
            <a:avLst/>
          </a:prstGeom>
          <a:noFill/>
          <a:ln w="12700">
            <a:noFill/>
            <a:miter lim="800000"/>
            <a:headEnd/>
            <a:tailEnd/>
          </a:ln>
          <a:effectLst/>
        </p:spPr>
        <p:txBody>
          <a:bodyPr lIns="90488" tIns="44450" rIns="90488" bIns="44450" anchorCtr="1">
            <a:prstTxWarp prst="textNoShape">
              <a:avLst/>
            </a:prstTxWarp>
            <a:spAutoFit/>
          </a:bodyPr>
          <a:lstStyle/>
          <a:p>
            <a:pPr algn="ctr"/>
            <a:r>
              <a:rPr lang="en-US" b="1">
                <a:latin typeface="Arial" pitchFamily="-65" charset="0"/>
                <a:ea typeface="Arial" pitchFamily="-65" charset="0"/>
                <a:cs typeface="Arial" pitchFamily="-65" charset="0"/>
              </a:rPr>
              <a:t>Global</a:t>
            </a:r>
          </a:p>
          <a:p>
            <a:pPr algn="ctr"/>
            <a:r>
              <a:rPr lang="en-US" b="1">
                <a:latin typeface="Arial" pitchFamily="-65" charset="0"/>
                <a:ea typeface="Arial" pitchFamily="-65" charset="0"/>
                <a:cs typeface="Arial" pitchFamily="-65" charset="0"/>
              </a:rPr>
              <a:t>Climate</a:t>
            </a:r>
          </a:p>
          <a:p>
            <a:pPr algn="ctr"/>
            <a:r>
              <a:rPr lang="en-US" b="1">
                <a:latin typeface="Arial" pitchFamily="-65" charset="0"/>
                <a:ea typeface="Arial" pitchFamily="-65" charset="0"/>
                <a:cs typeface="Arial" pitchFamily="-65" charset="0"/>
              </a:rPr>
              <a:t>Change</a:t>
            </a:r>
          </a:p>
        </p:txBody>
      </p:sp>
      <p:sp>
        <p:nvSpPr>
          <p:cNvPr id="113000" name="Text Box 360"/>
          <p:cNvSpPr txBox="1">
            <a:spLocks noChangeArrowheads="1"/>
          </p:cNvSpPr>
          <p:nvPr/>
        </p:nvSpPr>
        <p:spPr bwMode="auto">
          <a:xfrm>
            <a:off x="1047750" y="104775"/>
            <a:ext cx="2181225" cy="579438"/>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8C96C6"/>
                </a:solidFill>
                <a:latin typeface="Arial" pitchFamily="-65" charset="0"/>
                <a:ea typeface="Arial" pitchFamily="-65" charset="0"/>
                <a:cs typeface="Arial" pitchFamily="-65" charset="0"/>
              </a:rPr>
              <a:t>evidence</a:t>
            </a:r>
          </a:p>
        </p:txBody>
      </p:sp>
      <p:sp>
        <p:nvSpPr>
          <p:cNvPr id="113001" name="Text Box 361"/>
          <p:cNvSpPr txBox="1">
            <a:spLocks noChangeArrowheads="1"/>
          </p:cNvSpPr>
          <p:nvPr/>
        </p:nvSpPr>
        <p:spPr bwMode="auto">
          <a:xfrm rot="5400000">
            <a:off x="6652419" y="3096419"/>
            <a:ext cx="3057525" cy="579437"/>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8C96C6"/>
                </a:solidFill>
                <a:latin typeface="Arial" pitchFamily="-65" charset="0"/>
                <a:ea typeface="Arial" pitchFamily="-65" charset="0"/>
                <a:cs typeface="Arial" pitchFamily="-65" charset="0"/>
              </a:rPr>
              <a:t>mechanisms</a:t>
            </a:r>
          </a:p>
        </p:txBody>
      </p:sp>
      <p:sp>
        <p:nvSpPr>
          <p:cNvPr id="113002" name="Text Box 362"/>
          <p:cNvSpPr txBox="1">
            <a:spLocks noChangeArrowheads="1"/>
          </p:cNvSpPr>
          <p:nvPr/>
        </p:nvSpPr>
        <p:spPr bwMode="auto">
          <a:xfrm>
            <a:off x="266700" y="6007100"/>
            <a:ext cx="31146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8C96C6"/>
                </a:solidFill>
                <a:latin typeface="Arial" pitchFamily="-65" charset="0"/>
                <a:ea typeface="Arial" pitchFamily="-65" charset="0"/>
                <a:cs typeface="Arial" pitchFamily="-65" charset="0"/>
              </a:rPr>
              <a:t>predicted consequences</a:t>
            </a:r>
          </a:p>
        </p:txBody>
      </p:sp>
      <p:sp>
        <p:nvSpPr>
          <p:cNvPr id="113003" name="Text Box 363"/>
          <p:cNvSpPr txBox="1">
            <a:spLocks noChangeArrowheads="1"/>
          </p:cNvSpPr>
          <p:nvPr/>
        </p:nvSpPr>
        <p:spPr bwMode="auto">
          <a:xfrm>
            <a:off x="5867400" y="47625"/>
            <a:ext cx="1973263" cy="579438"/>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3200" b="1">
                <a:solidFill>
                  <a:srgbClr val="8C96C6"/>
                </a:solidFill>
                <a:latin typeface="Arial" pitchFamily="-65" charset="0"/>
                <a:ea typeface="Arial" pitchFamily="-65" charset="0"/>
                <a:cs typeface="Arial" pitchFamily="-65" charset="0"/>
              </a:rPr>
              <a:t>causes</a:t>
            </a:r>
          </a:p>
        </p:txBody>
      </p:sp>
      <p:sp>
        <p:nvSpPr>
          <p:cNvPr id="113004" name="Text Box 364"/>
          <p:cNvSpPr txBox="1">
            <a:spLocks noChangeArrowheads="1"/>
          </p:cNvSpPr>
          <p:nvPr/>
        </p:nvSpPr>
        <p:spPr bwMode="auto">
          <a:xfrm>
            <a:off x="5119688" y="6035675"/>
            <a:ext cx="37242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B3CDE3"/>
                </a:solidFill>
                <a:latin typeface="Arial" pitchFamily="-65" charset="0"/>
                <a:ea typeface="Arial" pitchFamily="-65" charset="0"/>
                <a:cs typeface="Arial" pitchFamily="-65" charset="0"/>
              </a:rPr>
              <a:t>mitigation &amp; adaptation</a:t>
            </a:r>
          </a:p>
        </p:txBody>
      </p:sp>
      <p:sp>
        <p:nvSpPr>
          <p:cNvPr id="113005" name="Line 365"/>
          <p:cNvSpPr>
            <a:spLocks noChangeShapeType="1"/>
          </p:cNvSpPr>
          <p:nvPr/>
        </p:nvSpPr>
        <p:spPr bwMode="auto">
          <a:xfrm>
            <a:off x="3905250" y="238125"/>
            <a:ext cx="238125" cy="2276475"/>
          </a:xfrm>
          <a:prstGeom prst="line">
            <a:avLst/>
          </a:prstGeom>
          <a:noFill/>
          <a:ln w="3175">
            <a:solidFill>
              <a:srgbClr val="8C96C6"/>
            </a:solidFill>
            <a:prstDash val="lgDash"/>
            <a:round/>
            <a:headEnd/>
            <a:tailEnd/>
          </a:ln>
          <a:effectLst/>
        </p:spPr>
        <p:txBody>
          <a:bodyPr>
            <a:prstTxWarp prst="textNoShape">
              <a:avLst/>
            </a:prstTxWarp>
          </a:bodyPr>
          <a:lstStyle/>
          <a:p>
            <a:endParaRPr lang="en-US"/>
          </a:p>
        </p:txBody>
      </p:sp>
      <p:sp>
        <p:nvSpPr>
          <p:cNvPr id="113006" name="Line 366"/>
          <p:cNvSpPr>
            <a:spLocks noChangeShapeType="1"/>
          </p:cNvSpPr>
          <p:nvPr/>
        </p:nvSpPr>
        <p:spPr bwMode="auto">
          <a:xfrm>
            <a:off x="723900" y="2514600"/>
            <a:ext cx="2743200" cy="647700"/>
          </a:xfrm>
          <a:prstGeom prst="line">
            <a:avLst/>
          </a:prstGeom>
          <a:noFill/>
          <a:ln w="3175">
            <a:solidFill>
              <a:srgbClr val="8C96C6"/>
            </a:solidFill>
            <a:prstDash val="lgDash"/>
            <a:round/>
            <a:headEnd/>
            <a:tailEnd/>
          </a:ln>
          <a:effectLst/>
        </p:spPr>
        <p:txBody>
          <a:bodyPr>
            <a:prstTxWarp prst="textNoShape">
              <a:avLst/>
            </a:prstTxWarp>
          </a:bodyPr>
          <a:lstStyle/>
          <a:p>
            <a:endParaRPr lang="en-US"/>
          </a:p>
        </p:txBody>
      </p:sp>
      <p:sp>
        <p:nvSpPr>
          <p:cNvPr id="113007" name="Line 367"/>
          <p:cNvSpPr>
            <a:spLocks noChangeShapeType="1"/>
          </p:cNvSpPr>
          <p:nvPr/>
        </p:nvSpPr>
        <p:spPr bwMode="auto">
          <a:xfrm flipH="1" flipV="1">
            <a:off x="4524375" y="3857625"/>
            <a:ext cx="1143000" cy="2333625"/>
          </a:xfrm>
          <a:prstGeom prst="line">
            <a:avLst/>
          </a:prstGeom>
          <a:noFill/>
          <a:ln w="3175">
            <a:solidFill>
              <a:srgbClr val="8C96C6"/>
            </a:solidFill>
            <a:prstDash val="lgDash"/>
            <a:round/>
            <a:headEnd/>
            <a:tailEnd/>
          </a:ln>
          <a:effectLst/>
        </p:spPr>
        <p:txBody>
          <a:bodyPr>
            <a:prstTxWarp prst="textNoShape">
              <a:avLst/>
            </a:prstTxWarp>
          </a:bodyPr>
          <a:lstStyle/>
          <a:p>
            <a:endParaRPr lang="en-US"/>
          </a:p>
        </p:txBody>
      </p:sp>
      <p:sp>
        <p:nvSpPr>
          <p:cNvPr id="113008" name="Line 368"/>
          <p:cNvSpPr>
            <a:spLocks noChangeShapeType="1"/>
          </p:cNvSpPr>
          <p:nvPr/>
        </p:nvSpPr>
        <p:spPr bwMode="auto">
          <a:xfrm flipH="1" flipV="1">
            <a:off x="5019675" y="3752850"/>
            <a:ext cx="3171825" cy="1543050"/>
          </a:xfrm>
          <a:prstGeom prst="line">
            <a:avLst/>
          </a:prstGeom>
          <a:noFill/>
          <a:ln w="3175">
            <a:solidFill>
              <a:srgbClr val="8C96C6"/>
            </a:solidFill>
            <a:prstDash val="lgDash"/>
            <a:round/>
            <a:headEnd/>
            <a:tailEnd/>
          </a:ln>
          <a:effectLst/>
        </p:spPr>
        <p:txBody>
          <a:bodyPr>
            <a:prstTxWarp prst="textNoShape">
              <a:avLst/>
            </a:prstTxWarp>
          </a:bodyPr>
          <a:lstStyle/>
          <a:p>
            <a:endParaRPr lang="en-US"/>
          </a:p>
        </p:txBody>
      </p:sp>
      <p:sp>
        <p:nvSpPr>
          <p:cNvPr id="113009" name="Line 369"/>
          <p:cNvSpPr>
            <a:spLocks noChangeShapeType="1"/>
          </p:cNvSpPr>
          <p:nvPr/>
        </p:nvSpPr>
        <p:spPr bwMode="auto">
          <a:xfrm flipH="1">
            <a:off x="4962525" y="1971675"/>
            <a:ext cx="2981325" cy="1076325"/>
          </a:xfrm>
          <a:prstGeom prst="line">
            <a:avLst/>
          </a:prstGeom>
          <a:noFill/>
          <a:ln w="3175">
            <a:solidFill>
              <a:srgbClr val="8C96C6"/>
            </a:solidFill>
            <a:prstDash val="lgDash"/>
            <a:round/>
            <a:headEnd/>
            <a:tailEnd/>
          </a:ln>
          <a:effectLst/>
        </p:spPr>
        <p:txBody>
          <a:bodyPr>
            <a:prstTxWarp prst="textNoShape">
              <a:avLst/>
            </a:prstTxWarp>
          </a:bodyPr>
          <a:lstStyle/>
          <a:p>
            <a:endParaRPr lang="en-US"/>
          </a:p>
        </p:txBody>
      </p:sp>
      <p:sp>
        <p:nvSpPr>
          <p:cNvPr id="113010" name="Oval 370"/>
          <p:cNvSpPr>
            <a:spLocks noChangeArrowheads="1"/>
          </p:cNvSpPr>
          <p:nvPr/>
        </p:nvSpPr>
        <p:spPr bwMode="auto">
          <a:xfrm>
            <a:off x="7620000" y="76200"/>
            <a:ext cx="1447800" cy="1066800"/>
          </a:xfrm>
          <a:prstGeom prst="ellipse">
            <a:avLst/>
          </a:prstGeom>
          <a:solidFill>
            <a:srgbClr val="8B95C5"/>
          </a:solidFill>
          <a:ln w="9525">
            <a:noFill/>
            <a:round/>
            <a:headEnd/>
            <a:tailEnd/>
          </a:ln>
        </p:spPr>
        <p:txBody>
          <a:bodyPr anchor="ctr">
            <a:prstTxWarp prst="textNoShape">
              <a:avLst/>
            </a:prstTxWarp>
          </a:bodyPr>
          <a:lstStyle/>
          <a:p>
            <a:pPr algn="ctr"/>
            <a:r>
              <a:rPr lang="en-US" sz="3200" b="1">
                <a:solidFill>
                  <a:schemeClr val="bg1"/>
                </a:solidFill>
                <a:latin typeface="Arial" pitchFamily="-65" charset="0"/>
              </a:rPr>
              <a:t>Post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700" y="47625"/>
            <a:ext cx="8877300" cy="6810375"/>
            <a:chOff x="168" y="30"/>
            <a:chExt cx="5592" cy="4290"/>
          </a:xfrm>
        </p:grpSpPr>
        <p:sp>
          <p:nvSpPr>
            <p:cNvPr id="121859" name="Oval 3"/>
            <p:cNvSpPr>
              <a:spLocks noChangeAspect="1" noChangeArrowheads="1"/>
            </p:cNvSpPr>
            <p:nvPr/>
          </p:nvSpPr>
          <p:spPr bwMode="auto">
            <a:xfrm>
              <a:off x="2939" y="2149"/>
              <a:ext cx="18" cy="11"/>
            </a:xfrm>
            <a:prstGeom prst="ellipse">
              <a:avLst/>
            </a:prstGeom>
            <a:noFill/>
            <a:ln w="9525">
              <a:noFill/>
              <a:round/>
              <a:headEnd/>
              <a:tailEnd/>
            </a:ln>
          </p:spPr>
          <p:txBody>
            <a:bodyPr>
              <a:prstTxWarp prst="textNoShape">
                <a:avLst/>
              </a:prstTxWarp>
            </a:bodyPr>
            <a:lstStyle/>
            <a:p>
              <a:endParaRPr lang="en-US"/>
            </a:p>
          </p:txBody>
        </p:sp>
        <p:sp>
          <p:nvSpPr>
            <p:cNvPr id="121860" name="Oval 4"/>
            <p:cNvSpPr>
              <a:spLocks noChangeAspect="1" noChangeArrowheads="1"/>
            </p:cNvSpPr>
            <p:nvPr/>
          </p:nvSpPr>
          <p:spPr bwMode="auto">
            <a:xfrm>
              <a:off x="2537" y="2396"/>
              <a:ext cx="19" cy="10"/>
            </a:xfrm>
            <a:prstGeom prst="ellipse">
              <a:avLst/>
            </a:prstGeom>
            <a:noFill/>
            <a:ln w="9525">
              <a:noFill/>
              <a:round/>
              <a:headEnd/>
              <a:tailEnd/>
            </a:ln>
          </p:spPr>
          <p:txBody>
            <a:bodyPr>
              <a:prstTxWarp prst="textNoShape">
                <a:avLst/>
              </a:prstTxWarp>
            </a:bodyPr>
            <a:lstStyle/>
            <a:p>
              <a:endParaRPr lang="en-US"/>
            </a:p>
          </p:txBody>
        </p:sp>
        <p:sp>
          <p:nvSpPr>
            <p:cNvPr id="121861" name="Text Box 5"/>
            <p:cNvSpPr txBox="1">
              <a:spLocks noChangeAspect="1" noChangeArrowheads="1"/>
            </p:cNvSpPr>
            <p:nvPr/>
          </p:nvSpPr>
          <p:spPr bwMode="auto">
            <a:xfrm>
              <a:off x="1780" y="1695"/>
              <a:ext cx="1812" cy="746"/>
            </a:xfrm>
            <a:prstGeom prst="rect">
              <a:avLst/>
            </a:prstGeom>
            <a:noFill/>
            <a:ln w="12700">
              <a:noFill/>
              <a:miter lim="800000"/>
              <a:headEnd/>
              <a:tailEnd/>
            </a:ln>
            <a:effectLst/>
          </p:spPr>
          <p:txBody>
            <a:bodyPr lIns="90488" tIns="44450" rIns="90488" bIns="44450" anchorCtr="1">
              <a:prstTxWarp prst="textNoShape">
                <a:avLst/>
              </a:prstTxWarp>
              <a:spAutoFit/>
            </a:bodyPr>
            <a:lstStyle/>
            <a:p>
              <a:pPr algn="ctr"/>
              <a:r>
                <a:rPr lang="en-US" b="1">
                  <a:latin typeface="Arial" pitchFamily="-65" charset="0"/>
                  <a:ea typeface="Arial" pitchFamily="-65" charset="0"/>
                  <a:cs typeface="Arial" pitchFamily="-65" charset="0"/>
                </a:rPr>
                <a:t>Global</a:t>
              </a:r>
            </a:p>
            <a:p>
              <a:pPr algn="ctr"/>
              <a:r>
                <a:rPr lang="en-US" b="1">
                  <a:latin typeface="Arial" pitchFamily="-65" charset="0"/>
                  <a:ea typeface="Arial" pitchFamily="-65" charset="0"/>
                  <a:cs typeface="Arial" pitchFamily="-65" charset="0"/>
                </a:rPr>
                <a:t>Climate</a:t>
              </a:r>
            </a:p>
            <a:p>
              <a:pPr algn="ctr"/>
              <a:r>
                <a:rPr lang="en-US" b="1">
                  <a:latin typeface="Arial" pitchFamily="-65" charset="0"/>
                  <a:ea typeface="Arial" pitchFamily="-65" charset="0"/>
                  <a:cs typeface="Arial" pitchFamily="-65" charset="0"/>
                </a:rPr>
                <a:t>Change</a:t>
              </a:r>
            </a:p>
          </p:txBody>
        </p:sp>
        <p:sp>
          <p:nvSpPr>
            <p:cNvPr id="121862" name="Oval 6"/>
            <p:cNvSpPr>
              <a:spLocks noChangeAspect="1" noChangeArrowheads="1"/>
            </p:cNvSpPr>
            <p:nvPr/>
          </p:nvSpPr>
          <p:spPr bwMode="auto">
            <a:xfrm>
              <a:off x="4523" y="3312"/>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63" name="Oval 7"/>
            <p:cNvSpPr>
              <a:spLocks noChangeAspect="1" noChangeArrowheads="1"/>
            </p:cNvSpPr>
            <p:nvPr/>
          </p:nvSpPr>
          <p:spPr bwMode="auto">
            <a:xfrm>
              <a:off x="4383" y="3175"/>
              <a:ext cx="297" cy="285"/>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64" name="Oval 8"/>
            <p:cNvSpPr>
              <a:spLocks noChangeAspect="1" noChangeArrowheads="1"/>
            </p:cNvSpPr>
            <p:nvPr/>
          </p:nvSpPr>
          <p:spPr bwMode="auto">
            <a:xfrm>
              <a:off x="3866" y="3604"/>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65" name="Oval 9"/>
            <p:cNvSpPr>
              <a:spLocks noChangeAspect="1" noChangeArrowheads="1"/>
            </p:cNvSpPr>
            <p:nvPr/>
          </p:nvSpPr>
          <p:spPr bwMode="auto">
            <a:xfrm>
              <a:off x="3711" y="3454"/>
              <a:ext cx="324" cy="31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66" name="Oval 10"/>
            <p:cNvSpPr>
              <a:spLocks noChangeAspect="1" noChangeArrowheads="1"/>
            </p:cNvSpPr>
            <p:nvPr/>
          </p:nvSpPr>
          <p:spPr bwMode="auto">
            <a:xfrm>
              <a:off x="4422" y="3519"/>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67" name="Oval 11"/>
            <p:cNvSpPr>
              <a:spLocks noChangeAspect="1" noChangeArrowheads="1"/>
            </p:cNvSpPr>
            <p:nvPr/>
          </p:nvSpPr>
          <p:spPr bwMode="auto">
            <a:xfrm>
              <a:off x="4339" y="3441"/>
              <a:ext cx="180" cy="173"/>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68" name="Oval 12"/>
            <p:cNvSpPr>
              <a:spLocks noChangeAspect="1" noChangeArrowheads="1"/>
            </p:cNvSpPr>
            <p:nvPr/>
          </p:nvSpPr>
          <p:spPr bwMode="auto">
            <a:xfrm>
              <a:off x="3929" y="1444"/>
              <a:ext cx="13"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69" name="Oval 13"/>
            <p:cNvSpPr>
              <a:spLocks noChangeAspect="1" noChangeArrowheads="1"/>
            </p:cNvSpPr>
            <p:nvPr/>
          </p:nvSpPr>
          <p:spPr bwMode="auto">
            <a:xfrm>
              <a:off x="3758" y="1279"/>
              <a:ext cx="354" cy="341"/>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70" name="Oval 14"/>
            <p:cNvSpPr>
              <a:spLocks noChangeAspect="1" noChangeArrowheads="1"/>
            </p:cNvSpPr>
            <p:nvPr/>
          </p:nvSpPr>
          <p:spPr bwMode="auto">
            <a:xfrm>
              <a:off x="3632" y="1323"/>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71" name="Oval 15"/>
            <p:cNvSpPr>
              <a:spLocks noChangeAspect="1" noChangeArrowheads="1"/>
            </p:cNvSpPr>
            <p:nvPr/>
          </p:nvSpPr>
          <p:spPr bwMode="auto">
            <a:xfrm>
              <a:off x="3318" y="1020"/>
              <a:ext cx="643" cy="619"/>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72" name="Oval 16"/>
            <p:cNvSpPr>
              <a:spLocks noChangeAspect="1" noChangeArrowheads="1"/>
            </p:cNvSpPr>
            <p:nvPr/>
          </p:nvSpPr>
          <p:spPr bwMode="auto">
            <a:xfrm>
              <a:off x="3739" y="1582"/>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73" name="Oval 17"/>
            <p:cNvSpPr>
              <a:spLocks noChangeAspect="1" noChangeArrowheads="1"/>
            </p:cNvSpPr>
            <p:nvPr/>
          </p:nvSpPr>
          <p:spPr bwMode="auto">
            <a:xfrm>
              <a:off x="3608" y="1457"/>
              <a:ext cx="278" cy="26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74" name="Oval 18"/>
            <p:cNvSpPr>
              <a:spLocks noChangeAspect="1" noChangeArrowheads="1"/>
            </p:cNvSpPr>
            <p:nvPr/>
          </p:nvSpPr>
          <p:spPr bwMode="auto">
            <a:xfrm>
              <a:off x="3608" y="62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75" name="Oval 19"/>
            <p:cNvSpPr>
              <a:spLocks noChangeAspect="1" noChangeArrowheads="1"/>
            </p:cNvSpPr>
            <p:nvPr/>
          </p:nvSpPr>
          <p:spPr bwMode="auto">
            <a:xfrm>
              <a:off x="3444" y="468"/>
              <a:ext cx="343" cy="330"/>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76" name="Oval 20"/>
            <p:cNvSpPr>
              <a:spLocks noChangeAspect="1" noChangeArrowheads="1"/>
            </p:cNvSpPr>
            <p:nvPr/>
          </p:nvSpPr>
          <p:spPr bwMode="auto">
            <a:xfrm>
              <a:off x="4035" y="1164"/>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77" name="Oval 21"/>
            <p:cNvSpPr>
              <a:spLocks noChangeAspect="1" noChangeArrowheads="1"/>
            </p:cNvSpPr>
            <p:nvPr/>
          </p:nvSpPr>
          <p:spPr bwMode="auto">
            <a:xfrm>
              <a:off x="3880" y="1015"/>
              <a:ext cx="324" cy="31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78" name="Oval 22"/>
            <p:cNvSpPr>
              <a:spLocks noChangeAspect="1" noChangeArrowheads="1"/>
            </p:cNvSpPr>
            <p:nvPr/>
          </p:nvSpPr>
          <p:spPr bwMode="auto">
            <a:xfrm>
              <a:off x="3410" y="756"/>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79" name="Oval 23"/>
            <p:cNvSpPr>
              <a:spLocks noChangeAspect="1" noChangeArrowheads="1"/>
            </p:cNvSpPr>
            <p:nvPr/>
          </p:nvSpPr>
          <p:spPr bwMode="auto">
            <a:xfrm>
              <a:off x="3343" y="691"/>
              <a:ext cx="150" cy="143"/>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80" name="Oval 24"/>
            <p:cNvSpPr>
              <a:spLocks noChangeAspect="1" noChangeArrowheads="1"/>
            </p:cNvSpPr>
            <p:nvPr/>
          </p:nvSpPr>
          <p:spPr bwMode="auto">
            <a:xfrm>
              <a:off x="3047" y="1337"/>
              <a:ext cx="15" cy="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81" name="Oval 25"/>
            <p:cNvSpPr>
              <a:spLocks noChangeAspect="1" noChangeArrowheads="1"/>
            </p:cNvSpPr>
            <p:nvPr/>
          </p:nvSpPr>
          <p:spPr bwMode="auto">
            <a:xfrm>
              <a:off x="2994" y="1286"/>
              <a:ext cx="121" cy="11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82" name="Oval 26"/>
            <p:cNvSpPr>
              <a:spLocks noChangeAspect="1" noChangeArrowheads="1"/>
            </p:cNvSpPr>
            <p:nvPr/>
          </p:nvSpPr>
          <p:spPr bwMode="auto">
            <a:xfrm>
              <a:off x="4456" y="53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83" name="Oval 27"/>
            <p:cNvSpPr>
              <a:spLocks noChangeAspect="1" noChangeArrowheads="1"/>
            </p:cNvSpPr>
            <p:nvPr/>
          </p:nvSpPr>
          <p:spPr bwMode="auto">
            <a:xfrm>
              <a:off x="4364" y="444"/>
              <a:ext cx="198" cy="190"/>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84" name="Oval 28"/>
            <p:cNvSpPr>
              <a:spLocks noChangeAspect="1" noChangeArrowheads="1"/>
            </p:cNvSpPr>
            <p:nvPr/>
          </p:nvSpPr>
          <p:spPr bwMode="auto">
            <a:xfrm>
              <a:off x="4456" y="1160"/>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85" name="Oval 29"/>
            <p:cNvSpPr>
              <a:spLocks noChangeAspect="1" noChangeArrowheads="1"/>
            </p:cNvSpPr>
            <p:nvPr/>
          </p:nvSpPr>
          <p:spPr bwMode="auto">
            <a:xfrm>
              <a:off x="4326" y="1034"/>
              <a:ext cx="274" cy="265"/>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86" name="Oval 30"/>
            <p:cNvSpPr>
              <a:spLocks noChangeAspect="1" noChangeArrowheads="1"/>
            </p:cNvSpPr>
            <p:nvPr/>
          </p:nvSpPr>
          <p:spPr bwMode="auto">
            <a:xfrm>
              <a:off x="4306" y="961"/>
              <a:ext cx="14" cy="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87" name="Oval 31"/>
            <p:cNvSpPr>
              <a:spLocks noChangeAspect="1" noChangeArrowheads="1"/>
            </p:cNvSpPr>
            <p:nvPr/>
          </p:nvSpPr>
          <p:spPr bwMode="auto">
            <a:xfrm>
              <a:off x="4108" y="770"/>
              <a:ext cx="411" cy="394"/>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88" name="Oval 32"/>
            <p:cNvSpPr>
              <a:spLocks noChangeAspect="1" noChangeArrowheads="1"/>
            </p:cNvSpPr>
            <p:nvPr/>
          </p:nvSpPr>
          <p:spPr bwMode="auto">
            <a:xfrm>
              <a:off x="3402" y="1044"/>
              <a:ext cx="13"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89" name="Oval 33"/>
            <p:cNvSpPr>
              <a:spLocks noChangeAspect="1" noChangeArrowheads="1"/>
            </p:cNvSpPr>
            <p:nvPr/>
          </p:nvSpPr>
          <p:spPr bwMode="auto">
            <a:xfrm>
              <a:off x="3270" y="917"/>
              <a:ext cx="276" cy="268"/>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90" name="Oval 34"/>
            <p:cNvSpPr>
              <a:spLocks noChangeAspect="1" noChangeArrowheads="1"/>
            </p:cNvSpPr>
            <p:nvPr/>
          </p:nvSpPr>
          <p:spPr bwMode="auto">
            <a:xfrm>
              <a:off x="4044" y="528"/>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91" name="Oval 35"/>
            <p:cNvSpPr>
              <a:spLocks noChangeAspect="1" noChangeArrowheads="1"/>
            </p:cNvSpPr>
            <p:nvPr/>
          </p:nvSpPr>
          <p:spPr bwMode="auto">
            <a:xfrm>
              <a:off x="3914" y="402"/>
              <a:ext cx="275" cy="26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892" name="Oval 36"/>
            <p:cNvSpPr>
              <a:spLocks noChangeAspect="1" noChangeArrowheads="1"/>
            </p:cNvSpPr>
            <p:nvPr/>
          </p:nvSpPr>
          <p:spPr bwMode="auto">
            <a:xfrm>
              <a:off x="4097" y="714"/>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93" name="Oval 37"/>
            <p:cNvSpPr>
              <a:spLocks noChangeAspect="1" noChangeArrowheads="1"/>
            </p:cNvSpPr>
            <p:nvPr/>
          </p:nvSpPr>
          <p:spPr bwMode="auto">
            <a:xfrm>
              <a:off x="4044" y="663"/>
              <a:ext cx="122" cy="117"/>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94" name="Oval 38"/>
            <p:cNvSpPr>
              <a:spLocks noChangeAspect="1" noChangeArrowheads="1"/>
            </p:cNvSpPr>
            <p:nvPr/>
          </p:nvSpPr>
          <p:spPr bwMode="auto">
            <a:xfrm>
              <a:off x="2975" y="831"/>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95" name="Oval 39"/>
            <p:cNvSpPr>
              <a:spLocks noChangeAspect="1" noChangeArrowheads="1"/>
            </p:cNvSpPr>
            <p:nvPr/>
          </p:nvSpPr>
          <p:spPr bwMode="auto">
            <a:xfrm>
              <a:off x="2826" y="685"/>
              <a:ext cx="313" cy="30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96" name="Oval 40"/>
            <p:cNvSpPr>
              <a:spLocks noChangeAspect="1" noChangeArrowheads="1"/>
            </p:cNvSpPr>
            <p:nvPr/>
          </p:nvSpPr>
          <p:spPr bwMode="auto">
            <a:xfrm>
              <a:off x="3798" y="1809"/>
              <a:ext cx="82" cy="8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97" name="Oval 41"/>
            <p:cNvSpPr>
              <a:spLocks noChangeAspect="1" noChangeArrowheads="1"/>
            </p:cNvSpPr>
            <p:nvPr/>
          </p:nvSpPr>
          <p:spPr bwMode="auto">
            <a:xfrm>
              <a:off x="3972" y="933"/>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898" name="Oval 42"/>
            <p:cNvSpPr>
              <a:spLocks noChangeAspect="1" noChangeArrowheads="1"/>
            </p:cNvSpPr>
            <p:nvPr/>
          </p:nvSpPr>
          <p:spPr bwMode="auto">
            <a:xfrm>
              <a:off x="3822" y="788"/>
              <a:ext cx="313" cy="30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899" name="Oval 43"/>
            <p:cNvSpPr>
              <a:spLocks noChangeAspect="1" noChangeArrowheads="1"/>
            </p:cNvSpPr>
            <p:nvPr/>
          </p:nvSpPr>
          <p:spPr bwMode="auto">
            <a:xfrm>
              <a:off x="4538" y="668"/>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00" name="Oval 44"/>
            <p:cNvSpPr>
              <a:spLocks noChangeAspect="1" noChangeArrowheads="1"/>
            </p:cNvSpPr>
            <p:nvPr/>
          </p:nvSpPr>
          <p:spPr bwMode="auto">
            <a:xfrm>
              <a:off x="4485" y="617"/>
              <a:ext cx="120" cy="11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01" name="Oval 45"/>
            <p:cNvSpPr>
              <a:spLocks noChangeAspect="1" noChangeArrowheads="1"/>
            </p:cNvSpPr>
            <p:nvPr/>
          </p:nvSpPr>
          <p:spPr bwMode="auto">
            <a:xfrm>
              <a:off x="3153" y="57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02" name="Oval 46"/>
            <p:cNvSpPr>
              <a:spLocks noChangeAspect="1" noChangeArrowheads="1"/>
            </p:cNvSpPr>
            <p:nvPr/>
          </p:nvSpPr>
          <p:spPr bwMode="auto">
            <a:xfrm>
              <a:off x="3100" y="518"/>
              <a:ext cx="123" cy="11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03" name="Oval 47"/>
            <p:cNvSpPr>
              <a:spLocks noChangeAspect="1" noChangeArrowheads="1"/>
            </p:cNvSpPr>
            <p:nvPr/>
          </p:nvSpPr>
          <p:spPr bwMode="auto">
            <a:xfrm>
              <a:off x="1658" y="501"/>
              <a:ext cx="122" cy="116"/>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04" name="Oval 48"/>
            <p:cNvSpPr>
              <a:spLocks noChangeAspect="1" noChangeArrowheads="1"/>
            </p:cNvSpPr>
            <p:nvPr/>
          </p:nvSpPr>
          <p:spPr bwMode="auto">
            <a:xfrm>
              <a:off x="1853" y="857"/>
              <a:ext cx="13"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05" name="Oval 49"/>
            <p:cNvSpPr>
              <a:spLocks noChangeAspect="1" noChangeArrowheads="1"/>
            </p:cNvSpPr>
            <p:nvPr/>
          </p:nvSpPr>
          <p:spPr bwMode="auto">
            <a:xfrm>
              <a:off x="1595" y="612"/>
              <a:ext cx="528" cy="50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06" name="Oval 50"/>
            <p:cNvSpPr>
              <a:spLocks noChangeAspect="1" noChangeArrowheads="1"/>
            </p:cNvSpPr>
            <p:nvPr/>
          </p:nvSpPr>
          <p:spPr bwMode="auto">
            <a:xfrm>
              <a:off x="2144" y="1479"/>
              <a:ext cx="13" cy="16"/>
            </a:xfrm>
            <a:prstGeom prst="ellipse">
              <a:avLst/>
            </a:prstGeom>
            <a:noFill/>
            <a:ln w="9525">
              <a:noFill/>
              <a:round/>
              <a:headEnd/>
              <a:tailEnd/>
            </a:ln>
          </p:spPr>
          <p:txBody>
            <a:bodyPr>
              <a:prstTxWarp prst="textNoShape">
                <a:avLst/>
              </a:prstTxWarp>
            </a:bodyPr>
            <a:lstStyle/>
            <a:p>
              <a:endParaRPr lang="en-US"/>
            </a:p>
          </p:txBody>
        </p:sp>
        <p:sp>
          <p:nvSpPr>
            <p:cNvPr id="121907" name="Oval 51"/>
            <p:cNvSpPr>
              <a:spLocks noChangeAspect="1" noChangeArrowheads="1"/>
            </p:cNvSpPr>
            <p:nvPr/>
          </p:nvSpPr>
          <p:spPr bwMode="auto">
            <a:xfrm>
              <a:off x="2074" y="1416"/>
              <a:ext cx="151" cy="144"/>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08" name="Oval 52"/>
            <p:cNvSpPr>
              <a:spLocks noChangeAspect="1" noChangeArrowheads="1"/>
            </p:cNvSpPr>
            <p:nvPr/>
          </p:nvSpPr>
          <p:spPr bwMode="auto">
            <a:xfrm>
              <a:off x="884" y="1185"/>
              <a:ext cx="14" cy="11"/>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09" name="Oval 53"/>
            <p:cNvSpPr>
              <a:spLocks noChangeAspect="1" noChangeArrowheads="1"/>
            </p:cNvSpPr>
            <p:nvPr/>
          </p:nvSpPr>
          <p:spPr bwMode="auto">
            <a:xfrm>
              <a:off x="733" y="1039"/>
              <a:ext cx="314" cy="30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10" name="Oval 54"/>
            <p:cNvSpPr>
              <a:spLocks noChangeAspect="1" noChangeArrowheads="1"/>
            </p:cNvSpPr>
            <p:nvPr/>
          </p:nvSpPr>
          <p:spPr bwMode="auto">
            <a:xfrm>
              <a:off x="845" y="798"/>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11" name="Oval 55"/>
            <p:cNvSpPr>
              <a:spLocks noChangeAspect="1" noChangeArrowheads="1"/>
            </p:cNvSpPr>
            <p:nvPr/>
          </p:nvSpPr>
          <p:spPr bwMode="auto">
            <a:xfrm>
              <a:off x="724" y="682"/>
              <a:ext cx="257" cy="24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12" name="Oval 56"/>
            <p:cNvSpPr>
              <a:spLocks noChangeAspect="1" noChangeArrowheads="1"/>
            </p:cNvSpPr>
            <p:nvPr/>
          </p:nvSpPr>
          <p:spPr bwMode="auto">
            <a:xfrm>
              <a:off x="1282" y="580"/>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13" name="Oval 57"/>
            <p:cNvSpPr>
              <a:spLocks noChangeAspect="1" noChangeArrowheads="1"/>
            </p:cNvSpPr>
            <p:nvPr/>
          </p:nvSpPr>
          <p:spPr bwMode="auto">
            <a:xfrm>
              <a:off x="1213" y="514"/>
              <a:ext cx="149" cy="144"/>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14" name="Oval 58"/>
            <p:cNvSpPr>
              <a:spLocks noChangeAspect="1" noChangeArrowheads="1"/>
            </p:cNvSpPr>
            <p:nvPr/>
          </p:nvSpPr>
          <p:spPr bwMode="auto">
            <a:xfrm>
              <a:off x="1528" y="156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15" name="Oval 59"/>
            <p:cNvSpPr>
              <a:spLocks noChangeAspect="1" noChangeArrowheads="1"/>
            </p:cNvSpPr>
            <p:nvPr/>
          </p:nvSpPr>
          <p:spPr bwMode="auto">
            <a:xfrm>
              <a:off x="1315" y="1364"/>
              <a:ext cx="440" cy="424"/>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16" name="Oval 60"/>
            <p:cNvSpPr>
              <a:spLocks noChangeAspect="1" noChangeArrowheads="1"/>
            </p:cNvSpPr>
            <p:nvPr/>
          </p:nvSpPr>
          <p:spPr bwMode="auto">
            <a:xfrm>
              <a:off x="1116" y="278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17" name="Oval 61"/>
            <p:cNvSpPr>
              <a:spLocks noChangeAspect="1" noChangeArrowheads="1"/>
            </p:cNvSpPr>
            <p:nvPr/>
          </p:nvSpPr>
          <p:spPr bwMode="auto">
            <a:xfrm>
              <a:off x="937" y="2614"/>
              <a:ext cx="372" cy="358"/>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18" name="Oval 62"/>
            <p:cNvSpPr>
              <a:spLocks noChangeAspect="1" noChangeArrowheads="1"/>
            </p:cNvSpPr>
            <p:nvPr/>
          </p:nvSpPr>
          <p:spPr bwMode="auto">
            <a:xfrm>
              <a:off x="972" y="2238"/>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19" name="Oval 63"/>
            <p:cNvSpPr>
              <a:spLocks noChangeAspect="1" noChangeArrowheads="1"/>
            </p:cNvSpPr>
            <p:nvPr/>
          </p:nvSpPr>
          <p:spPr bwMode="auto">
            <a:xfrm>
              <a:off x="690" y="1968"/>
              <a:ext cx="575" cy="554"/>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20" name="Oval 64"/>
            <p:cNvSpPr>
              <a:spLocks noChangeAspect="1" noChangeArrowheads="1"/>
            </p:cNvSpPr>
            <p:nvPr/>
          </p:nvSpPr>
          <p:spPr bwMode="auto">
            <a:xfrm>
              <a:off x="1528" y="2466"/>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21" name="Oval 65"/>
            <p:cNvSpPr>
              <a:spLocks noChangeAspect="1" noChangeArrowheads="1"/>
            </p:cNvSpPr>
            <p:nvPr/>
          </p:nvSpPr>
          <p:spPr bwMode="auto">
            <a:xfrm>
              <a:off x="1377" y="2322"/>
              <a:ext cx="316" cy="301"/>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22" name="Oval 66"/>
            <p:cNvSpPr>
              <a:spLocks noChangeAspect="1" noChangeArrowheads="1"/>
            </p:cNvSpPr>
            <p:nvPr/>
          </p:nvSpPr>
          <p:spPr bwMode="auto">
            <a:xfrm>
              <a:off x="1232" y="844"/>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23" name="Oval 67"/>
            <p:cNvSpPr>
              <a:spLocks noChangeAspect="1" noChangeArrowheads="1"/>
            </p:cNvSpPr>
            <p:nvPr/>
          </p:nvSpPr>
          <p:spPr bwMode="auto">
            <a:xfrm>
              <a:off x="1179" y="793"/>
              <a:ext cx="123" cy="11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24" name="Oval 68"/>
            <p:cNvSpPr>
              <a:spLocks noChangeAspect="1" noChangeArrowheads="1"/>
            </p:cNvSpPr>
            <p:nvPr/>
          </p:nvSpPr>
          <p:spPr bwMode="auto">
            <a:xfrm>
              <a:off x="2187" y="318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25" name="Oval 69"/>
            <p:cNvSpPr>
              <a:spLocks noChangeAspect="1" noChangeArrowheads="1"/>
            </p:cNvSpPr>
            <p:nvPr/>
          </p:nvSpPr>
          <p:spPr bwMode="auto">
            <a:xfrm>
              <a:off x="2074" y="3079"/>
              <a:ext cx="237" cy="227"/>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26" name="Oval 70"/>
            <p:cNvSpPr>
              <a:spLocks noChangeAspect="1" noChangeArrowheads="1"/>
            </p:cNvSpPr>
            <p:nvPr/>
          </p:nvSpPr>
          <p:spPr bwMode="auto">
            <a:xfrm>
              <a:off x="1847" y="2809"/>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27" name="Oval 71"/>
            <p:cNvSpPr>
              <a:spLocks noChangeAspect="1" noChangeArrowheads="1"/>
            </p:cNvSpPr>
            <p:nvPr/>
          </p:nvSpPr>
          <p:spPr bwMode="auto">
            <a:xfrm>
              <a:off x="1693" y="2660"/>
              <a:ext cx="323" cy="312"/>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28" name="Oval 72"/>
            <p:cNvSpPr>
              <a:spLocks noChangeAspect="1" noChangeArrowheads="1"/>
            </p:cNvSpPr>
            <p:nvPr/>
          </p:nvSpPr>
          <p:spPr bwMode="auto">
            <a:xfrm>
              <a:off x="1474" y="2935"/>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29" name="Oval 73"/>
            <p:cNvSpPr>
              <a:spLocks noChangeAspect="1" noChangeArrowheads="1"/>
            </p:cNvSpPr>
            <p:nvPr/>
          </p:nvSpPr>
          <p:spPr bwMode="auto">
            <a:xfrm>
              <a:off x="1344" y="2809"/>
              <a:ext cx="275" cy="264"/>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30" name="Oval 74"/>
            <p:cNvSpPr>
              <a:spLocks noChangeAspect="1" noChangeArrowheads="1"/>
            </p:cNvSpPr>
            <p:nvPr/>
          </p:nvSpPr>
          <p:spPr bwMode="auto">
            <a:xfrm>
              <a:off x="2201" y="3614"/>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31" name="Oval 75"/>
            <p:cNvSpPr>
              <a:spLocks noChangeAspect="1" noChangeArrowheads="1"/>
            </p:cNvSpPr>
            <p:nvPr/>
          </p:nvSpPr>
          <p:spPr bwMode="auto">
            <a:xfrm>
              <a:off x="2090" y="3506"/>
              <a:ext cx="236" cy="228"/>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32" name="Oval 76"/>
            <p:cNvSpPr>
              <a:spLocks noChangeAspect="1" noChangeArrowheads="1"/>
            </p:cNvSpPr>
            <p:nvPr/>
          </p:nvSpPr>
          <p:spPr bwMode="auto">
            <a:xfrm>
              <a:off x="2572" y="364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33" name="Oval 77"/>
            <p:cNvSpPr>
              <a:spLocks noChangeAspect="1" noChangeArrowheads="1"/>
            </p:cNvSpPr>
            <p:nvPr/>
          </p:nvSpPr>
          <p:spPr bwMode="auto">
            <a:xfrm>
              <a:off x="2505" y="3579"/>
              <a:ext cx="149" cy="14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34" name="Oval 78"/>
            <p:cNvSpPr>
              <a:spLocks noChangeAspect="1" noChangeArrowheads="1"/>
            </p:cNvSpPr>
            <p:nvPr/>
          </p:nvSpPr>
          <p:spPr bwMode="auto">
            <a:xfrm>
              <a:off x="2094" y="3449"/>
              <a:ext cx="13"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35" name="Oval 79"/>
            <p:cNvSpPr>
              <a:spLocks noChangeAspect="1" noChangeArrowheads="1"/>
            </p:cNvSpPr>
            <p:nvPr/>
          </p:nvSpPr>
          <p:spPr bwMode="auto">
            <a:xfrm>
              <a:off x="2002" y="3362"/>
              <a:ext cx="199" cy="190"/>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36" name="Oval 80"/>
            <p:cNvSpPr>
              <a:spLocks noChangeAspect="1" noChangeArrowheads="1"/>
            </p:cNvSpPr>
            <p:nvPr/>
          </p:nvSpPr>
          <p:spPr bwMode="auto">
            <a:xfrm>
              <a:off x="1967" y="364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37" name="Oval 81"/>
            <p:cNvSpPr>
              <a:spLocks noChangeAspect="1" noChangeArrowheads="1"/>
            </p:cNvSpPr>
            <p:nvPr/>
          </p:nvSpPr>
          <p:spPr bwMode="auto">
            <a:xfrm>
              <a:off x="1836" y="3525"/>
              <a:ext cx="277" cy="26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38" name="Oval 82"/>
            <p:cNvSpPr>
              <a:spLocks noChangeAspect="1" noChangeArrowheads="1"/>
            </p:cNvSpPr>
            <p:nvPr/>
          </p:nvSpPr>
          <p:spPr bwMode="auto">
            <a:xfrm>
              <a:off x="864" y="2990"/>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39" name="Oval 83"/>
            <p:cNvSpPr>
              <a:spLocks noChangeAspect="1" noChangeArrowheads="1"/>
            </p:cNvSpPr>
            <p:nvPr/>
          </p:nvSpPr>
          <p:spPr bwMode="auto">
            <a:xfrm>
              <a:off x="762" y="2892"/>
              <a:ext cx="219" cy="209"/>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40" name="Oval 84"/>
            <p:cNvSpPr>
              <a:spLocks noChangeAspect="1" noChangeArrowheads="1"/>
            </p:cNvSpPr>
            <p:nvPr/>
          </p:nvSpPr>
          <p:spPr bwMode="auto">
            <a:xfrm>
              <a:off x="2511" y="3362"/>
              <a:ext cx="13"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41" name="Oval 85"/>
            <p:cNvSpPr>
              <a:spLocks noChangeAspect="1" noChangeArrowheads="1"/>
            </p:cNvSpPr>
            <p:nvPr/>
          </p:nvSpPr>
          <p:spPr bwMode="auto">
            <a:xfrm>
              <a:off x="2417" y="3274"/>
              <a:ext cx="199" cy="191"/>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42" name="Oval 86"/>
            <p:cNvSpPr>
              <a:spLocks noChangeAspect="1" noChangeArrowheads="1"/>
            </p:cNvSpPr>
            <p:nvPr/>
          </p:nvSpPr>
          <p:spPr bwMode="auto">
            <a:xfrm>
              <a:off x="1265" y="3614"/>
              <a:ext cx="17"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43" name="Oval 87"/>
            <p:cNvSpPr>
              <a:spLocks noChangeAspect="1" noChangeArrowheads="1"/>
            </p:cNvSpPr>
            <p:nvPr/>
          </p:nvSpPr>
          <p:spPr bwMode="auto">
            <a:xfrm>
              <a:off x="1146" y="3497"/>
              <a:ext cx="256" cy="246"/>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44" name="Oval 88"/>
            <p:cNvSpPr>
              <a:spLocks noChangeAspect="1" noChangeArrowheads="1"/>
            </p:cNvSpPr>
            <p:nvPr/>
          </p:nvSpPr>
          <p:spPr bwMode="auto">
            <a:xfrm>
              <a:off x="1711" y="304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45" name="Oval 89"/>
            <p:cNvSpPr>
              <a:spLocks noChangeAspect="1" noChangeArrowheads="1"/>
            </p:cNvSpPr>
            <p:nvPr/>
          </p:nvSpPr>
          <p:spPr bwMode="auto">
            <a:xfrm>
              <a:off x="1658" y="2995"/>
              <a:ext cx="122" cy="117"/>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46" name="Oval 90"/>
            <p:cNvSpPr>
              <a:spLocks noChangeAspect="1" noChangeArrowheads="1"/>
            </p:cNvSpPr>
            <p:nvPr/>
          </p:nvSpPr>
          <p:spPr bwMode="auto">
            <a:xfrm>
              <a:off x="2467" y="3079"/>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47" name="Oval 91"/>
            <p:cNvSpPr>
              <a:spLocks noChangeAspect="1" noChangeArrowheads="1"/>
            </p:cNvSpPr>
            <p:nvPr/>
          </p:nvSpPr>
          <p:spPr bwMode="auto">
            <a:xfrm>
              <a:off x="2413" y="3028"/>
              <a:ext cx="122" cy="116"/>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48" name="Oval 92"/>
            <p:cNvSpPr>
              <a:spLocks noChangeAspect="1" noChangeArrowheads="1"/>
            </p:cNvSpPr>
            <p:nvPr/>
          </p:nvSpPr>
          <p:spPr bwMode="auto">
            <a:xfrm>
              <a:off x="2298" y="2935"/>
              <a:ext cx="13" cy="14"/>
            </a:xfrm>
            <a:prstGeom prst="ellipse">
              <a:avLst/>
            </a:prstGeom>
            <a:noFill/>
            <a:ln w="9525">
              <a:noFill/>
              <a:round/>
              <a:headEnd/>
              <a:tailEnd/>
            </a:ln>
          </p:spPr>
          <p:txBody>
            <a:bodyPr>
              <a:prstTxWarp prst="textNoShape">
                <a:avLst/>
              </a:prstTxWarp>
            </a:bodyPr>
            <a:lstStyle/>
            <a:p>
              <a:endParaRPr lang="en-US"/>
            </a:p>
          </p:txBody>
        </p:sp>
        <p:sp>
          <p:nvSpPr>
            <p:cNvPr id="121949" name="Oval 93"/>
            <p:cNvSpPr>
              <a:spLocks noChangeAspect="1" noChangeArrowheads="1"/>
            </p:cNvSpPr>
            <p:nvPr/>
          </p:nvSpPr>
          <p:spPr bwMode="auto">
            <a:xfrm>
              <a:off x="2264" y="2901"/>
              <a:ext cx="80" cy="81"/>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50" name="Oval 94"/>
            <p:cNvSpPr>
              <a:spLocks noChangeAspect="1" noChangeArrowheads="1"/>
            </p:cNvSpPr>
            <p:nvPr/>
          </p:nvSpPr>
          <p:spPr bwMode="auto">
            <a:xfrm>
              <a:off x="1489" y="3436"/>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51" name="Oval 95"/>
            <p:cNvSpPr>
              <a:spLocks noChangeAspect="1" noChangeArrowheads="1"/>
            </p:cNvSpPr>
            <p:nvPr/>
          </p:nvSpPr>
          <p:spPr bwMode="auto">
            <a:xfrm>
              <a:off x="1368" y="3320"/>
              <a:ext cx="257" cy="246"/>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52" name="Oval 96"/>
            <p:cNvSpPr>
              <a:spLocks noChangeAspect="1" noChangeArrowheads="1"/>
            </p:cNvSpPr>
            <p:nvPr/>
          </p:nvSpPr>
          <p:spPr bwMode="auto">
            <a:xfrm>
              <a:off x="2307" y="2735"/>
              <a:ext cx="15" cy="14"/>
            </a:xfrm>
            <a:prstGeom prst="ellipse">
              <a:avLst/>
            </a:prstGeom>
            <a:noFill/>
            <a:ln w="9525">
              <a:noFill/>
              <a:round/>
              <a:headEnd/>
              <a:tailEnd/>
            </a:ln>
          </p:spPr>
          <p:txBody>
            <a:bodyPr>
              <a:prstTxWarp prst="textNoShape">
                <a:avLst/>
              </a:prstTxWarp>
            </a:bodyPr>
            <a:lstStyle/>
            <a:p>
              <a:endParaRPr lang="en-US"/>
            </a:p>
          </p:txBody>
        </p:sp>
        <p:sp>
          <p:nvSpPr>
            <p:cNvPr id="121953" name="Oval 97"/>
            <p:cNvSpPr>
              <a:spLocks noChangeAspect="1" noChangeArrowheads="1"/>
            </p:cNvSpPr>
            <p:nvPr/>
          </p:nvSpPr>
          <p:spPr bwMode="auto">
            <a:xfrm>
              <a:off x="2215" y="2647"/>
              <a:ext cx="198" cy="191"/>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54" name="Oval 98"/>
            <p:cNvSpPr>
              <a:spLocks noChangeAspect="1" noChangeArrowheads="1"/>
            </p:cNvSpPr>
            <p:nvPr/>
          </p:nvSpPr>
          <p:spPr bwMode="auto">
            <a:xfrm>
              <a:off x="1944" y="3214"/>
              <a:ext cx="121" cy="116"/>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55" name="Oval 99"/>
            <p:cNvSpPr>
              <a:spLocks noChangeAspect="1" noChangeArrowheads="1"/>
            </p:cNvSpPr>
            <p:nvPr/>
          </p:nvSpPr>
          <p:spPr bwMode="auto">
            <a:xfrm>
              <a:off x="4393" y="3678"/>
              <a:ext cx="14" cy="13"/>
            </a:xfrm>
            <a:prstGeom prst="ellipse">
              <a:avLst/>
            </a:prstGeom>
            <a:noFill/>
            <a:ln w="9525">
              <a:noFill/>
              <a:round/>
              <a:headEnd/>
              <a:tailEnd/>
            </a:ln>
          </p:spPr>
          <p:txBody>
            <a:bodyPr>
              <a:prstTxWarp prst="textNoShape">
                <a:avLst/>
              </a:prstTxWarp>
            </a:bodyPr>
            <a:lstStyle/>
            <a:p>
              <a:endParaRPr lang="en-US"/>
            </a:p>
          </p:txBody>
        </p:sp>
        <p:sp>
          <p:nvSpPr>
            <p:cNvPr id="121956" name="Oval 100"/>
            <p:cNvSpPr>
              <a:spLocks noChangeAspect="1" noChangeArrowheads="1"/>
            </p:cNvSpPr>
            <p:nvPr/>
          </p:nvSpPr>
          <p:spPr bwMode="auto">
            <a:xfrm>
              <a:off x="4359" y="3646"/>
              <a:ext cx="83" cy="79"/>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57" name="Oval 101"/>
            <p:cNvSpPr>
              <a:spLocks noChangeAspect="1" noChangeArrowheads="1"/>
            </p:cNvSpPr>
            <p:nvPr/>
          </p:nvSpPr>
          <p:spPr bwMode="auto">
            <a:xfrm>
              <a:off x="4470" y="261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58" name="Oval 102"/>
            <p:cNvSpPr>
              <a:spLocks noChangeAspect="1" noChangeArrowheads="1"/>
            </p:cNvSpPr>
            <p:nvPr/>
          </p:nvSpPr>
          <p:spPr bwMode="auto">
            <a:xfrm>
              <a:off x="4403" y="2555"/>
              <a:ext cx="149" cy="144"/>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59" name="Oval 103"/>
            <p:cNvSpPr>
              <a:spLocks noChangeAspect="1" noChangeArrowheads="1"/>
            </p:cNvSpPr>
            <p:nvPr/>
          </p:nvSpPr>
          <p:spPr bwMode="auto">
            <a:xfrm>
              <a:off x="4437" y="1663"/>
              <a:ext cx="13"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60" name="Oval 104"/>
            <p:cNvSpPr>
              <a:spLocks noChangeAspect="1" noChangeArrowheads="1"/>
            </p:cNvSpPr>
            <p:nvPr/>
          </p:nvSpPr>
          <p:spPr bwMode="auto">
            <a:xfrm>
              <a:off x="4345" y="1573"/>
              <a:ext cx="198" cy="190"/>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61" name="Oval 105"/>
            <p:cNvSpPr>
              <a:spLocks noChangeAspect="1" noChangeArrowheads="1"/>
            </p:cNvSpPr>
            <p:nvPr/>
          </p:nvSpPr>
          <p:spPr bwMode="auto">
            <a:xfrm>
              <a:off x="3869" y="2076"/>
              <a:ext cx="17" cy="14"/>
            </a:xfrm>
            <a:prstGeom prst="ellipse">
              <a:avLst/>
            </a:prstGeom>
            <a:noFill/>
            <a:ln w="9525">
              <a:noFill/>
              <a:round/>
              <a:headEnd/>
              <a:tailEnd/>
            </a:ln>
          </p:spPr>
          <p:txBody>
            <a:bodyPr>
              <a:prstTxWarp prst="textNoShape">
                <a:avLst/>
              </a:prstTxWarp>
            </a:bodyPr>
            <a:lstStyle/>
            <a:p>
              <a:endParaRPr lang="en-US"/>
            </a:p>
          </p:txBody>
        </p:sp>
        <p:sp>
          <p:nvSpPr>
            <p:cNvPr id="121962" name="Oval 106"/>
            <p:cNvSpPr>
              <a:spLocks noChangeAspect="1" noChangeArrowheads="1"/>
            </p:cNvSpPr>
            <p:nvPr/>
          </p:nvSpPr>
          <p:spPr bwMode="auto">
            <a:xfrm>
              <a:off x="3837" y="2044"/>
              <a:ext cx="81" cy="79"/>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63" name="Oval 107"/>
            <p:cNvSpPr>
              <a:spLocks noChangeAspect="1" noChangeArrowheads="1"/>
            </p:cNvSpPr>
            <p:nvPr/>
          </p:nvSpPr>
          <p:spPr bwMode="auto">
            <a:xfrm>
              <a:off x="4403" y="2386"/>
              <a:ext cx="120" cy="115"/>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64" name="Oval 108"/>
            <p:cNvSpPr>
              <a:spLocks noChangeAspect="1" noChangeArrowheads="1"/>
            </p:cNvSpPr>
            <p:nvPr/>
          </p:nvSpPr>
          <p:spPr bwMode="auto">
            <a:xfrm>
              <a:off x="4470" y="1893"/>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65" name="Oval 109"/>
            <p:cNvSpPr>
              <a:spLocks noChangeAspect="1" noChangeArrowheads="1"/>
            </p:cNvSpPr>
            <p:nvPr/>
          </p:nvSpPr>
          <p:spPr bwMode="auto">
            <a:xfrm>
              <a:off x="4379" y="1806"/>
              <a:ext cx="196" cy="190"/>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66" name="Oval 110"/>
            <p:cNvSpPr>
              <a:spLocks noChangeAspect="1" noChangeArrowheads="1"/>
            </p:cNvSpPr>
            <p:nvPr/>
          </p:nvSpPr>
          <p:spPr bwMode="auto">
            <a:xfrm>
              <a:off x="4029" y="1973"/>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67" name="Oval 111"/>
            <p:cNvSpPr>
              <a:spLocks noChangeAspect="1" noChangeArrowheads="1"/>
            </p:cNvSpPr>
            <p:nvPr/>
          </p:nvSpPr>
          <p:spPr bwMode="auto">
            <a:xfrm>
              <a:off x="3977" y="1922"/>
              <a:ext cx="120" cy="114"/>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68" name="Oval 112"/>
            <p:cNvSpPr>
              <a:spLocks noChangeAspect="1" noChangeArrowheads="1"/>
            </p:cNvSpPr>
            <p:nvPr/>
          </p:nvSpPr>
          <p:spPr bwMode="auto">
            <a:xfrm>
              <a:off x="3328" y="2117"/>
              <a:ext cx="15" cy="14"/>
            </a:xfrm>
            <a:prstGeom prst="ellipse">
              <a:avLst/>
            </a:prstGeom>
            <a:noFill/>
            <a:ln w="9525">
              <a:noFill/>
              <a:round/>
              <a:headEnd/>
              <a:tailEnd/>
            </a:ln>
          </p:spPr>
          <p:txBody>
            <a:bodyPr>
              <a:prstTxWarp prst="textNoShape">
                <a:avLst/>
              </a:prstTxWarp>
            </a:bodyPr>
            <a:lstStyle/>
            <a:p>
              <a:endParaRPr lang="en-US"/>
            </a:p>
          </p:txBody>
        </p:sp>
        <p:sp>
          <p:nvSpPr>
            <p:cNvPr id="121969" name="Oval 113"/>
            <p:cNvSpPr>
              <a:spLocks noChangeAspect="1" noChangeArrowheads="1"/>
            </p:cNvSpPr>
            <p:nvPr/>
          </p:nvSpPr>
          <p:spPr bwMode="auto">
            <a:xfrm>
              <a:off x="3260" y="2052"/>
              <a:ext cx="150" cy="144"/>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70" name="Oval 114"/>
            <p:cNvSpPr>
              <a:spLocks noChangeAspect="1" noChangeArrowheads="1"/>
            </p:cNvSpPr>
            <p:nvPr/>
          </p:nvSpPr>
          <p:spPr bwMode="auto">
            <a:xfrm>
              <a:off x="3996" y="2572"/>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71" name="Oval 115"/>
            <p:cNvSpPr>
              <a:spLocks noChangeAspect="1" noChangeArrowheads="1"/>
            </p:cNvSpPr>
            <p:nvPr/>
          </p:nvSpPr>
          <p:spPr bwMode="auto">
            <a:xfrm>
              <a:off x="3942" y="2522"/>
              <a:ext cx="123" cy="116"/>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72" name="Oval 116"/>
            <p:cNvSpPr>
              <a:spLocks noChangeAspect="1" noChangeArrowheads="1"/>
            </p:cNvSpPr>
            <p:nvPr/>
          </p:nvSpPr>
          <p:spPr bwMode="auto">
            <a:xfrm>
              <a:off x="3967" y="2307"/>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73" name="Oval 117"/>
            <p:cNvSpPr>
              <a:spLocks noChangeAspect="1" noChangeArrowheads="1"/>
            </p:cNvSpPr>
            <p:nvPr/>
          </p:nvSpPr>
          <p:spPr bwMode="auto">
            <a:xfrm>
              <a:off x="3866" y="2209"/>
              <a:ext cx="216" cy="211"/>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74" name="Oval 118"/>
            <p:cNvSpPr>
              <a:spLocks noChangeAspect="1" noChangeArrowheads="1"/>
            </p:cNvSpPr>
            <p:nvPr/>
          </p:nvSpPr>
          <p:spPr bwMode="auto">
            <a:xfrm>
              <a:off x="4088" y="1713"/>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75" name="Oval 119"/>
            <p:cNvSpPr>
              <a:spLocks noChangeAspect="1" noChangeArrowheads="1"/>
            </p:cNvSpPr>
            <p:nvPr/>
          </p:nvSpPr>
          <p:spPr bwMode="auto">
            <a:xfrm>
              <a:off x="3977" y="1606"/>
              <a:ext cx="238" cy="227"/>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76" name="Oval 120"/>
            <p:cNvSpPr>
              <a:spLocks noChangeAspect="1" noChangeArrowheads="1"/>
            </p:cNvSpPr>
            <p:nvPr/>
          </p:nvSpPr>
          <p:spPr bwMode="auto">
            <a:xfrm>
              <a:off x="3657" y="3204"/>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77" name="Oval 121"/>
            <p:cNvSpPr>
              <a:spLocks noChangeAspect="1" noChangeArrowheads="1"/>
            </p:cNvSpPr>
            <p:nvPr/>
          </p:nvSpPr>
          <p:spPr bwMode="auto">
            <a:xfrm>
              <a:off x="3362" y="2920"/>
              <a:ext cx="605" cy="581"/>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78" name="Oval 122"/>
            <p:cNvSpPr>
              <a:spLocks noChangeAspect="1" noChangeArrowheads="1"/>
            </p:cNvSpPr>
            <p:nvPr/>
          </p:nvSpPr>
          <p:spPr bwMode="auto">
            <a:xfrm>
              <a:off x="3371" y="2777"/>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79" name="Oval 123"/>
            <p:cNvSpPr>
              <a:spLocks noChangeAspect="1" noChangeArrowheads="1"/>
            </p:cNvSpPr>
            <p:nvPr/>
          </p:nvSpPr>
          <p:spPr bwMode="auto">
            <a:xfrm>
              <a:off x="3081" y="2498"/>
              <a:ext cx="595" cy="571"/>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80" name="Oval 124"/>
            <p:cNvSpPr>
              <a:spLocks noChangeAspect="1" noChangeArrowheads="1"/>
            </p:cNvSpPr>
            <p:nvPr/>
          </p:nvSpPr>
          <p:spPr bwMode="auto">
            <a:xfrm>
              <a:off x="3909" y="2939"/>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81" name="Oval 125"/>
            <p:cNvSpPr>
              <a:spLocks noChangeAspect="1" noChangeArrowheads="1"/>
            </p:cNvSpPr>
            <p:nvPr/>
          </p:nvSpPr>
          <p:spPr bwMode="auto">
            <a:xfrm>
              <a:off x="3767" y="2804"/>
              <a:ext cx="298" cy="283"/>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82" name="Oval 126"/>
            <p:cNvSpPr>
              <a:spLocks noChangeAspect="1" noChangeArrowheads="1"/>
            </p:cNvSpPr>
            <p:nvPr/>
          </p:nvSpPr>
          <p:spPr bwMode="auto">
            <a:xfrm>
              <a:off x="4112" y="3395"/>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83" name="Oval 127"/>
            <p:cNvSpPr>
              <a:spLocks noChangeAspect="1" noChangeArrowheads="1"/>
            </p:cNvSpPr>
            <p:nvPr/>
          </p:nvSpPr>
          <p:spPr bwMode="auto">
            <a:xfrm>
              <a:off x="4000" y="3288"/>
              <a:ext cx="238" cy="227"/>
            </a:xfrm>
            <a:prstGeom prst="ellipse">
              <a:avLst/>
            </a:prstGeom>
            <a:solidFill>
              <a:srgbClr val="FEE391"/>
            </a:solidFill>
            <a:ln w="9525">
              <a:noFill/>
              <a:round/>
              <a:headEnd/>
              <a:tailEnd/>
            </a:ln>
          </p:spPr>
          <p:txBody>
            <a:bodyPr>
              <a:prstTxWarp prst="textNoShape">
                <a:avLst/>
              </a:prstTxWarp>
            </a:bodyPr>
            <a:lstStyle/>
            <a:p>
              <a:endParaRPr lang="en-US"/>
            </a:p>
          </p:txBody>
        </p:sp>
        <p:sp>
          <p:nvSpPr>
            <p:cNvPr id="121984" name="Oval 128"/>
            <p:cNvSpPr>
              <a:spLocks noChangeAspect="1" noChangeArrowheads="1"/>
            </p:cNvSpPr>
            <p:nvPr/>
          </p:nvSpPr>
          <p:spPr bwMode="auto">
            <a:xfrm>
              <a:off x="4326" y="3097"/>
              <a:ext cx="13" cy="15"/>
            </a:xfrm>
            <a:prstGeom prst="ellipse">
              <a:avLst/>
            </a:prstGeom>
            <a:noFill/>
            <a:ln w="9525">
              <a:noFill/>
              <a:round/>
              <a:headEnd/>
              <a:tailEnd/>
            </a:ln>
          </p:spPr>
          <p:txBody>
            <a:bodyPr>
              <a:prstTxWarp prst="textNoShape">
                <a:avLst/>
              </a:prstTxWarp>
            </a:bodyPr>
            <a:lstStyle/>
            <a:p>
              <a:endParaRPr lang="en-US"/>
            </a:p>
          </p:txBody>
        </p:sp>
        <p:sp>
          <p:nvSpPr>
            <p:cNvPr id="121985" name="Oval 129"/>
            <p:cNvSpPr>
              <a:spLocks noChangeAspect="1" noChangeArrowheads="1"/>
            </p:cNvSpPr>
            <p:nvPr/>
          </p:nvSpPr>
          <p:spPr bwMode="auto">
            <a:xfrm>
              <a:off x="4258" y="3032"/>
              <a:ext cx="149" cy="143"/>
            </a:xfrm>
            <a:prstGeom prst="ellipse">
              <a:avLst/>
            </a:prstGeom>
            <a:noFill/>
            <a:ln w="38100">
              <a:solidFill>
                <a:srgbClr val="FEC44F"/>
              </a:solidFill>
              <a:prstDash val="sysDot"/>
              <a:round/>
              <a:headEnd/>
              <a:tailEnd/>
            </a:ln>
          </p:spPr>
          <p:txBody>
            <a:bodyPr>
              <a:prstTxWarp prst="textNoShape">
                <a:avLst/>
              </a:prstTxWarp>
            </a:bodyPr>
            <a:lstStyle/>
            <a:p>
              <a:endParaRPr lang="en-US"/>
            </a:p>
          </p:txBody>
        </p:sp>
        <p:sp>
          <p:nvSpPr>
            <p:cNvPr id="121986" name="Oval 130"/>
            <p:cNvSpPr>
              <a:spLocks noChangeAspect="1" noChangeArrowheads="1"/>
            </p:cNvSpPr>
            <p:nvPr/>
          </p:nvSpPr>
          <p:spPr bwMode="auto">
            <a:xfrm>
              <a:off x="4523" y="3312"/>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87" name="Oval 131"/>
            <p:cNvSpPr>
              <a:spLocks noChangeAspect="1" noChangeArrowheads="1"/>
            </p:cNvSpPr>
            <p:nvPr/>
          </p:nvSpPr>
          <p:spPr bwMode="auto">
            <a:xfrm>
              <a:off x="4383" y="3175"/>
              <a:ext cx="297" cy="28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88" name="Oval 132"/>
            <p:cNvSpPr>
              <a:spLocks noChangeAspect="1" noChangeArrowheads="1"/>
            </p:cNvSpPr>
            <p:nvPr/>
          </p:nvSpPr>
          <p:spPr bwMode="auto">
            <a:xfrm>
              <a:off x="3866" y="3604"/>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89" name="Oval 133"/>
            <p:cNvSpPr>
              <a:spLocks noChangeAspect="1" noChangeArrowheads="1"/>
            </p:cNvSpPr>
            <p:nvPr/>
          </p:nvSpPr>
          <p:spPr bwMode="auto">
            <a:xfrm>
              <a:off x="3734" y="3478"/>
              <a:ext cx="277" cy="26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90" name="Oval 134"/>
            <p:cNvSpPr>
              <a:spLocks noChangeAspect="1" noChangeArrowheads="1"/>
            </p:cNvSpPr>
            <p:nvPr/>
          </p:nvSpPr>
          <p:spPr bwMode="auto">
            <a:xfrm>
              <a:off x="4422" y="3519"/>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91" name="Oval 135"/>
            <p:cNvSpPr>
              <a:spLocks noChangeAspect="1" noChangeArrowheads="1"/>
            </p:cNvSpPr>
            <p:nvPr/>
          </p:nvSpPr>
          <p:spPr bwMode="auto">
            <a:xfrm>
              <a:off x="4290" y="3395"/>
              <a:ext cx="277" cy="26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92" name="Oval 136"/>
            <p:cNvSpPr>
              <a:spLocks noChangeAspect="1" noChangeArrowheads="1"/>
            </p:cNvSpPr>
            <p:nvPr/>
          </p:nvSpPr>
          <p:spPr bwMode="auto">
            <a:xfrm>
              <a:off x="3929" y="1444"/>
              <a:ext cx="13"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93" name="Oval 137"/>
            <p:cNvSpPr>
              <a:spLocks noChangeAspect="1" noChangeArrowheads="1"/>
            </p:cNvSpPr>
            <p:nvPr/>
          </p:nvSpPr>
          <p:spPr bwMode="auto">
            <a:xfrm>
              <a:off x="3837" y="1355"/>
              <a:ext cx="198" cy="19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94" name="Oval 138"/>
            <p:cNvSpPr>
              <a:spLocks noChangeAspect="1" noChangeArrowheads="1"/>
            </p:cNvSpPr>
            <p:nvPr/>
          </p:nvSpPr>
          <p:spPr bwMode="auto">
            <a:xfrm>
              <a:off x="3632" y="1323"/>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95" name="Oval 139"/>
            <p:cNvSpPr>
              <a:spLocks noChangeAspect="1" noChangeArrowheads="1"/>
            </p:cNvSpPr>
            <p:nvPr/>
          </p:nvSpPr>
          <p:spPr bwMode="auto">
            <a:xfrm>
              <a:off x="3419" y="1117"/>
              <a:ext cx="442" cy="424"/>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96" name="Oval 140"/>
            <p:cNvSpPr>
              <a:spLocks noChangeAspect="1" noChangeArrowheads="1"/>
            </p:cNvSpPr>
            <p:nvPr/>
          </p:nvSpPr>
          <p:spPr bwMode="auto">
            <a:xfrm>
              <a:off x="3739" y="1582"/>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97" name="Oval 141"/>
            <p:cNvSpPr>
              <a:spLocks noChangeAspect="1" noChangeArrowheads="1"/>
            </p:cNvSpPr>
            <p:nvPr/>
          </p:nvSpPr>
          <p:spPr bwMode="auto">
            <a:xfrm>
              <a:off x="3671" y="1518"/>
              <a:ext cx="151" cy="14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1998" name="Oval 142"/>
            <p:cNvSpPr>
              <a:spLocks noChangeAspect="1" noChangeArrowheads="1"/>
            </p:cNvSpPr>
            <p:nvPr/>
          </p:nvSpPr>
          <p:spPr bwMode="auto">
            <a:xfrm>
              <a:off x="3608" y="62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1999" name="Oval 143"/>
            <p:cNvSpPr>
              <a:spLocks noChangeAspect="1" noChangeArrowheads="1"/>
            </p:cNvSpPr>
            <p:nvPr/>
          </p:nvSpPr>
          <p:spPr bwMode="auto">
            <a:xfrm>
              <a:off x="3459" y="482"/>
              <a:ext cx="315" cy="303"/>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00" name="Oval 144"/>
            <p:cNvSpPr>
              <a:spLocks noChangeAspect="1" noChangeArrowheads="1"/>
            </p:cNvSpPr>
            <p:nvPr/>
          </p:nvSpPr>
          <p:spPr bwMode="auto">
            <a:xfrm>
              <a:off x="4035" y="1164"/>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01" name="Oval 145"/>
            <p:cNvSpPr>
              <a:spLocks noChangeAspect="1" noChangeArrowheads="1"/>
            </p:cNvSpPr>
            <p:nvPr/>
          </p:nvSpPr>
          <p:spPr bwMode="auto">
            <a:xfrm>
              <a:off x="3933" y="1067"/>
              <a:ext cx="219" cy="20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02" name="Oval 146"/>
            <p:cNvSpPr>
              <a:spLocks noChangeAspect="1" noChangeArrowheads="1"/>
            </p:cNvSpPr>
            <p:nvPr/>
          </p:nvSpPr>
          <p:spPr bwMode="auto">
            <a:xfrm>
              <a:off x="3410" y="756"/>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03" name="Oval 147"/>
            <p:cNvSpPr>
              <a:spLocks noChangeAspect="1" noChangeArrowheads="1"/>
            </p:cNvSpPr>
            <p:nvPr/>
          </p:nvSpPr>
          <p:spPr bwMode="auto">
            <a:xfrm>
              <a:off x="3377" y="723"/>
              <a:ext cx="82" cy="7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04" name="Oval 148"/>
            <p:cNvSpPr>
              <a:spLocks noChangeAspect="1" noChangeArrowheads="1"/>
            </p:cNvSpPr>
            <p:nvPr/>
          </p:nvSpPr>
          <p:spPr bwMode="auto">
            <a:xfrm>
              <a:off x="3047" y="1337"/>
              <a:ext cx="15" cy="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05" name="Oval 149"/>
            <p:cNvSpPr>
              <a:spLocks noChangeAspect="1" noChangeArrowheads="1"/>
            </p:cNvSpPr>
            <p:nvPr/>
          </p:nvSpPr>
          <p:spPr bwMode="auto">
            <a:xfrm>
              <a:off x="3014" y="1303"/>
              <a:ext cx="81" cy="8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06" name="Oval 150"/>
            <p:cNvSpPr>
              <a:spLocks noChangeAspect="1" noChangeArrowheads="1"/>
            </p:cNvSpPr>
            <p:nvPr/>
          </p:nvSpPr>
          <p:spPr bwMode="auto">
            <a:xfrm>
              <a:off x="4456" y="53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07" name="Oval 151"/>
            <p:cNvSpPr>
              <a:spLocks noChangeAspect="1" noChangeArrowheads="1"/>
            </p:cNvSpPr>
            <p:nvPr/>
          </p:nvSpPr>
          <p:spPr bwMode="auto">
            <a:xfrm>
              <a:off x="4364" y="444"/>
              <a:ext cx="198"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08" name="Oval 152"/>
            <p:cNvSpPr>
              <a:spLocks noChangeAspect="1" noChangeArrowheads="1"/>
            </p:cNvSpPr>
            <p:nvPr/>
          </p:nvSpPr>
          <p:spPr bwMode="auto">
            <a:xfrm>
              <a:off x="4456" y="1160"/>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09" name="Oval 153"/>
            <p:cNvSpPr>
              <a:spLocks noChangeAspect="1" noChangeArrowheads="1"/>
            </p:cNvSpPr>
            <p:nvPr/>
          </p:nvSpPr>
          <p:spPr bwMode="auto">
            <a:xfrm>
              <a:off x="4306" y="1015"/>
              <a:ext cx="314" cy="30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10" name="Oval 154"/>
            <p:cNvSpPr>
              <a:spLocks noChangeAspect="1" noChangeArrowheads="1"/>
            </p:cNvSpPr>
            <p:nvPr/>
          </p:nvSpPr>
          <p:spPr bwMode="auto">
            <a:xfrm>
              <a:off x="4306" y="961"/>
              <a:ext cx="14" cy="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11" name="Oval 155"/>
            <p:cNvSpPr>
              <a:spLocks noChangeAspect="1" noChangeArrowheads="1"/>
            </p:cNvSpPr>
            <p:nvPr/>
          </p:nvSpPr>
          <p:spPr bwMode="auto">
            <a:xfrm>
              <a:off x="4082" y="746"/>
              <a:ext cx="461" cy="44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12" name="Oval 156"/>
            <p:cNvSpPr>
              <a:spLocks noChangeAspect="1" noChangeArrowheads="1"/>
            </p:cNvSpPr>
            <p:nvPr/>
          </p:nvSpPr>
          <p:spPr bwMode="auto">
            <a:xfrm>
              <a:off x="3402" y="1044"/>
              <a:ext cx="13"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13" name="Oval 157"/>
            <p:cNvSpPr>
              <a:spLocks noChangeAspect="1" noChangeArrowheads="1"/>
            </p:cNvSpPr>
            <p:nvPr/>
          </p:nvSpPr>
          <p:spPr bwMode="auto">
            <a:xfrm>
              <a:off x="3309" y="956"/>
              <a:ext cx="199"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14" name="Oval 158"/>
            <p:cNvSpPr>
              <a:spLocks noChangeAspect="1" noChangeArrowheads="1"/>
            </p:cNvSpPr>
            <p:nvPr/>
          </p:nvSpPr>
          <p:spPr bwMode="auto">
            <a:xfrm>
              <a:off x="4044" y="528"/>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15" name="Oval 159"/>
            <p:cNvSpPr>
              <a:spLocks noChangeAspect="1" noChangeArrowheads="1"/>
            </p:cNvSpPr>
            <p:nvPr/>
          </p:nvSpPr>
          <p:spPr bwMode="auto">
            <a:xfrm>
              <a:off x="3889" y="380"/>
              <a:ext cx="326" cy="31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16" name="Oval 160"/>
            <p:cNvSpPr>
              <a:spLocks noChangeAspect="1" noChangeArrowheads="1"/>
            </p:cNvSpPr>
            <p:nvPr/>
          </p:nvSpPr>
          <p:spPr bwMode="auto">
            <a:xfrm>
              <a:off x="4097" y="714"/>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17" name="Oval 161"/>
            <p:cNvSpPr>
              <a:spLocks noChangeAspect="1" noChangeArrowheads="1"/>
            </p:cNvSpPr>
            <p:nvPr/>
          </p:nvSpPr>
          <p:spPr bwMode="auto">
            <a:xfrm>
              <a:off x="4065" y="682"/>
              <a:ext cx="81" cy="7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18" name="Oval 162"/>
            <p:cNvSpPr>
              <a:spLocks noChangeAspect="1" noChangeArrowheads="1"/>
            </p:cNvSpPr>
            <p:nvPr/>
          </p:nvSpPr>
          <p:spPr bwMode="auto">
            <a:xfrm>
              <a:off x="2975" y="831"/>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19" name="Oval 163"/>
            <p:cNvSpPr>
              <a:spLocks noChangeAspect="1" noChangeArrowheads="1"/>
            </p:cNvSpPr>
            <p:nvPr/>
          </p:nvSpPr>
          <p:spPr bwMode="auto">
            <a:xfrm>
              <a:off x="2873" y="733"/>
              <a:ext cx="218" cy="20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20" name="Oval 164"/>
            <p:cNvSpPr>
              <a:spLocks noChangeAspect="1" noChangeArrowheads="1"/>
            </p:cNvSpPr>
            <p:nvPr/>
          </p:nvSpPr>
          <p:spPr bwMode="auto">
            <a:xfrm>
              <a:off x="3972" y="933"/>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21" name="Oval 165"/>
            <p:cNvSpPr>
              <a:spLocks noChangeAspect="1" noChangeArrowheads="1"/>
            </p:cNvSpPr>
            <p:nvPr/>
          </p:nvSpPr>
          <p:spPr bwMode="auto">
            <a:xfrm>
              <a:off x="3880" y="844"/>
              <a:ext cx="198"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22" name="Oval 166"/>
            <p:cNvSpPr>
              <a:spLocks noChangeAspect="1" noChangeArrowheads="1"/>
            </p:cNvSpPr>
            <p:nvPr/>
          </p:nvSpPr>
          <p:spPr bwMode="auto">
            <a:xfrm>
              <a:off x="4538" y="668"/>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23" name="Oval 167"/>
            <p:cNvSpPr>
              <a:spLocks noChangeAspect="1" noChangeArrowheads="1"/>
            </p:cNvSpPr>
            <p:nvPr/>
          </p:nvSpPr>
          <p:spPr bwMode="auto">
            <a:xfrm>
              <a:off x="4470" y="602"/>
              <a:ext cx="150" cy="144"/>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24" name="Oval 168"/>
            <p:cNvSpPr>
              <a:spLocks noChangeAspect="1" noChangeArrowheads="1"/>
            </p:cNvSpPr>
            <p:nvPr/>
          </p:nvSpPr>
          <p:spPr bwMode="auto">
            <a:xfrm>
              <a:off x="4442" y="773"/>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25" name="Oval 169"/>
            <p:cNvSpPr>
              <a:spLocks noChangeAspect="1" noChangeArrowheads="1"/>
            </p:cNvSpPr>
            <p:nvPr/>
          </p:nvSpPr>
          <p:spPr bwMode="auto">
            <a:xfrm>
              <a:off x="4407" y="742"/>
              <a:ext cx="82" cy="78"/>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26" name="Oval 170"/>
            <p:cNvSpPr>
              <a:spLocks noChangeAspect="1" noChangeArrowheads="1"/>
            </p:cNvSpPr>
            <p:nvPr/>
          </p:nvSpPr>
          <p:spPr bwMode="auto">
            <a:xfrm>
              <a:off x="3153" y="57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27" name="Oval 171"/>
            <p:cNvSpPr>
              <a:spLocks noChangeAspect="1" noChangeArrowheads="1"/>
            </p:cNvSpPr>
            <p:nvPr/>
          </p:nvSpPr>
          <p:spPr bwMode="auto">
            <a:xfrm>
              <a:off x="3100" y="518"/>
              <a:ext cx="123" cy="116"/>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28" name="Oval 172"/>
            <p:cNvSpPr>
              <a:spLocks noChangeAspect="1" noChangeArrowheads="1"/>
            </p:cNvSpPr>
            <p:nvPr/>
          </p:nvSpPr>
          <p:spPr bwMode="auto">
            <a:xfrm>
              <a:off x="1853" y="857"/>
              <a:ext cx="13"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29" name="Oval 173"/>
            <p:cNvSpPr>
              <a:spLocks noChangeAspect="1" noChangeArrowheads="1"/>
            </p:cNvSpPr>
            <p:nvPr/>
          </p:nvSpPr>
          <p:spPr bwMode="auto">
            <a:xfrm>
              <a:off x="1750" y="761"/>
              <a:ext cx="217" cy="20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30" name="Oval 174"/>
            <p:cNvSpPr>
              <a:spLocks noChangeAspect="1" noChangeArrowheads="1"/>
            </p:cNvSpPr>
            <p:nvPr/>
          </p:nvSpPr>
          <p:spPr bwMode="auto">
            <a:xfrm>
              <a:off x="884" y="1185"/>
              <a:ext cx="14" cy="11"/>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31" name="Oval 175"/>
            <p:cNvSpPr>
              <a:spLocks noChangeAspect="1" noChangeArrowheads="1"/>
            </p:cNvSpPr>
            <p:nvPr/>
          </p:nvSpPr>
          <p:spPr bwMode="auto">
            <a:xfrm>
              <a:off x="801" y="1103"/>
              <a:ext cx="180" cy="173"/>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32" name="Oval 176"/>
            <p:cNvSpPr>
              <a:spLocks noChangeAspect="1" noChangeArrowheads="1"/>
            </p:cNvSpPr>
            <p:nvPr/>
          </p:nvSpPr>
          <p:spPr bwMode="auto">
            <a:xfrm>
              <a:off x="845" y="798"/>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33" name="Oval 177"/>
            <p:cNvSpPr>
              <a:spLocks noChangeAspect="1" noChangeArrowheads="1"/>
            </p:cNvSpPr>
            <p:nvPr/>
          </p:nvSpPr>
          <p:spPr bwMode="auto">
            <a:xfrm>
              <a:off x="811" y="765"/>
              <a:ext cx="82" cy="7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34" name="Oval 178"/>
            <p:cNvSpPr>
              <a:spLocks noChangeAspect="1" noChangeArrowheads="1"/>
            </p:cNvSpPr>
            <p:nvPr/>
          </p:nvSpPr>
          <p:spPr bwMode="auto">
            <a:xfrm>
              <a:off x="1282" y="580"/>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35" name="Oval 179"/>
            <p:cNvSpPr>
              <a:spLocks noChangeAspect="1" noChangeArrowheads="1"/>
            </p:cNvSpPr>
            <p:nvPr/>
          </p:nvSpPr>
          <p:spPr bwMode="auto">
            <a:xfrm>
              <a:off x="1247" y="547"/>
              <a:ext cx="82" cy="7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36" name="Oval 180"/>
            <p:cNvSpPr>
              <a:spLocks noChangeAspect="1" noChangeArrowheads="1"/>
            </p:cNvSpPr>
            <p:nvPr/>
          </p:nvSpPr>
          <p:spPr bwMode="auto">
            <a:xfrm>
              <a:off x="1528" y="156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37" name="Oval 181"/>
            <p:cNvSpPr>
              <a:spLocks noChangeAspect="1" noChangeArrowheads="1"/>
            </p:cNvSpPr>
            <p:nvPr/>
          </p:nvSpPr>
          <p:spPr bwMode="auto">
            <a:xfrm>
              <a:off x="1437" y="1479"/>
              <a:ext cx="197" cy="19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38" name="Oval 182"/>
            <p:cNvSpPr>
              <a:spLocks noChangeAspect="1" noChangeArrowheads="1"/>
            </p:cNvSpPr>
            <p:nvPr/>
          </p:nvSpPr>
          <p:spPr bwMode="auto">
            <a:xfrm>
              <a:off x="1116" y="278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39" name="Oval 183"/>
            <p:cNvSpPr>
              <a:spLocks noChangeAspect="1" noChangeArrowheads="1"/>
            </p:cNvSpPr>
            <p:nvPr/>
          </p:nvSpPr>
          <p:spPr bwMode="auto">
            <a:xfrm>
              <a:off x="1047" y="2720"/>
              <a:ext cx="151" cy="14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40" name="Oval 184"/>
            <p:cNvSpPr>
              <a:spLocks noChangeAspect="1" noChangeArrowheads="1"/>
            </p:cNvSpPr>
            <p:nvPr/>
          </p:nvSpPr>
          <p:spPr bwMode="auto">
            <a:xfrm>
              <a:off x="972" y="2238"/>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41" name="Oval 185"/>
            <p:cNvSpPr>
              <a:spLocks noChangeAspect="1" noChangeArrowheads="1"/>
            </p:cNvSpPr>
            <p:nvPr/>
          </p:nvSpPr>
          <p:spPr bwMode="auto">
            <a:xfrm>
              <a:off x="701" y="1977"/>
              <a:ext cx="557" cy="535"/>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42" name="Oval 186"/>
            <p:cNvSpPr>
              <a:spLocks noChangeAspect="1" noChangeArrowheads="1"/>
            </p:cNvSpPr>
            <p:nvPr/>
          </p:nvSpPr>
          <p:spPr bwMode="auto">
            <a:xfrm>
              <a:off x="1528" y="2466"/>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43" name="Oval 187"/>
            <p:cNvSpPr>
              <a:spLocks noChangeAspect="1" noChangeArrowheads="1"/>
            </p:cNvSpPr>
            <p:nvPr/>
          </p:nvSpPr>
          <p:spPr bwMode="auto">
            <a:xfrm>
              <a:off x="1362" y="2307"/>
              <a:ext cx="344" cy="33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44" name="Oval 188"/>
            <p:cNvSpPr>
              <a:spLocks noChangeAspect="1" noChangeArrowheads="1"/>
            </p:cNvSpPr>
            <p:nvPr/>
          </p:nvSpPr>
          <p:spPr bwMode="auto">
            <a:xfrm>
              <a:off x="1232" y="844"/>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45" name="Oval 189"/>
            <p:cNvSpPr>
              <a:spLocks noChangeAspect="1" noChangeArrowheads="1"/>
            </p:cNvSpPr>
            <p:nvPr/>
          </p:nvSpPr>
          <p:spPr bwMode="auto">
            <a:xfrm>
              <a:off x="1179" y="793"/>
              <a:ext cx="123" cy="116"/>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46" name="Oval 190"/>
            <p:cNvSpPr>
              <a:spLocks noChangeAspect="1" noChangeArrowheads="1"/>
            </p:cNvSpPr>
            <p:nvPr/>
          </p:nvSpPr>
          <p:spPr bwMode="auto">
            <a:xfrm>
              <a:off x="2187" y="318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47" name="Oval 191"/>
            <p:cNvSpPr>
              <a:spLocks noChangeAspect="1" noChangeArrowheads="1"/>
            </p:cNvSpPr>
            <p:nvPr/>
          </p:nvSpPr>
          <p:spPr bwMode="auto">
            <a:xfrm>
              <a:off x="2094" y="3097"/>
              <a:ext cx="199" cy="19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48" name="Oval 192"/>
            <p:cNvSpPr>
              <a:spLocks noChangeAspect="1" noChangeArrowheads="1"/>
            </p:cNvSpPr>
            <p:nvPr/>
          </p:nvSpPr>
          <p:spPr bwMode="auto">
            <a:xfrm>
              <a:off x="1847" y="2809"/>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49" name="Oval 193"/>
            <p:cNvSpPr>
              <a:spLocks noChangeAspect="1" noChangeArrowheads="1"/>
            </p:cNvSpPr>
            <p:nvPr/>
          </p:nvSpPr>
          <p:spPr bwMode="auto">
            <a:xfrm>
              <a:off x="1725" y="2692"/>
              <a:ext cx="258" cy="247"/>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50" name="Oval 194"/>
            <p:cNvSpPr>
              <a:spLocks noChangeAspect="1" noChangeArrowheads="1"/>
            </p:cNvSpPr>
            <p:nvPr/>
          </p:nvSpPr>
          <p:spPr bwMode="auto">
            <a:xfrm>
              <a:off x="1474" y="2935"/>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51" name="Oval 195"/>
            <p:cNvSpPr>
              <a:spLocks noChangeAspect="1" noChangeArrowheads="1"/>
            </p:cNvSpPr>
            <p:nvPr/>
          </p:nvSpPr>
          <p:spPr bwMode="auto">
            <a:xfrm>
              <a:off x="1362" y="2828"/>
              <a:ext cx="238" cy="227"/>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52" name="Oval 196"/>
            <p:cNvSpPr>
              <a:spLocks noChangeAspect="1" noChangeArrowheads="1"/>
            </p:cNvSpPr>
            <p:nvPr/>
          </p:nvSpPr>
          <p:spPr bwMode="auto">
            <a:xfrm>
              <a:off x="2201" y="3614"/>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53" name="Oval 197"/>
            <p:cNvSpPr>
              <a:spLocks noChangeAspect="1" noChangeArrowheads="1"/>
            </p:cNvSpPr>
            <p:nvPr/>
          </p:nvSpPr>
          <p:spPr bwMode="auto">
            <a:xfrm>
              <a:off x="2118" y="3534"/>
              <a:ext cx="180" cy="17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54" name="Oval 198"/>
            <p:cNvSpPr>
              <a:spLocks noChangeAspect="1" noChangeArrowheads="1"/>
            </p:cNvSpPr>
            <p:nvPr/>
          </p:nvSpPr>
          <p:spPr bwMode="auto">
            <a:xfrm>
              <a:off x="2572" y="364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55" name="Oval 199"/>
            <p:cNvSpPr>
              <a:spLocks noChangeAspect="1" noChangeArrowheads="1"/>
            </p:cNvSpPr>
            <p:nvPr/>
          </p:nvSpPr>
          <p:spPr bwMode="auto">
            <a:xfrm>
              <a:off x="2505" y="3579"/>
              <a:ext cx="149" cy="146"/>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56" name="Oval 200"/>
            <p:cNvSpPr>
              <a:spLocks noChangeAspect="1" noChangeArrowheads="1"/>
            </p:cNvSpPr>
            <p:nvPr/>
          </p:nvSpPr>
          <p:spPr bwMode="auto">
            <a:xfrm>
              <a:off x="2094" y="3449"/>
              <a:ext cx="13"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57" name="Oval 201"/>
            <p:cNvSpPr>
              <a:spLocks noChangeAspect="1" noChangeArrowheads="1"/>
            </p:cNvSpPr>
            <p:nvPr/>
          </p:nvSpPr>
          <p:spPr bwMode="auto">
            <a:xfrm>
              <a:off x="2002" y="3362"/>
              <a:ext cx="199"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58" name="Oval 202"/>
            <p:cNvSpPr>
              <a:spLocks noChangeAspect="1" noChangeArrowheads="1"/>
            </p:cNvSpPr>
            <p:nvPr/>
          </p:nvSpPr>
          <p:spPr bwMode="auto">
            <a:xfrm>
              <a:off x="1969" y="3649"/>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59" name="Oval 203"/>
            <p:cNvSpPr>
              <a:spLocks noChangeAspect="1" noChangeArrowheads="1"/>
            </p:cNvSpPr>
            <p:nvPr/>
          </p:nvSpPr>
          <p:spPr bwMode="auto">
            <a:xfrm>
              <a:off x="1886" y="3571"/>
              <a:ext cx="180" cy="17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60" name="Oval 204"/>
            <p:cNvSpPr>
              <a:spLocks noChangeAspect="1" noChangeArrowheads="1"/>
            </p:cNvSpPr>
            <p:nvPr/>
          </p:nvSpPr>
          <p:spPr bwMode="auto">
            <a:xfrm>
              <a:off x="865" y="2990"/>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61" name="Oval 205"/>
            <p:cNvSpPr>
              <a:spLocks noChangeAspect="1" noChangeArrowheads="1"/>
            </p:cNvSpPr>
            <p:nvPr/>
          </p:nvSpPr>
          <p:spPr bwMode="auto">
            <a:xfrm>
              <a:off x="774" y="2903"/>
              <a:ext cx="198" cy="18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62" name="Oval 206"/>
            <p:cNvSpPr>
              <a:spLocks noChangeAspect="1" noChangeArrowheads="1"/>
            </p:cNvSpPr>
            <p:nvPr/>
          </p:nvSpPr>
          <p:spPr bwMode="auto">
            <a:xfrm>
              <a:off x="2511" y="3362"/>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63" name="Oval 207"/>
            <p:cNvSpPr>
              <a:spLocks noChangeAspect="1" noChangeArrowheads="1"/>
            </p:cNvSpPr>
            <p:nvPr/>
          </p:nvSpPr>
          <p:spPr bwMode="auto">
            <a:xfrm>
              <a:off x="2400" y="3255"/>
              <a:ext cx="236" cy="227"/>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64" name="Oval 208"/>
            <p:cNvSpPr>
              <a:spLocks noChangeAspect="1" noChangeArrowheads="1"/>
            </p:cNvSpPr>
            <p:nvPr/>
          </p:nvSpPr>
          <p:spPr bwMode="auto">
            <a:xfrm>
              <a:off x="1267" y="3613"/>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65" name="Oval 209"/>
            <p:cNvSpPr>
              <a:spLocks noChangeAspect="1" noChangeArrowheads="1"/>
            </p:cNvSpPr>
            <p:nvPr/>
          </p:nvSpPr>
          <p:spPr bwMode="auto">
            <a:xfrm>
              <a:off x="1175" y="3524"/>
              <a:ext cx="199" cy="19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66" name="Oval 210"/>
            <p:cNvSpPr>
              <a:spLocks noChangeAspect="1" noChangeArrowheads="1"/>
            </p:cNvSpPr>
            <p:nvPr/>
          </p:nvSpPr>
          <p:spPr bwMode="auto">
            <a:xfrm>
              <a:off x="1712" y="304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67" name="Oval 211"/>
            <p:cNvSpPr>
              <a:spLocks noChangeAspect="1" noChangeArrowheads="1"/>
            </p:cNvSpPr>
            <p:nvPr/>
          </p:nvSpPr>
          <p:spPr bwMode="auto">
            <a:xfrm>
              <a:off x="1612" y="2948"/>
              <a:ext cx="217" cy="20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68" name="Oval 212"/>
            <p:cNvSpPr>
              <a:spLocks noChangeAspect="1" noChangeArrowheads="1"/>
            </p:cNvSpPr>
            <p:nvPr/>
          </p:nvSpPr>
          <p:spPr bwMode="auto">
            <a:xfrm>
              <a:off x="2467" y="307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69" name="Oval 213"/>
            <p:cNvSpPr>
              <a:spLocks noChangeAspect="1" noChangeArrowheads="1"/>
            </p:cNvSpPr>
            <p:nvPr/>
          </p:nvSpPr>
          <p:spPr bwMode="auto">
            <a:xfrm>
              <a:off x="2376" y="2990"/>
              <a:ext cx="198" cy="19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70" name="Oval 214"/>
            <p:cNvSpPr>
              <a:spLocks noChangeAspect="1" noChangeArrowheads="1"/>
            </p:cNvSpPr>
            <p:nvPr/>
          </p:nvSpPr>
          <p:spPr bwMode="auto">
            <a:xfrm>
              <a:off x="1490" y="3436"/>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71" name="Oval 215"/>
            <p:cNvSpPr>
              <a:spLocks noChangeAspect="1" noChangeArrowheads="1"/>
            </p:cNvSpPr>
            <p:nvPr/>
          </p:nvSpPr>
          <p:spPr bwMode="auto">
            <a:xfrm>
              <a:off x="1398" y="3347"/>
              <a:ext cx="198" cy="191"/>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72" name="Oval 216"/>
            <p:cNvSpPr>
              <a:spLocks noChangeAspect="1" noChangeArrowheads="1"/>
            </p:cNvSpPr>
            <p:nvPr/>
          </p:nvSpPr>
          <p:spPr bwMode="auto">
            <a:xfrm>
              <a:off x="4470" y="2619"/>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73" name="Oval 217"/>
            <p:cNvSpPr>
              <a:spLocks noChangeAspect="1" noChangeArrowheads="1"/>
            </p:cNvSpPr>
            <p:nvPr/>
          </p:nvSpPr>
          <p:spPr bwMode="auto">
            <a:xfrm>
              <a:off x="4417" y="2567"/>
              <a:ext cx="122" cy="117"/>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74" name="Oval 218"/>
            <p:cNvSpPr>
              <a:spLocks noChangeAspect="1" noChangeArrowheads="1"/>
            </p:cNvSpPr>
            <p:nvPr/>
          </p:nvSpPr>
          <p:spPr bwMode="auto">
            <a:xfrm>
              <a:off x="4437" y="1663"/>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75" name="Oval 219"/>
            <p:cNvSpPr>
              <a:spLocks noChangeAspect="1" noChangeArrowheads="1"/>
            </p:cNvSpPr>
            <p:nvPr/>
          </p:nvSpPr>
          <p:spPr bwMode="auto">
            <a:xfrm>
              <a:off x="4345" y="1574"/>
              <a:ext cx="198"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76" name="Oval 220"/>
            <p:cNvSpPr>
              <a:spLocks noChangeAspect="1" noChangeArrowheads="1"/>
            </p:cNvSpPr>
            <p:nvPr/>
          </p:nvSpPr>
          <p:spPr bwMode="auto">
            <a:xfrm>
              <a:off x="4470" y="1895"/>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77" name="Oval 221"/>
            <p:cNvSpPr>
              <a:spLocks noChangeAspect="1" noChangeArrowheads="1"/>
            </p:cNvSpPr>
            <p:nvPr/>
          </p:nvSpPr>
          <p:spPr bwMode="auto">
            <a:xfrm>
              <a:off x="4359" y="1788"/>
              <a:ext cx="238" cy="227"/>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78" name="Oval 222"/>
            <p:cNvSpPr>
              <a:spLocks noChangeAspect="1" noChangeArrowheads="1"/>
            </p:cNvSpPr>
            <p:nvPr/>
          </p:nvSpPr>
          <p:spPr bwMode="auto">
            <a:xfrm>
              <a:off x="4030" y="197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79" name="Oval 223"/>
            <p:cNvSpPr>
              <a:spLocks noChangeAspect="1" noChangeArrowheads="1"/>
            </p:cNvSpPr>
            <p:nvPr/>
          </p:nvSpPr>
          <p:spPr bwMode="auto">
            <a:xfrm>
              <a:off x="3996" y="1941"/>
              <a:ext cx="82" cy="7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80" name="Oval 224"/>
            <p:cNvSpPr>
              <a:spLocks noChangeAspect="1" noChangeArrowheads="1"/>
            </p:cNvSpPr>
            <p:nvPr/>
          </p:nvSpPr>
          <p:spPr bwMode="auto">
            <a:xfrm>
              <a:off x="3996" y="2572"/>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81" name="Oval 225"/>
            <p:cNvSpPr>
              <a:spLocks noChangeAspect="1" noChangeArrowheads="1"/>
            </p:cNvSpPr>
            <p:nvPr/>
          </p:nvSpPr>
          <p:spPr bwMode="auto">
            <a:xfrm>
              <a:off x="3963" y="2539"/>
              <a:ext cx="81" cy="8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82" name="Oval 226"/>
            <p:cNvSpPr>
              <a:spLocks noChangeAspect="1" noChangeArrowheads="1"/>
            </p:cNvSpPr>
            <p:nvPr/>
          </p:nvSpPr>
          <p:spPr bwMode="auto">
            <a:xfrm>
              <a:off x="3967" y="2307"/>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83" name="Oval 227"/>
            <p:cNvSpPr>
              <a:spLocks noChangeAspect="1" noChangeArrowheads="1"/>
            </p:cNvSpPr>
            <p:nvPr/>
          </p:nvSpPr>
          <p:spPr bwMode="auto">
            <a:xfrm>
              <a:off x="3845" y="2190"/>
              <a:ext cx="257" cy="248"/>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84" name="Oval 228"/>
            <p:cNvSpPr>
              <a:spLocks noChangeAspect="1" noChangeArrowheads="1"/>
            </p:cNvSpPr>
            <p:nvPr/>
          </p:nvSpPr>
          <p:spPr bwMode="auto">
            <a:xfrm>
              <a:off x="4089" y="1713"/>
              <a:ext cx="13"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85" name="Oval 229"/>
            <p:cNvSpPr>
              <a:spLocks noChangeAspect="1" noChangeArrowheads="1"/>
            </p:cNvSpPr>
            <p:nvPr/>
          </p:nvSpPr>
          <p:spPr bwMode="auto">
            <a:xfrm>
              <a:off x="3996" y="1625"/>
              <a:ext cx="198" cy="190"/>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86" name="Oval 230"/>
            <p:cNvSpPr>
              <a:spLocks noChangeAspect="1" noChangeArrowheads="1"/>
            </p:cNvSpPr>
            <p:nvPr/>
          </p:nvSpPr>
          <p:spPr bwMode="auto">
            <a:xfrm>
              <a:off x="3657" y="3204"/>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87" name="Oval 231"/>
            <p:cNvSpPr>
              <a:spLocks noChangeAspect="1" noChangeArrowheads="1"/>
            </p:cNvSpPr>
            <p:nvPr/>
          </p:nvSpPr>
          <p:spPr bwMode="auto">
            <a:xfrm>
              <a:off x="3377" y="2935"/>
              <a:ext cx="575" cy="552"/>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88" name="Oval 232"/>
            <p:cNvSpPr>
              <a:spLocks noChangeAspect="1" noChangeArrowheads="1"/>
            </p:cNvSpPr>
            <p:nvPr/>
          </p:nvSpPr>
          <p:spPr bwMode="auto">
            <a:xfrm>
              <a:off x="3372" y="2777"/>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89" name="Oval 233"/>
            <p:cNvSpPr>
              <a:spLocks noChangeAspect="1" noChangeArrowheads="1"/>
            </p:cNvSpPr>
            <p:nvPr/>
          </p:nvSpPr>
          <p:spPr bwMode="auto">
            <a:xfrm>
              <a:off x="3053" y="2471"/>
              <a:ext cx="653" cy="626"/>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90" name="Oval 234"/>
            <p:cNvSpPr>
              <a:spLocks noChangeAspect="1" noChangeArrowheads="1"/>
            </p:cNvSpPr>
            <p:nvPr/>
          </p:nvSpPr>
          <p:spPr bwMode="auto">
            <a:xfrm>
              <a:off x="3909" y="2939"/>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91" name="Oval 235"/>
            <p:cNvSpPr>
              <a:spLocks noChangeAspect="1" noChangeArrowheads="1"/>
            </p:cNvSpPr>
            <p:nvPr/>
          </p:nvSpPr>
          <p:spPr bwMode="auto">
            <a:xfrm>
              <a:off x="3739" y="2777"/>
              <a:ext cx="354" cy="339"/>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92" name="Oval 236"/>
            <p:cNvSpPr>
              <a:spLocks noChangeAspect="1" noChangeArrowheads="1"/>
            </p:cNvSpPr>
            <p:nvPr/>
          </p:nvSpPr>
          <p:spPr bwMode="auto">
            <a:xfrm>
              <a:off x="4113" y="3394"/>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93" name="Oval 237"/>
            <p:cNvSpPr>
              <a:spLocks noChangeAspect="1" noChangeArrowheads="1"/>
            </p:cNvSpPr>
            <p:nvPr/>
          </p:nvSpPr>
          <p:spPr bwMode="auto">
            <a:xfrm>
              <a:off x="3963" y="3249"/>
              <a:ext cx="314" cy="303"/>
            </a:xfrm>
            <a:prstGeom prst="ellipse">
              <a:avLst/>
            </a:prstGeom>
            <a:solidFill>
              <a:srgbClr val="FE9929"/>
            </a:solidFill>
            <a:ln w="9525">
              <a:noFill/>
              <a:round/>
              <a:headEnd/>
              <a:tailEnd/>
            </a:ln>
          </p:spPr>
          <p:txBody>
            <a:bodyPr>
              <a:prstTxWarp prst="textNoShape">
                <a:avLst/>
              </a:prstTxWarp>
            </a:bodyPr>
            <a:lstStyle/>
            <a:p>
              <a:endParaRPr lang="en-US"/>
            </a:p>
          </p:txBody>
        </p:sp>
        <p:sp>
          <p:nvSpPr>
            <p:cNvPr id="122094" name="Oval 238"/>
            <p:cNvSpPr>
              <a:spLocks noChangeAspect="1" noChangeArrowheads="1"/>
            </p:cNvSpPr>
            <p:nvPr/>
          </p:nvSpPr>
          <p:spPr bwMode="auto">
            <a:xfrm>
              <a:off x="4422" y="3519"/>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95" name="Oval 239"/>
            <p:cNvSpPr>
              <a:spLocks noChangeAspect="1" noChangeArrowheads="1"/>
            </p:cNvSpPr>
            <p:nvPr/>
          </p:nvSpPr>
          <p:spPr bwMode="auto">
            <a:xfrm>
              <a:off x="4330" y="3431"/>
              <a:ext cx="198" cy="19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096" name="Oval 240"/>
            <p:cNvSpPr>
              <a:spLocks noChangeAspect="1" noChangeArrowheads="1"/>
            </p:cNvSpPr>
            <p:nvPr/>
          </p:nvSpPr>
          <p:spPr bwMode="auto">
            <a:xfrm>
              <a:off x="3634" y="132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97" name="Oval 241"/>
            <p:cNvSpPr>
              <a:spLocks noChangeAspect="1" noChangeArrowheads="1"/>
            </p:cNvSpPr>
            <p:nvPr/>
          </p:nvSpPr>
          <p:spPr bwMode="auto">
            <a:xfrm>
              <a:off x="3513" y="1207"/>
              <a:ext cx="256" cy="24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098" name="Oval 242"/>
            <p:cNvSpPr>
              <a:spLocks noChangeAspect="1" noChangeArrowheads="1"/>
            </p:cNvSpPr>
            <p:nvPr/>
          </p:nvSpPr>
          <p:spPr bwMode="auto">
            <a:xfrm>
              <a:off x="3609" y="626"/>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099" name="Oval 243"/>
            <p:cNvSpPr>
              <a:spLocks noChangeAspect="1" noChangeArrowheads="1"/>
            </p:cNvSpPr>
            <p:nvPr/>
          </p:nvSpPr>
          <p:spPr bwMode="auto">
            <a:xfrm>
              <a:off x="3508" y="529"/>
              <a:ext cx="218" cy="208"/>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00" name="Oval 244"/>
            <p:cNvSpPr>
              <a:spLocks noChangeAspect="1" noChangeArrowheads="1"/>
            </p:cNvSpPr>
            <p:nvPr/>
          </p:nvSpPr>
          <p:spPr bwMode="auto">
            <a:xfrm>
              <a:off x="4036" y="1164"/>
              <a:ext cx="13"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01" name="Oval 245"/>
            <p:cNvSpPr>
              <a:spLocks noChangeAspect="1" noChangeArrowheads="1"/>
            </p:cNvSpPr>
            <p:nvPr/>
          </p:nvSpPr>
          <p:spPr bwMode="auto">
            <a:xfrm>
              <a:off x="3934" y="1067"/>
              <a:ext cx="217" cy="20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02" name="Oval 246"/>
            <p:cNvSpPr>
              <a:spLocks noChangeAspect="1" noChangeArrowheads="1"/>
            </p:cNvSpPr>
            <p:nvPr/>
          </p:nvSpPr>
          <p:spPr bwMode="auto">
            <a:xfrm>
              <a:off x="3411" y="756"/>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03" name="Oval 247"/>
            <p:cNvSpPr>
              <a:spLocks noChangeAspect="1" noChangeArrowheads="1"/>
            </p:cNvSpPr>
            <p:nvPr/>
          </p:nvSpPr>
          <p:spPr bwMode="auto">
            <a:xfrm>
              <a:off x="3377" y="723"/>
              <a:ext cx="83"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04" name="Oval 248"/>
            <p:cNvSpPr>
              <a:spLocks noChangeAspect="1" noChangeArrowheads="1"/>
            </p:cNvSpPr>
            <p:nvPr/>
          </p:nvSpPr>
          <p:spPr bwMode="auto">
            <a:xfrm>
              <a:off x="3048" y="1337"/>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05" name="Oval 249"/>
            <p:cNvSpPr>
              <a:spLocks noChangeAspect="1" noChangeArrowheads="1"/>
            </p:cNvSpPr>
            <p:nvPr/>
          </p:nvSpPr>
          <p:spPr bwMode="auto">
            <a:xfrm>
              <a:off x="3014" y="1304"/>
              <a:ext cx="82"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06" name="Oval 250"/>
            <p:cNvSpPr>
              <a:spLocks noChangeAspect="1" noChangeArrowheads="1"/>
            </p:cNvSpPr>
            <p:nvPr/>
          </p:nvSpPr>
          <p:spPr bwMode="auto">
            <a:xfrm>
              <a:off x="4456" y="53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07" name="Oval 251"/>
            <p:cNvSpPr>
              <a:spLocks noChangeAspect="1" noChangeArrowheads="1"/>
            </p:cNvSpPr>
            <p:nvPr/>
          </p:nvSpPr>
          <p:spPr bwMode="auto">
            <a:xfrm>
              <a:off x="4373" y="455"/>
              <a:ext cx="180" cy="17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08" name="Oval 252"/>
            <p:cNvSpPr>
              <a:spLocks noChangeAspect="1" noChangeArrowheads="1"/>
            </p:cNvSpPr>
            <p:nvPr/>
          </p:nvSpPr>
          <p:spPr bwMode="auto">
            <a:xfrm>
              <a:off x="4456" y="1160"/>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09" name="Oval 253"/>
            <p:cNvSpPr>
              <a:spLocks noChangeAspect="1" noChangeArrowheads="1"/>
            </p:cNvSpPr>
            <p:nvPr/>
          </p:nvSpPr>
          <p:spPr bwMode="auto">
            <a:xfrm>
              <a:off x="4326" y="1034"/>
              <a:ext cx="275" cy="26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10" name="Oval 254"/>
            <p:cNvSpPr>
              <a:spLocks noChangeAspect="1" noChangeArrowheads="1"/>
            </p:cNvSpPr>
            <p:nvPr/>
          </p:nvSpPr>
          <p:spPr bwMode="auto">
            <a:xfrm>
              <a:off x="4306" y="961"/>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11" name="Oval 255"/>
            <p:cNvSpPr>
              <a:spLocks noChangeAspect="1" noChangeArrowheads="1"/>
            </p:cNvSpPr>
            <p:nvPr/>
          </p:nvSpPr>
          <p:spPr bwMode="auto">
            <a:xfrm>
              <a:off x="4136" y="798"/>
              <a:ext cx="354" cy="33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12" name="Oval 256"/>
            <p:cNvSpPr>
              <a:spLocks noChangeAspect="1" noChangeArrowheads="1"/>
            </p:cNvSpPr>
            <p:nvPr/>
          </p:nvSpPr>
          <p:spPr bwMode="auto">
            <a:xfrm>
              <a:off x="3402" y="1044"/>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13" name="Oval 257"/>
            <p:cNvSpPr>
              <a:spLocks noChangeAspect="1" noChangeArrowheads="1"/>
            </p:cNvSpPr>
            <p:nvPr/>
          </p:nvSpPr>
          <p:spPr bwMode="auto">
            <a:xfrm>
              <a:off x="3319" y="965"/>
              <a:ext cx="179" cy="172"/>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14" name="Oval 258"/>
            <p:cNvSpPr>
              <a:spLocks noChangeAspect="1" noChangeArrowheads="1"/>
            </p:cNvSpPr>
            <p:nvPr/>
          </p:nvSpPr>
          <p:spPr bwMode="auto">
            <a:xfrm>
              <a:off x="4044" y="529"/>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15" name="Oval 259"/>
            <p:cNvSpPr>
              <a:spLocks noChangeAspect="1" noChangeArrowheads="1"/>
            </p:cNvSpPr>
            <p:nvPr/>
          </p:nvSpPr>
          <p:spPr bwMode="auto">
            <a:xfrm>
              <a:off x="3942" y="431"/>
              <a:ext cx="218" cy="208"/>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16" name="Oval 260"/>
            <p:cNvSpPr>
              <a:spLocks noChangeAspect="1" noChangeArrowheads="1"/>
            </p:cNvSpPr>
            <p:nvPr/>
          </p:nvSpPr>
          <p:spPr bwMode="auto">
            <a:xfrm>
              <a:off x="4097" y="714"/>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17" name="Oval 261"/>
            <p:cNvSpPr>
              <a:spLocks noChangeAspect="1" noChangeArrowheads="1"/>
            </p:cNvSpPr>
            <p:nvPr/>
          </p:nvSpPr>
          <p:spPr bwMode="auto">
            <a:xfrm>
              <a:off x="4064" y="682"/>
              <a:ext cx="82"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18" name="Oval 262"/>
            <p:cNvSpPr>
              <a:spLocks noChangeAspect="1" noChangeArrowheads="1"/>
            </p:cNvSpPr>
            <p:nvPr/>
          </p:nvSpPr>
          <p:spPr bwMode="auto">
            <a:xfrm>
              <a:off x="2975" y="831"/>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19" name="Oval 263"/>
            <p:cNvSpPr>
              <a:spLocks noChangeAspect="1" noChangeArrowheads="1"/>
            </p:cNvSpPr>
            <p:nvPr/>
          </p:nvSpPr>
          <p:spPr bwMode="auto">
            <a:xfrm>
              <a:off x="2893" y="752"/>
              <a:ext cx="179" cy="17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20" name="Oval 264"/>
            <p:cNvSpPr>
              <a:spLocks noChangeAspect="1" noChangeArrowheads="1"/>
            </p:cNvSpPr>
            <p:nvPr/>
          </p:nvSpPr>
          <p:spPr bwMode="auto">
            <a:xfrm>
              <a:off x="3972" y="933"/>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21" name="Oval 265"/>
            <p:cNvSpPr>
              <a:spLocks noChangeAspect="1" noChangeArrowheads="1"/>
            </p:cNvSpPr>
            <p:nvPr/>
          </p:nvSpPr>
          <p:spPr bwMode="auto">
            <a:xfrm>
              <a:off x="3889" y="853"/>
              <a:ext cx="180" cy="172"/>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22" name="Oval 266"/>
            <p:cNvSpPr>
              <a:spLocks noChangeAspect="1" noChangeArrowheads="1"/>
            </p:cNvSpPr>
            <p:nvPr/>
          </p:nvSpPr>
          <p:spPr bwMode="auto">
            <a:xfrm>
              <a:off x="4539" y="668"/>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23" name="Oval 267"/>
            <p:cNvSpPr>
              <a:spLocks noChangeAspect="1" noChangeArrowheads="1"/>
            </p:cNvSpPr>
            <p:nvPr/>
          </p:nvSpPr>
          <p:spPr bwMode="auto">
            <a:xfrm>
              <a:off x="4485" y="617"/>
              <a:ext cx="121" cy="116"/>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24" name="Oval 268"/>
            <p:cNvSpPr>
              <a:spLocks noChangeAspect="1" noChangeArrowheads="1"/>
            </p:cNvSpPr>
            <p:nvPr/>
          </p:nvSpPr>
          <p:spPr bwMode="auto">
            <a:xfrm>
              <a:off x="4442" y="774"/>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25" name="Oval 269"/>
            <p:cNvSpPr>
              <a:spLocks noChangeAspect="1" noChangeArrowheads="1"/>
            </p:cNvSpPr>
            <p:nvPr/>
          </p:nvSpPr>
          <p:spPr bwMode="auto">
            <a:xfrm>
              <a:off x="4407" y="742"/>
              <a:ext cx="83" cy="78"/>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26" name="Oval 270"/>
            <p:cNvSpPr>
              <a:spLocks noChangeAspect="1" noChangeArrowheads="1"/>
            </p:cNvSpPr>
            <p:nvPr/>
          </p:nvSpPr>
          <p:spPr bwMode="auto">
            <a:xfrm>
              <a:off x="3154" y="569"/>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27" name="Oval 271"/>
            <p:cNvSpPr>
              <a:spLocks noChangeAspect="1" noChangeArrowheads="1"/>
            </p:cNvSpPr>
            <p:nvPr/>
          </p:nvSpPr>
          <p:spPr bwMode="auto">
            <a:xfrm>
              <a:off x="3101" y="518"/>
              <a:ext cx="121" cy="118"/>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28" name="Oval 272"/>
            <p:cNvSpPr>
              <a:spLocks noChangeAspect="1" noChangeArrowheads="1"/>
            </p:cNvSpPr>
            <p:nvPr/>
          </p:nvSpPr>
          <p:spPr bwMode="auto">
            <a:xfrm>
              <a:off x="1853" y="858"/>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29" name="Oval 273"/>
            <p:cNvSpPr>
              <a:spLocks noChangeAspect="1" noChangeArrowheads="1"/>
            </p:cNvSpPr>
            <p:nvPr/>
          </p:nvSpPr>
          <p:spPr bwMode="auto">
            <a:xfrm>
              <a:off x="1771" y="780"/>
              <a:ext cx="178" cy="170"/>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30" name="Oval 274"/>
            <p:cNvSpPr>
              <a:spLocks noChangeAspect="1" noChangeArrowheads="1"/>
            </p:cNvSpPr>
            <p:nvPr/>
          </p:nvSpPr>
          <p:spPr bwMode="auto">
            <a:xfrm>
              <a:off x="885" y="1183"/>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31" name="Oval 275"/>
            <p:cNvSpPr>
              <a:spLocks noChangeAspect="1" noChangeArrowheads="1"/>
            </p:cNvSpPr>
            <p:nvPr/>
          </p:nvSpPr>
          <p:spPr bwMode="auto">
            <a:xfrm>
              <a:off x="817" y="1118"/>
              <a:ext cx="150" cy="14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32" name="Oval 276"/>
            <p:cNvSpPr>
              <a:spLocks noChangeAspect="1" noChangeArrowheads="1"/>
            </p:cNvSpPr>
            <p:nvPr/>
          </p:nvSpPr>
          <p:spPr bwMode="auto">
            <a:xfrm>
              <a:off x="1282" y="580"/>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33" name="Oval 277"/>
            <p:cNvSpPr>
              <a:spLocks noChangeAspect="1" noChangeArrowheads="1"/>
            </p:cNvSpPr>
            <p:nvPr/>
          </p:nvSpPr>
          <p:spPr bwMode="auto">
            <a:xfrm>
              <a:off x="1248" y="547"/>
              <a:ext cx="82"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34" name="Oval 278"/>
            <p:cNvSpPr>
              <a:spLocks noChangeAspect="1" noChangeArrowheads="1"/>
            </p:cNvSpPr>
            <p:nvPr/>
          </p:nvSpPr>
          <p:spPr bwMode="auto">
            <a:xfrm>
              <a:off x="1528" y="156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35" name="Oval 279"/>
            <p:cNvSpPr>
              <a:spLocks noChangeAspect="1" noChangeArrowheads="1"/>
            </p:cNvSpPr>
            <p:nvPr/>
          </p:nvSpPr>
          <p:spPr bwMode="auto">
            <a:xfrm>
              <a:off x="1446" y="1490"/>
              <a:ext cx="180" cy="173"/>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36" name="Oval 280"/>
            <p:cNvSpPr>
              <a:spLocks noChangeAspect="1" noChangeArrowheads="1"/>
            </p:cNvSpPr>
            <p:nvPr/>
          </p:nvSpPr>
          <p:spPr bwMode="auto">
            <a:xfrm>
              <a:off x="1117" y="2785"/>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37" name="Oval 281"/>
            <p:cNvSpPr>
              <a:spLocks noChangeAspect="1" noChangeArrowheads="1"/>
            </p:cNvSpPr>
            <p:nvPr/>
          </p:nvSpPr>
          <p:spPr bwMode="auto">
            <a:xfrm>
              <a:off x="1084" y="2754"/>
              <a:ext cx="82"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38" name="Oval 282"/>
            <p:cNvSpPr>
              <a:spLocks noChangeAspect="1" noChangeArrowheads="1"/>
            </p:cNvSpPr>
            <p:nvPr/>
          </p:nvSpPr>
          <p:spPr bwMode="auto">
            <a:xfrm>
              <a:off x="972" y="2238"/>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39" name="Oval 283"/>
            <p:cNvSpPr>
              <a:spLocks noChangeAspect="1" noChangeArrowheads="1"/>
            </p:cNvSpPr>
            <p:nvPr/>
          </p:nvSpPr>
          <p:spPr bwMode="auto">
            <a:xfrm>
              <a:off x="823" y="2094"/>
              <a:ext cx="314" cy="302"/>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40" name="Oval 284"/>
            <p:cNvSpPr>
              <a:spLocks noChangeAspect="1" noChangeArrowheads="1"/>
            </p:cNvSpPr>
            <p:nvPr/>
          </p:nvSpPr>
          <p:spPr bwMode="auto">
            <a:xfrm>
              <a:off x="1528" y="2465"/>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41" name="Oval 285"/>
            <p:cNvSpPr>
              <a:spLocks noChangeAspect="1" noChangeArrowheads="1"/>
            </p:cNvSpPr>
            <p:nvPr/>
          </p:nvSpPr>
          <p:spPr bwMode="auto">
            <a:xfrm>
              <a:off x="1388" y="2330"/>
              <a:ext cx="295" cy="284"/>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42" name="Oval 286"/>
            <p:cNvSpPr>
              <a:spLocks noChangeAspect="1" noChangeArrowheads="1"/>
            </p:cNvSpPr>
            <p:nvPr/>
          </p:nvSpPr>
          <p:spPr bwMode="auto">
            <a:xfrm>
              <a:off x="1233" y="844"/>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43" name="Oval 287"/>
            <p:cNvSpPr>
              <a:spLocks noChangeAspect="1" noChangeArrowheads="1"/>
            </p:cNvSpPr>
            <p:nvPr/>
          </p:nvSpPr>
          <p:spPr bwMode="auto">
            <a:xfrm>
              <a:off x="1180" y="793"/>
              <a:ext cx="122" cy="116"/>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44" name="Oval 288"/>
            <p:cNvSpPr>
              <a:spLocks noChangeAspect="1" noChangeArrowheads="1"/>
            </p:cNvSpPr>
            <p:nvPr/>
          </p:nvSpPr>
          <p:spPr bwMode="auto">
            <a:xfrm>
              <a:off x="1848" y="2809"/>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45" name="Oval 289"/>
            <p:cNvSpPr>
              <a:spLocks noChangeAspect="1" noChangeArrowheads="1"/>
            </p:cNvSpPr>
            <p:nvPr/>
          </p:nvSpPr>
          <p:spPr bwMode="auto">
            <a:xfrm>
              <a:off x="1736" y="2703"/>
              <a:ext cx="238" cy="227"/>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46" name="Oval 290"/>
            <p:cNvSpPr>
              <a:spLocks noChangeAspect="1" noChangeArrowheads="1"/>
            </p:cNvSpPr>
            <p:nvPr/>
          </p:nvSpPr>
          <p:spPr bwMode="auto">
            <a:xfrm>
              <a:off x="2201" y="3613"/>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47" name="Oval 291"/>
            <p:cNvSpPr>
              <a:spLocks noChangeAspect="1" noChangeArrowheads="1"/>
            </p:cNvSpPr>
            <p:nvPr/>
          </p:nvSpPr>
          <p:spPr bwMode="auto">
            <a:xfrm>
              <a:off x="2119" y="3534"/>
              <a:ext cx="179" cy="17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48" name="Oval 292"/>
            <p:cNvSpPr>
              <a:spLocks noChangeAspect="1" noChangeArrowheads="1"/>
            </p:cNvSpPr>
            <p:nvPr/>
          </p:nvSpPr>
          <p:spPr bwMode="auto">
            <a:xfrm>
              <a:off x="2574" y="3644"/>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49" name="Oval 293"/>
            <p:cNvSpPr>
              <a:spLocks noChangeAspect="1" noChangeArrowheads="1"/>
            </p:cNvSpPr>
            <p:nvPr/>
          </p:nvSpPr>
          <p:spPr bwMode="auto">
            <a:xfrm>
              <a:off x="2506" y="3579"/>
              <a:ext cx="150" cy="14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50" name="Oval 294"/>
            <p:cNvSpPr>
              <a:spLocks noChangeAspect="1" noChangeArrowheads="1"/>
            </p:cNvSpPr>
            <p:nvPr/>
          </p:nvSpPr>
          <p:spPr bwMode="auto">
            <a:xfrm>
              <a:off x="2094" y="3449"/>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51" name="Oval 295"/>
            <p:cNvSpPr>
              <a:spLocks noChangeAspect="1" noChangeArrowheads="1"/>
            </p:cNvSpPr>
            <p:nvPr/>
          </p:nvSpPr>
          <p:spPr bwMode="auto">
            <a:xfrm>
              <a:off x="2027" y="3385"/>
              <a:ext cx="150" cy="144"/>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52" name="Oval 296"/>
            <p:cNvSpPr>
              <a:spLocks noChangeAspect="1" noChangeArrowheads="1"/>
            </p:cNvSpPr>
            <p:nvPr/>
          </p:nvSpPr>
          <p:spPr bwMode="auto">
            <a:xfrm>
              <a:off x="1969" y="3649"/>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53" name="Oval 297"/>
            <p:cNvSpPr>
              <a:spLocks noChangeAspect="1" noChangeArrowheads="1"/>
            </p:cNvSpPr>
            <p:nvPr/>
          </p:nvSpPr>
          <p:spPr bwMode="auto">
            <a:xfrm>
              <a:off x="1886" y="3571"/>
              <a:ext cx="180" cy="172"/>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54" name="Oval 298"/>
            <p:cNvSpPr>
              <a:spLocks noChangeAspect="1" noChangeArrowheads="1"/>
            </p:cNvSpPr>
            <p:nvPr/>
          </p:nvSpPr>
          <p:spPr bwMode="auto">
            <a:xfrm>
              <a:off x="865" y="2990"/>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55" name="Oval 299"/>
            <p:cNvSpPr>
              <a:spLocks noChangeAspect="1" noChangeArrowheads="1"/>
            </p:cNvSpPr>
            <p:nvPr/>
          </p:nvSpPr>
          <p:spPr bwMode="auto">
            <a:xfrm>
              <a:off x="774" y="2903"/>
              <a:ext cx="198" cy="18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56" name="Oval 300"/>
            <p:cNvSpPr>
              <a:spLocks noChangeAspect="1" noChangeArrowheads="1"/>
            </p:cNvSpPr>
            <p:nvPr/>
          </p:nvSpPr>
          <p:spPr bwMode="auto">
            <a:xfrm>
              <a:off x="2511" y="3362"/>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57" name="Oval 301"/>
            <p:cNvSpPr>
              <a:spLocks noChangeAspect="1" noChangeArrowheads="1"/>
            </p:cNvSpPr>
            <p:nvPr/>
          </p:nvSpPr>
          <p:spPr bwMode="auto">
            <a:xfrm>
              <a:off x="2409" y="3265"/>
              <a:ext cx="218" cy="208"/>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58" name="Oval 302"/>
            <p:cNvSpPr>
              <a:spLocks noChangeAspect="1" noChangeArrowheads="1"/>
            </p:cNvSpPr>
            <p:nvPr/>
          </p:nvSpPr>
          <p:spPr bwMode="auto">
            <a:xfrm>
              <a:off x="1267" y="3613"/>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59" name="Oval 303"/>
            <p:cNvSpPr>
              <a:spLocks noChangeAspect="1" noChangeArrowheads="1"/>
            </p:cNvSpPr>
            <p:nvPr/>
          </p:nvSpPr>
          <p:spPr bwMode="auto">
            <a:xfrm>
              <a:off x="1175" y="3524"/>
              <a:ext cx="199" cy="19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60" name="Oval 304"/>
            <p:cNvSpPr>
              <a:spLocks noChangeAspect="1" noChangeArrowheads="1"/>
            </p:cNvSpPr>
            <p:nvPr/>
          </p:nvSpPr>
          <p:spPr bwMode="auto">
            <a:xfrm>
              <a:off x="1712" y="3046"/>
              <a:ext cx="16"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61" name="Oval 305"/>
            <p:cNvSpPr>
              <a:spLocks noChangeAspect="1" noChangeArrowheads="1"/>
            </p:cNvSpPr>
            <p:nvPr/>
          </p:nvSpPr>
          <p:spPr bwMode="auto">
            <a:xfrm>
              <a:off x="1629" y="2966"/>
              <a:ext cx="180" cy="173"/>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62" name="Oval 306"/>
            <p:cNvSpPr>
              <a:spLocks noChangeAspect="1" noChangeArrowheads="1"/>
            </p:cNvSpPr>
            <p:nvPr/>
          </p:nvSpPr>
          <p:spPr bwMode="auto">
            <a:xfrm>
              <a:off x="2467" y="3079"/>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63" name="Oval 307"/>
            <p:cNvSpPr>
              <a:spLocks noChangeAspect="1" noChangeArrowheads="1"/>
            </p:cNvSpPr>
            <p:nvPr/>
          </p:nvSpPr>
          <p:spPr bwMode="auto">
            <a:xfrm>
              <a:off x="2385" y="2998"/>
              <a:ext cx="179" cy="173"/>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64" name="Oval 308"/>
            <p:cNvSpPr>
              <a:spLocks noChangeAspect="1" noChangeArrowheads="1"/>
            </p:cNvSpPr>
            <p:nvPr/>
          </p:nvSpPr>
          <p:spPr bwMode="auto">
            <a:xfrm>
              <a:off x="1490" y="3436"/>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65" name="Oval 309"/>
            <p:cNvSpPr>
              <a:spLocks noChangeAspect="1" noChangeArrowheads="1"/>
            </p:cNvSpPr>
            <p:nvPr/>
          </p:nvSpPr>
          <p:spPr bwMode="auto">
            <a:xfrm>
              <a:off x="1398" y="3347"/>
              <a:ext cx="198" cy="191"/>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66" name="Oval 310"/>
            <p:cNvSpPr>
              <a:spLocks noChangeAspect="1" noChangeArrowheads="1"/>
            </p:cNvSpPr>
            <p:nvPr/>
          </p:nvSpPr>
          <p:spPr bwMode="auto">
            <a:xfrm>
              <a:off x="4470" y="2619"/>
              <a:ext cx="15"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67" name="Oval 311"/>
            <p:cNvSpPr>
              <a:spLocks noChangeAspect="1" noChangeArrowheads="1"/>
            </p:cNvSpPr>
            <p:nvPr/>
          </p:nvSpPr>
          <p:spPr bwMode="auto">
            <a:xfrm>
              <a:off x="4417" y="2567"/>
              <a:ext cx="122" cy="117"/>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68" name="Oval 312"/>
            <p:cNvSpPr>
              <a:spLocks noChangeAspect="1" noChangeArrowheads="1"/>
            </p:cNvSpPr>
            <p:nvPr/>
          </p:nvSpPr>
          <p:spPr bwMode="auto">
            <a:xfrm>
              <a:off x="4437" y="1663"/>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69" name="Oval 313"/>
            <p:cNvSpPr>
              <a:spLocks noChangeAspect="1" noChangeArrowheads="1"/>
            </p:cNvSpPr>
            <p:nvPr/>
          </p:nvSpPr>
          <p:spPr bwMode="auto">
            <a:xfrm>
              <a:off x="4368" y="1596"/>
              <a:ext cx="151" cy="14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70" name="Oval 314"/>
            <p:cNvSpPr>
              <a:spLocks noChangeAspect="1" noChangeArrowheads="1"/>
            </p:cNvSpPr>
            <p:nvPr/>
          </p:nvSpPr>
          <p:spPr bwMode="auto">
            <a:xfrm>
              <a:off x="4470" y="1895"/>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71" name="Oval 315"/>
            <p:cNvSpPr>
              <a:spLocks noChangeAspect="1" noChangeArrowheads="1"/>
            </p:cNvSpPr>
            <p:nvPr/>
          </p:nvSpPr>
          <p:spPr bwMode="auto">
            <a:xfrm>
              <a:off x="4379" y="1806"/>
              <a:ext cx="198" cy="190"/>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72" name="Oval 316"/>
            <p:cNvSpPr>
              <a:spLocks noChangeAspect="1" noChangeArrowheads="1"/>
            </p:cNvSpPr>
            <p:nvPr/>
          </p:nvSpPr>
          <p:spPr bwMode="auto">
            <a:xfrm>
              <a:off x="4030" y="1973"/>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73" name="Oval 317"/>
            <p:cNvSpPr>
              <a:spLocks noChangeAspect="1" noChangeArrowheads="1"/>
            </p:cNvSpPr>
            <p:nvPr/>
          </p:nvSpPr>
          <p:spPr bwMode="auto">
            <a:xfrm>
              <a:off x="3996" y="1941"/>
              <a:ext cx="82" cy="7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74" name="Oval 318"/>
            <p:cNvSpPr>
              <a:spLocks noChangeAspect="1" noChangeArrowheads="1"/>
            </p:cNvSpPr>
            <p:nvPr/>
          </p:nvSpPr>
          <p:spPr bwMode="auto">
            <a:xfrm>
              <a:off x="3996" y="2572"/>
              <a:ext cx="15"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75" name="Oval 319"/>
            <p:cNvSpPr>
              <a:spLocks noChangeAspect="1" noChangeArrowheads="1"/>
            </p:cNvSpPr>
            <p:nvPr/>
          </p:nvSpPr>
          <p:spPr bwMode="auto">
            <a:xfrm>
              <a:off x="3963" y="2539"/>
              <a:ext cx="81" cy="80"/>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76" name="Oval 320"/>
            <p:cNvSpPr>
              <a:spLocks noChangeAspect="1" noChangeArrowheads="1"/>
            </p:cNvSpPr>
            <p:nvPr/>
          </p:nvSpPr>
          <p:spPr bwMode="auto">
            <a:xfrm>
              <a:off x="4089" y="1713"/>
              <a:ext cx="13"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77" name="Oval 321"/>
            <p:cNvSpPr>
              <a:spLocks noChangeAspect="1" noChangeArrowheads="1"/>
            </p:cNvSpPr>
            <p:nvPr/>
          </p:nvSpPr>
          <p:spPr bwMode="auto">
            <a:xfrm>
              <a:off x="4021" y="1647"/>
              <a:ext cx="150" cy="145"/>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78" name="Oval 322"/>
            <p:cNvSpPr>
              <a:spLocks noChangeAspect="1" noChangeArrowheads="1"/>
            </p:cNvSpPr>
            <p:nvPr/>
          </p:nvSpPr>
          <p:spPr bwMode="auto">
            <a:xfrm>
              <a:off x="3657" y="3204"/>
              <a:ext cx="16"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79" name="Oval 323"/>
            <p:cNvSpPr>
              <a:spLocks noChangeAspect="1" noChangeArrowheads="1"/>
            </p:cNvSpPr>
            <p:nvPr/>
          </p:nvSpPr>
          <p:spPr bwMode="auto">
            <a:xfrm>
              <a:off x="3556" y="3106"/>
              <a:ext cx="218" cy="210"/>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80" name="Oval 324"/>
            <p:cNvSpPr>
              <a:spLocks noChangeAspect="1" noChangeArrowheads="1"/>
            </p:cNvSpPr>
            <p:nvPr/>
          </p:nvSpPr>
          <p:spPr bwMode="auto">
            <a:xfrm>
              <a:off x="3372" y="2777"/>
              <a:ext cx="14" cy="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81" name="Oval 325"/>
            <p:cNvSpPr>
              <a:spLocks noChangeAspect="1" noChangeArrowheads="1"/>
            </p:cNvSpPr>
            <p:nvPr/>
          </p:nvSpPr>
          <p:spPr bwMode="auto">
            <a:xfrm>
              <a:off x="3241" y="2652"/>
              <a:ext cx="277" cy="264"/>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82" name="Oval 326"/>
            <p:cNvSpPr>
              <a:spLocks noChangeAspect="1" noChangeArrowheads="1"/>
            </p:cNvSpPr>
            <p:nvPr/>
          </p:nvSpPr>
          <p:spPr bwMode="auto">
            <a:xfrm>
              <a:off x="3909" y="2939"/>
              <a:ext cx="14" cy="14"/>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83" name="Oval 327"/>
            <p:cNvSpPr>
              <a:spLocks noChangeAspect="1" noChangeArrowheads="1"/>
            </p:cNvSpPr>
            <p:nvPr/>
          </p:nvSpPr>
          <p:spPr bwMode="auto">
            <a:xfrm>
              <a:off x="3787" y="2822"/>
              <a:ext cx="257" cy="247"/>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84" name="Oval 328"/>
            <p:cNvSpPr>
              <a:spLocks noChangeAspect="1" noChangeArrowheads="1"/>
            </p:cNvSpPr>
            <p:nvPr/>
          </p:nvSpPr>
          <p:spPr bwMode="auto">
            <a:xfrm>
              <a:off x="4113" y="3394"/>
              <a:ext cx="14"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22185" name="Oval 329"/>
            <p:cNvSpPr>
              <a:spLocks noChangeAspect="1" noChangeArrowheads="1"/>
            </p:cNvSpPr>
            <p:nvPr/>
          </p:nvSpPr>
          <p:spPr bwMode="auto">
            <a:xfrm>
              <a:off x="4011" y="3297"/>
              <a:ext cx="218" cy="209"/>
            </a:xfrm>
            <a:prstGeom prst="ellipse">
              <a:avLst/>
            </a:prstGeom>
            <a:solidFill>
              <a:srgbClr val="CC4C02"/>
            </a:solidFill>
            <a:ln w="9525">
              <a:noFill/>
              <a:round/>
              <a:headEnd/>
              <a:tailEnd/>
            </a:ln>
          </p:spPr>
          <p:txBody>
            <a:bodyPr>
              <a:prstTxWarp prst="textNoShape">
                <a:avLst/>
              </a:prstTxWarp>
            </a:bodyPr>
            <a:lstStyle/>
            <a:p>
              <a:endParaRPr lang="en-US"/>
            </a:p>
          </p:txBody>
        </p:sp>
        <p:sp>
          <p:nvSpPr>
            <p:cNvPr id="122186" name="Rectangle 330"/>
            <p:cNvSpPr>
              <a:spLocks noChangeAspect="1" noChangeArrowheads="1"/>
            </p:cNvSpPr>
            <p:nvPr/>
          </p:nvSpPr>
          <p:spPr bwMode="auto">
            <a:xfrm>
              <a:off x="4530" y="3313"/>
              <a:ext cx="30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economics</a:t>
              </a:r>
              <a:endParaRPr lang="en-US" sz="2000">
                <a:latin typeface="Arial" pitchFamily="-65" charset="0"/>
                <a:ea typeface="Arial" pitchFamily="-65" charset="0"/>
                <a:cs typeface="Arial" pitchFamily="-65" charset="0"/>
              </a:endParaRPr>
            </a:p>
          </p:txBody>
        </p:sp>
        <p:sp>
          <p:nvSpPr>
            <p:cNvPr id="122187" name="Rectangle 331"/>
            <p:cNvSpPr>
              <a:spLocks noChangeAspect="1" noChangeArrowheads="1"/>
            </p:cNvSpPr>
            <p:nvPr/>
          </p:nvSpPr>
          <p:spPr bwMode="auto">
            <a:xfrm>
              <a:off x="3873" y="3603"/>
              <a:ext cx="302"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geography</a:t>
              </a:r>
              <a:endParaRPr lang="en-US" sz="2000">
                <a:latin typeface="Arial" pitchFamily="-65" charset="0"/>
                <a:ea typeface="Arial" pitchFamily="-65" charset="0"/>
                <a:cs typeface="Arial" pitchFamily="-65" charset="0"/>
              </a:endParaRPr>
            </a:p>
          </p:txBody>
        </p:sp>
        <p:sp>
          <p:nvSpPr>
            <p:cNvPr id="122188" name="Rectangle 332"/>
            <p:cNvSpPr>
              <a:spLocks noChangeAspect="1" noChangeArrowheads="1"/>
            </p:cNvSpPr>
            <p:nvPr/>
          </p:nvSpPr>
          <p:spPr bwMode="auto">
            <a:xfrm>
              <a:off x="4426" y="3523"/>
              <a:ext cx="302"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complexity</a:t>
              </a:r>
              <a:endParaRPr lang="en-US" sz="2000">
                <a:latin typeface="Arial" pitchFamily="-65" charset="0"/>
                <a:ea typeface="Arial" pitchFamily="-65" charset="0"/>
                <a:cs typeface="Arial" pitchFamily="-65" charset="0"/>
              </a:endParaRPr>
            </a:p>
          </p:txBody>
        </p:sp>
        <p:sp>
          <p:nvSpPr>
            <p:cNvPr id="122189" name="Rectangle 333"/>
            <p:cNvSpPr>
              <a:spLocks noChangeAspect="1" noChangeArrowheads="1"/>
            </p:cNvSpPr>
            <p:nvPr/>
          </p:nvSpPr>
          <p:spPr bwMode="auto">
            <a:xfrm>
              <a:off x="3611" y="2425"/>
              <a:ext cx="224"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models</a:t>
              </a:r>
              <a:endParaRPr lang="en-US" sz="2000">
                <a:latin typeface="Arial" pitchFamily="-65" charset="0"/>
                <a:ea typeface="Arial" pitchFamily="-65" charset="0"/>
                <a:cs typeface="Arial" pitchFamily="-65" charset="0"/>
              </a:endParaRPr>
            </a:p>
          </p:txBody>
        </p:sp>
        <p:sp>
          <p:nvSpPr>
            <p:cNvPr id="122190" name="Rectangle 334"/>
            <p:cNvSpPr>
              <a:spLocks noChangeAspect="1" noChangeArrowheads="1"/>
            </p:cNvSpPr>
            <p:nvPr/>
          </p:nvSpPr>
          <p:spPr bwMode="auto">
            <a:xfrm>
              <a:off x="3939" y="1446"/>
              <a:ext cx="41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carbon dioxide</a:t>
              </a:r>
              <a:endParaRPr lang="en-US" sz="2000">
                <a:latin typeface="Arial" pitchFamily="-65" charset="0"/>
                <a:ea typeface="Arial" pitchFamily="-65" charset="0"/>
                <a:cs typeface="Arial" pitchFamily="-65" charset="0"/>
              </a:endParaRPr>
            </a:p>
          </p:txBody>
        </p:sp>
        <p:sp>
          <p:nvSpPr>
            <p:cNvPr id="122191" name="Rectangle 335"/>
            <p:cNvSpPr>
              <a:spLocks noChangeAspect="1" noChangeArrowheads="1"/>
            </p:cNvSpPr>
            <p:nvPr/>
          </p:nvSpPr>
          <p:spPr bwMode="auto">
            <a:xfrm>
              <a:off x="3641" y="1321"/>
              <a:ext cx="44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GHG emission</a:t>
              </a:r>
              <a:endParaRPr lang="en-US" sz="2000">
                <a:latin typeface="Arial" pitchFamily="-65" charset="0"/>
                <a:ea typeface="Arial" pitchFamily="-65" charset="0"/>
                <a:cs typeface="Arial" pitchFamily="-65" charset="0"/>
              </a:endParaRPr>
            </a:p>
          </p:txBody>
        </p:sp>
        <p:sp>
          <p:nvSpPr>
            <p:cNvPr id="122192" name="Rectangle 336"/>
            <p:cNvSpPr>
              <a:spLocks noChangeAspect="1" noChangeArrowheads="1"/>
            </p:cNvSpPr>
            <p:nvPr/>
          </p:nvSpPr>
          <p:spPr bwMode="auto">
            <a:xfrm>
              <a:off x="3747" y="1586"/>
              <a:ext cx="249"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methane</a:t>
              </a:r>
              <a:endParaRPr lang="en-US" sz="2000">
                <a:latin typeface="Arial" pitchFamily="-65" charset="0"/>
                <a:ea typeface="Arial" pitchFamily="-65" charset="0"/>
                <a:cs typeface="Arial" pitchFamily="-65" charset="0"/>
              </a:endParaRPr>
            </a:p>
          </p:txBody>
        </p:sp>
        <p:sp>
          <p:nvSpPr>
            <p:cNvPr id="122193" name="Rectangle 337"/>
            <p:cNvSpPr>
              <a:spLocks noChangeAspect="1" noChangeArrowheads="1"/>
            </p:cNvSpPr>
            <p:nvPr/>
          </p:nvSpPr>
          <p:spPr bwMode="auto">
            <a:xfrm>
              <a:off x="3616" y="585"/>
              <a:ext cx="55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 emissions</a:t>
              </a:r>
              <a:endParaRPr lang="en-US" sz="2000">
                <a:latin typeface="Arial" pitchFamily="-65" charset="0"/>
                <a:ea typeface="Arial" pitchFamily="-65" charset="0"/>
                <a:cs typeface="Arial" pitchFamily="-65" charset="0"/>
              </a:endParaRPr>
            </a:p>
          </p:txBody>
        </p:sp>
        <p:sp>
          <p:nvSpPr>
            <p:cNvPr id="122194" name="Rectangle 338"/>
            <p:cNvSpPr>
              <a:spLocks noChangeAspect="1" noChangeArrowheads="1"/>
            </p:cNvSpPr>
            <p:nvPr/>
          </p:nvSpPr>
          <p:spPr bwMode="auto">
            <a:xfrm>
              <a:off x="4039" y="1129"/>
              <a:ext cx="313"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automobile</a:t>
              </a:r>
              <a:endParaRPr lang="en-US" sz="2000">
                <a:latin typeface="Arial" pitchFamily="-65" charset="0"/>
                <a:ea typeface="Arial" pitchFamily="-65" charset="0"/>
                <a:cs typeface="Arial" pitchFamily="-65" charset="0"/>
              </a:endParaRPr>
            </a:p>
          </p:txBody>
        </p:sp>
        <p:sp>
          <p:nvSpPr>
            <p:cNvPr id="122195" name="Rectangle 339"/>
            <p:cNvSpPr>
              <a:spLocks noChangeAspect="1" noChangeArrowheads="1"/>
            </p:cNvSpPr>
            <p:nvPr/>
          </p:nvSpPr>
          <p:spPr bwMode="auto">
            <a:xfrm>
              <a:off x="4041" y="1201"/>
              <a:ext cx="103"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use</a:t>
              </a:r>
              <a:endParaRPr lang="en-US" sz="2000">
                <a:latin typeface="Arial" pitchFamily="-65" charset="0"/>
                <a:ea typeface="Arial" pitchFamily="-65" charset="0"/>
                <a:cs typeface="Arial" pitchFamily="-65" charset="0"/>
              </a:endParaRPr>
            </a:p>
          </p:txBody>
        </p:sp>
        <p:sp>
          <p:nvSpPr>
            <p:cNvPr id="122196" name="Rectangle 340"/>
            <p:cNvSpPr>
              <a:spLocks noChangeAspect="1" noChangeArrowheads="1"/>
            </p:cNvSpPr>
            <p:nvPr/>
          </p:nvSpPr>
          <p:spPr bwMode="auto">
            <a:xfrm>
              <a:off x="3416" y="754"/>
              <a:ext cx="470"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biomass burning</a:t>
              </a:r>
              <a:endParaRPr lang="en-US" sz="2000">
                <a:latin typeface="Arial" pitchFamily="-65" charset="0"/>
                <a:ea typeface="Arial" pitchFamily="-65" charset="0"/>
                <a:cs typeface="Arial" pitchFamily="-65" charset="0"/>
              </a:endParaRPr>
            </a:p>
          </p:txBody>
        </p:sp>
        <p:sp>
          <p:nvSpPr>
            <p:cNvPr id="122197" name="Rectangle 341"/>
            <p:cNvSpPr>
              <a:spLocks noChangeAspect="1" noChangeArrowheads="1"/>
            </p:cNvSpPr>
            <p:nvPr/>
          </p:nvSpPr>
          <p:spPr bwMode="auto">
            <a:xfrm>
              <a:off x="3052" y="1338"/>
              <a:ext cx="21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causes</a:t>
              </a:r>
              <a:endParaRPr lang="en-US" sz="2000">
                <a:latin typeface="Arial" pitchFamily="-65" charset="0"/>
                <a:ea typeface="Arial" pitchFamily="-65" charset="0"/>
                <a:cs typeface="Arial" pitchFamily="-65" charset="0"/>
              </a:endParaRPr>
            </a:p>
          </p:txBody>
        </p:sp>
        <p:sp>
          <p:nvSpPr>
            <p:cNvPr id="122198" name="Rectangle 342"/>
            <p:cNvSpPr>
              <a:spLocks noChangeAspect="1" noChangeArrowheads="1"/>
            </p:cNvSpPr>
            <p:nvPr/>
          </p:nvSpPr>
          <p:spPr bwMode="auto">
            <a:xfrm>
              <a:off x="4464" y="494"/>
              <a:ext cx="405"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deforestation</a:t>
              </a:r>
              <a:endParaRPr lang="en-US" sz="2000">
                <a:latin typeface="Arial" pitchFamily="-65" charset="0"/>
                <a:ea typeface="Arial" pitchFamily="-65" charset="0"/>
                <a:cs typeface="Arial" pitchFamily="-65" charset="0"/>
              </a:endParaRPr>
            </a:p>
          </p:txBody>
        </p:sp>
        <p:sp>
          <p:nvSpPr>
            <p:cNvPr id="122199" name="Rectangle 343"/>
            <p:cNvSpPr>
              <a:spLocks noChangeAspect="1" noChangeArrowheads="1"/>
            </p:cNvSpPr>
            <p:nvPr/>
          </p:nvSpPr>
          <p:spPr bwMode="auto">
            <a:xfrm>
              <a:off x="4464" y="1163"/>
              <a:ext cx="37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energy uses</a:t>
              </a:r>
              <a:endParaRPr lang="en-US" sz="2000">
                <a:latin typeface="Arial" pitchFamily="-65" charset="0"/>
                <a:ea typeface="Arial" pitchFamily="-65" charset="0"/>
                <a:cs typeface="Arial" pitchFamily="-65" charset="0"/>
              </a:endParaRPr>
            </a:p>
          </p:txBody>
        </p:sp>
        <p:sp>
          <p:nvSpPr>
            <p:cNvPr id="122200" name="Rectangle 344"/>
            <p:cNvSpPr>
              <a:spLocks noChangeAspect="1" noChangeArrowheads="1"/>
            </p:cNvSpPr>
            <p:nvPr/>
          </p:nvSpPr>
          <p:spPr bwMode="auto">
            <a:xfrm>
              <a:off x="4314" y="924"/>
              <a:ext cx="267"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fossil fuel</a:t>
              </a:r>
              <a:endParaRPr lang="en-US" sz="2000">
                <a:latin typeface="Arial" pitchFamily="-65" charset="0"/>
                <a:ea typeface="Arial" pitchFamily="-65" charset="0"/>
                <a:cs typeface="Arial" pitchFamily="-65" charset="0"/>
              </a:endParaRPr>
            </a:p>
          </p:txBody>
        </p:sp>
        <p:sp>
          <p:nvSpPr>
            <p:cNvPr id="122201" name="Rectangle 345"/>
            <p:cNvSpPr>
              <a:spLocks noChangeAspect="1" noChangeArrowheads="1"/>
            </p:cNvSpPr>
            <p:nvPr/>
          </p:nvSpPr>
          <p:spPr bwMode="auto">
            <a:xfrm>
              <a:off x="4314" y="998"/>
              <a:ext cx="214"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burning</a:t>
              </a:r>
              <a:endParaRPr lang="en-US" sz="2000">
                <a:latin typeface="Arial" pitchFamily="-65" charset="0"/>
                <a:ea typeface="Arial" pitchFamily="-65" charset="0"/>
                <a:cs typeface="Arial" pitchFamily="-65" charset="0"/>
              </a:endParaRPr>
            </a:p>
          </p:txBody>
        </p:sp>
        <p:sp>
          <p:nvSpPr>
            <p:cNvPr id="122202" name="Rectangle 346"/>
            <p:cNvSpPr>
              <a:spLocks noChangeAspect="1" noChangeArrowheads="1"/>
            </p:cNvSpPr>
            <p:nvPr/>
          </p:nvSpPr>
          <p:spPr bwMode="auto">
            <a:xfrm>
              <a:off x="3405" y="1046"/>
              <a:ext cx="502"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activities</a:t>
              </a:r>
              <a:endParaRPr lang="en-US" sz="2000">
                <a:latin typeface="Arial" pitchFamily="-65" charset="0"/>
                <a:ea typeface="Arial" pitchFamily="-65" charset="0"/>
                <a:cs typeface="Arial" pitchFamily="-65" charset="0"/>
              </a:endParaRPr>
            </a:p>
          </p:txBody>
        </p:sp>
        <p:sp>
          <p:nvSpPr>
            <p:cNvPr id="122203" name="Rectangle 347"/>
            <p:cNvSpPr>
              <a:spLocks noChangeAspect="1" noChangeArrowheads="1"/>
            </p:cNvSpPr>
            <p:nvPr/>
          </p:nvSpPr>
          <p:spPr bwMode="auto">
            <a:xfrm>
              <a:off x="4048" y="420"/>
              <a:ext cx="28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industrial</a:t>
              </a:r>
              <a:endParaRPr lang="en-US" sz="2000">
                <a:latin typeface="Arial" pitchFamily="-65" charset="0"/>
                <a:ea typeface="Arial" pitchFamily="-65" charset="0"/>
                <a:cs typeface="Arial" pitchFamily="-65" charset="0"/>
              </a:endParaRPr>
            </a:p>
          </p:txBody>
        </p:sp>
        <p:sp>
          <p:nvSpPr>
            <p:cNvPr id="122204" name="Rectangle 348"/>
            <p:cNvSpPr>
              <a:spLocks noChangeAspect="1" noChangeArrowheads="1"/>
            </p:cNvSpPr>
            <p:nvPr/>
          </p:nvSpPr>
          <p:spPr bwMode="auto">
            <a:xfrm>
              <a:off x="4048" y="494"/>
              <a:ext cx="27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activities</a:t>
              </a:r>
              <a:endParaRPr lang="en-US" sz="2000">
                <a:latin typeface="Arial" pitchFamily="-65" charset="0"/>
                <a:ea typeface="Arial" pitchFamily="-65" charset="0"/>
                <a:cs typeface="Arial" pitchFamily="-65" charset="0"/>
              </a:endParaRPr>
            </a:p>
          </p:txBody>
        </p:sp>
        <p:sp>
          <p:nvSpPr>
            <p:cNvPr id="122205" name="Rectangle 349"/>
            <p:cNvSpPr>
              <a:spLocks noChangeAspect="1" noChangeArrowheads="1"/>
            </p:cNvSpPr>
            <p:nvPr/>
          </p:nvSpPr>
          <p:spPr bwMode="auto">
            <a:xfrm>
              <a:off x="4101" y="681"/>
              <a:ext cx="2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land use</a:t>
              </a:r>
              <a:endParaRPr lang="en-US" sz="2000">
                <a:latin typeface="Arial" pitchFamily="-65" charset="0"/>
                <a:ea typeface="Arial" pitchFamily="-65" charset="0"/>
                <a:cs typeface="Arial" pitchFamily="-65" charset="0"/>
              </a:endParaRPr>
            </a:p>
          </p:txBody>
        </p:sp>
        <p:sp>
          <p:nvSpPr>
            <p:cNvPr id="122206" name="Rectangle 350"/>
            <p:cNvSpPr>
              <a:spLocks noChangeAspect="1" noChangeArrowheads="1"/>
            </p:cNvSpPr>
            <p:nvPr/>
          </p:nvSpPr>
          <p:spPr bwMode="auto">
            <a:xfrm>
              <a:off x="4101" y="753"/>
              <a:ext cx="22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a:t>
              </a:r>
              <a:endParaRPr lang="en-US" sz="2000">
                <a:latin typeface="Arial" pitchFamily="-65" charset="0"/>
                <a:ea typeface="Arial" pitchFamily="-65" charset="0"/>
                <a:cs typeface="Arial" pitchFamily="-65" charset="0"/>
              </a:endParaRPr>
            </a:p>
          </p:txBody>
        </p:sp>
        <p:sp>
          <p:nvSpPr>
            <p:cNvPr id="122207" name="Rectangle 351"/>
            <p:cNvSpPr>
              <a:spLocks noChangeAspect="1" noChangeArrowheads="1"/>
            </p:cNvSpPr>
            <p:nvPr/>
          </p:nvSpPr>
          <p:spPr bwMode="auto">
            <a:xfrm>
              <a:off x="2978" y="832"/>
              <a:ext cx="54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natural processes</a:t>
              </a:r>
              <a:endParaRPr lang="en-US" sz="2000">
                <a:latin typeface="Arial" pitchFamily="-65" charset="0"/>
                <a:ea typeface="Arial" pitchFamily="-65" charset="0"/>
                <a:cs typeface="Arial" pitchFamily="-65" charset="0"/>
              </a:endParaRPr>
            </a:p>
          </p:txBody>
        </p:sp>
        <p:sp>
          <p:nvSpPr>
            <p:cNvPr id="122208" name="Rectangle 352"/>
            <p:cNvSpPr>
              <a:spLocks noChangeAspect="1" noChangeArrowheads="1"/>
            </p:cNvSpPr>
            <p:nvPr/>
          </p:nvSpPr>
          <p:spPr bwMode="auto">
            <a:xfrm>
              <a:off x="3838" y="1844"/>
              <a:ext cx="331"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ozone layer</a:t>
              </a:r>
              <a:endParaRPr lang="en-US" sz="2000">
                <a:latin typeface="Arial" pitchFamily="-65" charset="0"/>
                <a:ea typeface="Arial" pitchFamily="-65" charset="0"/>
                <a:cs typeface="Arial" pitchFamily="-65" charset="0"/>
              </a:endParaRPr>
            </a:p>
          </p:txBody>
        </p:sp>
        <p:sp>
          <p:nvSpPr>
            <p:cNvPr id="122209" name="Rectangle 353"/>
            <p:cNvSpPr>
              <a:spLocks noChangeAspect="1" noChangeArrowheads="1"/>
            </p:cNvSpPr>
            <p:nvPr/>
          </p:nvSpPr>
          <p:spPr bwMode="auto">
            <a:xfrm>
              <a:off x="3979" y="931"/>
              <a:ext cx="238"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pollution</a:t>
              </a:r>
              <a:endParaRPr lang="en-US" sz="2000">
                <a:latin typeface="Arial" pitchFamily="-65" charset="0"/>
                <a:ea typeface="Arial" pitchFamily="-65" charset="0"/>
                <a:cs typeface="Arial" pitchFamily="-65" charset="0"/>
              </a:endParaRPr>
            </a:p>
          </p:txBody>
        </p:sp>
        <p:sp>
          <p:nvSpPr>
            <p:cNvPr id="122210" name="Rectangle 354"/>
            <p:cNvSpPr>
              <a:spLocks noChangeAspect="1" noChangeArrowheads="1"/>
            </p:cNvSpPr>
            <p:nvPr/>
          </p:nvSpPr>
          <p:spPr bwMode="auto">
            <a:xfrm>
              <a:off x="4543" y="585"/>
              <a:ext cx="32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population</a:t>
              </a:r>
              <a:endParaRPr lang="en-US" sz="2000">
                <a:latin typeface="Arial" pitchFamily="-65" charset="0"/>
                <a:ea typeface="Arial" pitchFamily="-65" charset="0"/>
                <a:cs typeface="Arial" pitchFamily="-65" charset="0"/>
              </a:endParaRPr>
            </a:p>
          </p:txBody>
        </p:sp>
        <p:sp>
          <p:nvSpPr>
            <p:cNvPr id="122211" name="Rectangle 355"/>
            <p:cNvSpPr>
              <a:spLocks noChangeAspect="1" noChangeArrowheads="1"/>
            </p:cNvSpPr>
            <p:nvPr/>
          </p:nvSpPr>
          <p:spPr bwMode="auto">
            <a:xfrm>
              <a:off x="4543" y="659"/>
              <a:ext cx="2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22212" name="Rectangle 356"/>
            <p:cNvSpPr>
              <a:spLocks noChangeAspect="1" noChangeArrowheads="1"/>
            </p:cNvSpPr>
            <p:nvPr/>
          </p:nvSpPr>
          <p:spPr bwMode="auto">
            <a:xfrm>
              <a:off x="2532" y="547"/>
              <a:ext cx="430"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sun variability</a:t>
              </a:r>
              <a:endParaRPr lang="en-US" sz="2000">
                <a:latin typeface="Arial" pitchFamily="-65" charset="0"/>
                <a:ea typeface="Arial" pitchFamily="-65" charset="0"/>
                <a:cs typeface="Arial" pitchFamily="-65" charset="0"/>
              </a:endParaRPr>
            </a:p>
          </p:txBody>
        </p:sp>
        <p:sp>
          <p:nvSpPr>
            <p:cNvPr id="122213" name="Rectangle 357"/>
            <p:cNvSpPr>
              <a:spLocks noChangeAspect="1" noChangeArrowheads="1"/>
            </p:cNvSpPr>
            <p:nvPr/>
          </p:nvSpPr>
          <p:spPr bwMode="auto">
            <a:xfrm>
              <a:off x="4445" y="775"/>
              <a:ext cx="38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urbanization</a:t>
              </a:r>
              <a:endParaRPr lang="en-US" sz="2000">
                <a:latin typeface="Arial" pitchFamily="-65" charset="0"/>
                <a:ea typeface="Arial" pitchFamily="-65" charset="0"/>
                <a:cs typeface="Arial" pitchFamily="-65" charset="0"/>
              </a:endParaRPr>
            </a:p>
          </p:txBody>
        </p:sp>
        <p:sp>
          <p:nvSpPr>
            <p:cNvPr id="122214" name="Rectangle 358"/>
            <p:cNvSpPr>
              <a:spLocks noChangeAspect="1" noChangeArrowheads="1"/>
            </p:cNvSpPr>
            <p:nvPr/>
          </p:nvSpPr>
          <p:spPr bwMode="auto">
            <a:xfrm>
              <a:off x="3157" y="533"/>
              <a:ext cx="25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volcanic</a:t>
              </a:r>
              <a:endParaRPr lang="en-US" sz="2000">
                <a:latin typeface="Arial" pitchFamily="-65" charset="0"/>
                <a:ea typeface="Arial" pitchFamily="-65" charset="0"/>
                <a:cs typeface="Arial" pitchFamily="-65" charset="0"/>
              </a:endParaRPr>
            </a:p>
          </p:txBody>
        </p:sp>
        <p:sp>
          <p:nvSpPr>
            <p:cNvPr id="122215" name="Rectangle 359"/>
            <p:cNvSpPr>
              <a:spLocks noChangeAspect="1" noChangeArrowheads="1"/>
            </p:cNvSpPr>
            <p:nvPr/>
          </p:nvSpPr>
          <p:spPr bwMode="auto">
            <a:xfrm>
              <a:off x="3157" y="606"/>
              <a:ext cx="263"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aerosols</a:t>
              </a:r>
              <a:endParaRPr lang="en-US" sz="800">
                <a:latin typeface="Arial" pitchFamily="-65" charset="0"/>
                <a:ea typeface="Arial" pitchFamily="-65" charset="0"/>
                <a:cs typeface="Arial" pitchFamily="-65" charset="0"/>
              </a:endParaRPr>
            </a:p>
          </p:txBody>
        </p:sp>
        <p:sp>
          <p:nvSpPr>
            <p:cNvPr id="122216" name="Rectangle 360"/>
            <p:cNvSpPr>
              <a:spLocks noChangeAspect="1" noChangeArrowheads="1"/>
            </p:cNvSpPr>
            <p:nvPr/>
          </p:nvSpPr>
          <p:spPr bwMode="auto">
            <a:xfrm>
              <a:off x="1718" y="477"/>
              <a:ext cx="38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atmospheric</a:t>
              </a:r>
              <a:endParaRPr lang="en-US" sz="2000">
                <a:latin typeface="Arial" pitchFamily="-65" charset="0"/>
                <a:ea typeface="Arial" pitchFamily="-65" charset="0"/>
                <a:cs typeface="Arial" pitchFamily="-65" charset="0"/>
              </a:endParaRPr>
            </a:p>
          </p:txBody>
        </p:sp>
        <p:sp>
          <p:nvSpPr>
            <p:cNvPr id="122217" name="Rectangle 361"/>
            <p:cNvSpPr>
              <a:spLocks noChangeAspect="1" noChangeArrowheads="1"/>
            </p:cNvSpPr>
            <p:nvPr/>
          </p:nvSpPr>
          <p:spPr bwMode="auto">
            <a:xfrm>
              <a:off x="1717" y="548"/>
              <a:ext cx="37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22218" name="Rectangle 362"/>
            <p:cNvSpPr>
              <a:spLocks noChangeAspect="1" noChangeArrowheads="1"/>
            </p:cNvSpPr>
            <p:nvPr/>
          </p:nvSpPr>
          <p:spPr bwMode="auto">
            <a:xfrm>
              <a:off x="1718" y="625"/>
              <a:ext cx="2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22219" name="Rectangle 363"/>
            <p:cNvSpPr>
              <a:spLocks noChangeAspect="1" noChangeArrowheads="1"/>
            </p:cNvSpPr>
            <p:nvPr/>
          </p:nvSpPr>
          <p:spPr bwMode="auto">
            <a:xfrm>
              <a:off x="1859" y="817"/>
              <a:ext cx="33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22220" name="Rectangle 364"/>
            <p:cNvSpPr>
              <a:spLocks noChangeAspect="1" noChangeArrowheads="1"/>
            </p:cNvSpPr>
            <p:nvPr/>
          </p:nvSpPr>
          <p:spPr bwMode="auto">
            <a:xfrm>
              <a:off x="1855" y="895"/>
              <a:ext cx="37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22221" name="Rectangle 365"/>
            <p:cNvSpPr>
              <a:spLocks noChangeAspect="1" noChangeArrowheads="1"/>
            </p:cNvSpPr>
            <p:nvPr/>
          </p:nvSpPr>
          <p:spPr bwMode="auto">
            <a:xfrm>
              <a:off x="2148" y="1482"/>
              <a:ext cx="27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evidence</a:t>
              </a:r>
              <a:endParaRPr lang="en-US" sz="2000">
                <a:latin typeface="Arial" pitchFamily="-65" charset="0"/>
                <a:ea typeface="Arial" pitchFamily="-65" charset="0"/>
                <a:cs typeface="Arial" pitchFamily="-65" charset="0"/>
              </a:endParaRPr>
            </a:p>
          </p:txBody>
        </p:sp>
        <p:sp>
          <p:nvSpPr>
            <p:cNvPr id="122222" name="Rectangle 366"/>
            <p:cNvSpPr>
              <a:spLocks noChangeAspect="1" noChangeArrowheads="1"/>
            </p:cNvSpPr>
            <p:nvPr/>
          </p:nvSpPr>
          <p:spPr bwMode="auto">
            <a:xfrm>
              <a:off x="891" y="1144"/>
              <a:ext cx="242"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glaciers</a:t>
              </a:r>
              <a:endParaRPr lang="en-US" sz="2000">
                <a:latin typeface="Arial" pitchFamily="-65" charset="0"/>
                <a:ea typeface="Arial" pitchFamily="-65" charset="0"/>
                <a:cs typeface="Arial" pitchFamily="-65" charset="0"/>
              </a:endParaRPr>
            </a:p>
          </p:txBody>
        </p:sp>
        <p:sp>
          <p:nvSpPr>
            <p:cNvPr id="122223" name="Rectangle 367"/>
            <p:cNvSpPr>
              <a:spLocks noChangeAspect="1" noChangeArrowheads="1"/>
            </p:cNvSpPr>
            <p:nvPr/>
          </p:nvSpPr>
          <p:spPr bwMode="auto">
            <a:xfrm>
              <a:off x="891" y="1222"/>
              <a:ext cx="22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22224" name="Rectangle 368"/>
            <p:cNvSpPr>
              <a:spLocks noChangeAspect="1" noChangeArrowheads="1"/>
            </p:cNvSpPr>
            <p:nvPr/>
          </p:nvSpPr>
          <p:spPr bwMode="auto">
            <a:xfrm>
              <a:off x="854" y="755"/>
              <a:ext cx="235"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ice caps</a:t>
              </a:r>
              <a:endParaRPr lang="en-US" sz="2000">
                <a:latin typeface="Arial" pitchFamily="-65" charset="0"/>
                <a:ea typeface="Arial" pitchFamily="-65" charset="0"/>
                <a:cs typeface="Arial" pitchFamily="-65" charset="0"/>
              </a:endParaRPr>
            </a:p>
          </p:txBody>
        </p:sp>
        <p:sp>
          <p:nvSpPr>
            <p:cNvPr id="122225" name="Rectangle 369"/>
            <p:cNvSpPr>
              <a:spLocks noChangeAspect="1" noChangeArrowheads="1"/>
            </p:cNvSpPr>
            <p:nvPr/>
          </p:nvSpPr>
          <p:spPr bwMode="auto">
            <a:xfrm>
              <a:off x="851" y="832"/>
              <a:ext cx="20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22226" name="Rectangle 370"/>
            <p:cNvSpPr>
              <a:spLocks noChangeAspect="1" noChangeArrowheads="1"/>
            </p:cNvSpPr>
            <p:nvPr/>
          </p:nvSpPr>
          <p:spPr bwMode="auto">
            <a:xfrm>
              <a:off x="1687" y="1319"/>
              <a:ext cx="398"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observations</a:t>
              </a:r>
              <a:endParaRPr lang="en-US" sz="2000">
                <a:latin typeface="Arial" pitchFamily="-65" charset="0"/>
                <a:ea typeface="Arial" pitchFamily="-65" charset="0"/>
                <a:cs typeface="Arial" pitchFamily="-65" charset="0"/>
              </a:endParaRPr>
            </a:p>
          </p:txBody>
        </p:sp>
        <p:sp>
          <p:nvSpPr>
            <p:cNvPr id="122227" name="Rectangle 371"/>
            <p:cNvSpPr>
              <a:spLocks noChangeAspect="1" noChangeArrowheads="1"/>
            </p:cNvSpPr>
            <p:nvPr/>
          </p:nvSpPr>
          <p:spPr bwMode="auto">
            <a:xfrm>
              <a:off x="1289" y="504"/>
              <a:ext cx="33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ocean heat</a:t>
              </a:r>
              <a:endParaRPr lang="en-US" sz="2000">
                <a:latin typeface="Arial" pitchFamily="-65" charset="0"/>
                <a:ea typeface="Arial" pitchFamily="-65" charset="0"/>
                <a:cs typeface="Arial" pitchFamily="-65" charset="0"/>
              </a:endParaRPr>
            </a:p>
          </p:txBody>
        </p:sp>
        <p:sp>
          <p:nvSpPr>
            <p:cNvPr id="122228" name="Rectangle 372"/>
            <p:cNvSpPr>
              <a:spLocks noChangeAspect="1" noChangeArrowheads="1"/>
            </p:cNvSpPr>
            <p:nvPr/>
          </p:nvSpPr>
          <p:spPr bwMode="auto">
            <a:xfrm>
              <a:off x="1287" y="576"/>
              <a:ext cx="23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content</a:t>
              </a:r>
              <a:endParaRPr lang="en-US" sz="2000">
                <a:latin typeface="Arial" pitchFamily="-65" charset="0"/>
                <a:ea typeface="Arial" pitchFamily="-65" charset="0"/>
                <a:cs typeface="Arial" pitchFamily="-65" charset="0"/>
              </a:endParaRPr>
            </a:p>
          </p:txBody>
        </p:sp>
        <p:sp>
          <p:nvSpPr>
            <p:cNvPr id="122229" name="Rectangle 373"/>
            <p:cNvSpPr>
              <a:spLocks noChangeAspect="1" noChangeArrowheads="1"/>
            </p:cNvSpPr>
            <p:nvPr/>
          </p:nvSpPr>
          <p:spPr bwMode="auto">
            <a:xfrm>
              <a:off x="1290" y="647"/>
              <a:ext cx="2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22230" name="Rectangle 374"/>
            <p:cNvSpPr>
              <a:spLocks noChangeAspect="1" noChangeArrowheads="1"/>
            </p:cNvSpPr>
            <p:nvPr/>
          </p:nvSpPr>
          <p:spPr bwMode="auto">
            <a:xfrm>
              <a:off x="1013" y="994"/>
              <a:ext cx="459"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ice melting</a:t>
              </a:r>
              <a:endParaRPr lang="en-US" sz="2000">
                <a:latin typeface="Arial" pitchFamily="-65" charset="0"/>
                <a:ea typeface="Arial" pitchFamily="-65" charset="0"/>
                <a:cs typeface="Arial" pitchFamily="-65" charset="0"/>
              </a:endParaRPr>
            </a:p>
          </p:txBody>
        </p:sp>
        <p:sp>
          <p:nvSpPr>
            <p:cNvPr id="122231" name="Rectangle 375"/>
            <p:cNvSpPr>
              <a:spLocks noChangeAspect="1" noChangeArrowheads="1"/>
            </p:cNvSpPr>
            <p:nvPr/>
          </p:nvSpPr>
          <p:spPr bwMode="auto">
            <a:xfrm>
              <a:off x="1534" y="1530"/>
              <a:ext cx="26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level</a:t>
              </a:r>
              <a:endParaRPr lang="en-US" sz="2000">
                <a:latin typeface="Arial" pitchFamily="-65" charset="0"/>
                <a:ea typeface="Arial" pitchFamily="-65" charset="0"/>
                <a:cs typeface="Arial" pitchFamily="-65" charset="0"/>
              </a:endParaRPr>
            </a:p>
          </p:txBody>
        </p:sp>
        <p:sp>
          <p:nvSpPr>
            <p:cNvPr id="122232" name="Rectangle 376"/>
            <p:cNvSpPr>
              <a:spLocks noChangeAspect="1" noChangeArrowheads="1"/>
            </p:cNvSpPr>
            <p:nvPr/>
          </p:nvSpPr>
          <p:spPr bwMode="auto">
            <a:xfrm>
              <a:off x="1535" y="1606"/>
              <a:ext cx="11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rise</a:t>
              </a:r>
              <a:endParaRPr lang="en-US" sz="2000">
                <a:latin typeface="Arial" pitchFamily="-65" charset="0"/>
                <a:ea typeface="Arial" pitchFamily="-65" charset="0"/>
                <a:cs typeface="Arial" pitchFamily="-65" charset="0"/>
              </a:endParaRPr>
            </a:p>
          </p:txBody>
        </p:sp>
        <p:sp>
          <p:nvSpPr>
            <p:cNvPr id="122233" name="Rectangle 377"/>
            <p:cNvSpPr>
              <a:spLocks noChangeAspect="1" noChangeArrowheads="1"/>
            </p:cNvSpPr>
            <p:nvPr/>
          </p:nvSpPr>
          <p:spPr bwMode="auto">
            <a:xfrm>
              <a:off x="828" y="602"/>
              <a:ext cx="374"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snow melting</a:t>
              </a:r>
              <a:endParaRPr lang="en-US" sz="2000">
                <a:latin typeface="Arial" pitchFamily="-65" charset="0"/>
                <a:ea typeface="Arial" pitchFamily="-65" charset="0"/>
                <a:cs typeface="Arial" pitchFamily="-65" charset="0"/>
              </a:endParaRPr>
            </a:p>
          </p:txBody>
        </p:sp>
        <p:sp>
          <p:nvSpPr>
            <p:cNvPr id="122234" name="Rectangle 378"/>
            <p:cNvSpPr>
              <a:spLocks noChangeAspect="1" noChangeArrowheads="1"/>
            </p:cNvSpPr>
            <p:nvPr/>
          </p:nvSpPr>
          <p:spPr bwMode="auto">
            <a:xfrm>
              <a:off x="1122" y="2782"/>
              <a:ext cx="30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biosphere</a:t>
              </a:r>
              <a:endParaRPr lang="en-US" sz="2000">
                <a:latin typeface="Arial" pitchFamily="-65" charset="0"/>
                <a:ea typeface="Arial" pitchFamily="-65" charset="0"/>
                <a:cs typeface="Arial" pitchFamily="-65" charset="0"/>
              </a:endParaRPr>
            </a:p>
          </p:txBody>
        </p:sp>
        <p:sp>
          <p:nvSpPr>
            <p:cNvPr id="122235" name="Rectangle 379"/>
            <p:cNvSpPr>
              <a:spLocks noChangeAspect="1" noChangeArrowheads="1"/>
            </p:cNvSpPr>
            <p:nvPr/>
          </p:nvSpPr>
          <p:spPr bwMode="auto">
            <a:xfrm>
              <a:off x="975" y="2239"/>
              <a:ext cx="41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health</a:t>
              </a:r>
              <a:endParaRPr lang="en-US" sz="2000">
                <a:latin typeface="Arial" pitchFamily="-65" charset="0"/>
                <a:ea typeface="Arial" pitchFamily="-65" charset="0"/>
                <a:cs typeface="Arial" pitchFamily="-65" charset="0"/>
              </a:endParaRPr>
            </a:p>
          </p:txBody>
        </p:sp>
        <p:sp>
          <p:nvSpPr>
            <p:cNvPr id="122236" name="Rectangle 380"/>
            <p:cNvSpPr>
              <a:spLocks noChangeAspect="1" noChangeArrowheads="1"/>
            </p:cNvSpPr>
            <p:nvPr/>
          </p:nvSpPr>
          <p:spPr bwMode="auto">
            <a:xfrm>
              <a:off x="1537" y="2467"/>
              <a:ext cx="33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agriculture</a:t>
              </a:r>
              <a:endParaRPr lang="en-US" sz="2000">
                <a:latin typeface="Arial" pitchFamily="-65" charset="0"/>
                <a:ea typeface="Arial" pitchFamily="-65" charset="0"/>
                <a:cs typeface="Arial" pitchFamily="-65" charset="0"/>
              </a:endParaRPr>
            </a:p>
          </p:txBody>
        </p:sp>
        <p:sp>
          <p:nvSpPr>
            <p:cNvPr id="122237" name="Rectangle 381"/>
            <p:cNvSpPr>
              <a:spLocks noChangeAspect="1" noChangeArrowheads="1"/>
            </p:cNvSpPr>
            <p:nvPr/>
          </p:nvSpPr>
          <p:spPr bwMode="auto">
            <a:xfrm>
              <a:off x="1240" y="770"/>
              <a:ext cx="33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22238" name="Rectangle 382"/>
            <p:cNvSpPr>
              <a:spLocks noChangeAspect="1" noChangeArrowheads="1"/>
            </p:cNvSpPr>
            <p:nvPr/>
          </p:nvSpPr>
          <p:spPr bwMode="auto">
            <a:xfrm>
              <a:off x="1240" y="839"/>
              <a:ext cx="38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a:latin typeface="Arial" pitchFamily="-65" charset="0"/>
                <a:ea typeface="Arial" pitchFamily="-65" charset="0"/>
                <a:cs typeface="Arial" pitchFamily="-65" charset="0"/>
              </a:endParaRPr>
            </a:p>
          </p:txBody>
        </p:sp>
        <p:sp>
          <p:nvSpPr>
            <p:cNvPr id="122239" name="Rectangle 383"/>
            <p:cNvSpPr>
              <a:spLocks noChangeAspect="1" noChangeArrowheads="1"/>
            </p:cNvSpPr>
            <p:nvPr/>
          </p:nvSpPr>
          <p:spPr bwMode="auto">
            <a:xfrm>
              <a:off x="1240" y="914"/>
              <a:ext cx="1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a:latin typeface="Arial" pitchFamily="-65" charset="0"/>
                <a:ea typeface="Arial" pitchFamily="-65" charset="0"/>
                <a:cs typeface="Arial" pitchFamily="-65" charset="0"/>
              </a:endParaRPr>
            </a:p>
          </p:txBody>
        </p:sp>
        <p:sp>
          <p:nvSpPr>
            <p:cNvPr id="122240" name="Rectangle 384"/>
            <p:cNvSpPr>
              <a:spLocks noChangeAspect="1" noChangeArrowheads="1"/>
            </p:cNvSpPr>
            <p:nvPr/>
          </p:nvSpPr>
          <p:spPr bwMode="auto">
            <a:xfrm>
              <a:off x="2195" y="3188"/>
              <a:ext cx="228"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weather</a:t>
              </a:r>
              <a:endParaRPr lang="en-US" sz="2000">
                <a:latin typeface="Arial" pitchFamily="-65" charset="0"/>
                <a:ea typeface="Arial" pitchFamily="-65" charset="0"/>
                <a:cs typeface="Arial" pitchFamily="-65" charset="0"/>
              </a:endParaRPr>
            </a:p>
          </p:txBody>
        </p:sp>
        <p:sp>
          <p:nvSpPr>
            <p:cNvPr id="122241" name="Rectangle 385"/>
            <p:cNvSpPr>
              <a:spLocks noChangeAspect="1" noChangeArrowheads="1"/>
            </p:cNvSpPr>
            <p:nvPr/>
          </p:nvSpPr>
          <p:spPr bwMode="auto">
            <a:xfrm>
              <a:off x="1855" y="2813"/>
              <a:ext cx="47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coastal regions</a:t>
              </a:r>
              <a:endParaRPr lang="en-US" sz="2000">
                <a:latin typeface="Arial" pitchFamily="-65" charset="0"/>
                <a:ea typeface="Arial" pitchFamily="-65" charset="0"/>
                <a:cs typeface="Arial" pitchFamily="-65" charset="0"/>
              </a:endParaRPr>
            </a:p>
          </p:txBody>
        </p:sp>
        <p:sp>
          <p:nvSpPr>
            <p:cNvPr id="122242" name="Rectangle 386"/>
            <p:cNvSpPr>
              <a:spLocks noChangeAspect="1" noChangeArrowheads="1"/>
            </p:cNvSpPr>
            <p:nvPr/>
          </p:nvSpPr>
          <p:spPr bwMode="auto">
            <a:xfrm>
              <a:off x="1482" y="2935"/>
              <a:ext cx="377"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displacement</a:t>
              </a:r>
              <a:endParaRPr lang="en-US" sz="2000">
                <a:latin typeface="Arial" pitchFamily="-65" charset="0"/>
                <a:ea typeface="Arial" pitchFamily="-65" charset="0"/>
                <a:cs typeface="Arial" pitchFamily="-65" charset="0"/>
              </a:endParaRPr>
            </a:p>
          </p:txBody>
        </p:sp>
        <p:sp>
          <p:nvSpPr>
            <p:cNvPr id="122243" name="Rectangle 387"/>
            <p:cNvSpPr>
              <a:spLocks noChangeAspect="1" noChangeArrowheads="1"/>
            </p:cNvSpPr>
            <p:nvPr/>
          </p:nvSpPr>
          <p:spPr bwMode="auto">
            <a:xfrm>
              <a:off x="2208" y="3560"/>
              <a:ext cx="27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droughts</a:t>
              </a:r>
              <a:endParaRPr lang="en-US" sz="2000">
                <a:latin typeface="Arial" pitchFamily="-65" charset="0"/>
                <a:ea typeface="Arial" pitchFamily="-65" charset="0"/>
                <a:cs typeface="Arial" pitchFamily="-65" charset="0"/>
              </a:endParaRPr>
            </a:p>
          </p:txBody>
        </p:sp>
        <p:sp>
          <p:nvSpPr>
            <p:cNvPr id="122244" name="Rectangle 388"/>
            <p:cNvSpPr>
              <a:spLocks noChangeAspect="1" noChangeArrowheads="1"/>
            </p:cNvSpPr>
            <p:nvPr/>
          </p:nvSpPr>
          <p:spPr bwMode="auto">
            <a:xfrm>
              <a:off x="2578" y="3648"/>
              <a:ext cx="22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El Nino</a:t>
              </a:r>
              <a:endParaRPr lang="en-US" sz="2000">
                <a:latin typeface="Arial" pitchFamily="-65" charset="0"/>
                <a:ea typeface="Arial" pitchFamily="-65" charset="0"/>
                <a:cs typeface="Arial" pitchFamily="-65" charset="0"/>
              </a:endParaRPr>
            </a:p>
          </p:txBody>
        </p:sp>
        <p:sp>
          <p:nvSpPr>
            <p:cNvPr id="122245" name="Rectangle 389"/>
            <p:cNvSpPr>
              <a:spLocks noChangeAspect="1" noChangeArrowheads="1"/>
            </p:cNvSpPr>
            <p:nvPr/>
          </p:nvSpPr>
          <p:spPr bwMode="auto">
            <a:xfrm>
              <a:off x="1453" y="3197"/>
              <a:ext cx="363"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evaporation</a:t>
              </a:r>
              <a:endParaRPr lang="en-US" sz="2000">
                <a:latin typeface="Arial" pitchFamily="-65" charset="0"/>
                <a:ea typeface="Arial" pitchFamily="-65" charset="0"/>
                <a:cs typeface="Arial" pitchFamily="-65" charset="0"/>
              </a:endParaRPr>
            </a:p>
          </p:txBody>
        </p:sp>
        <p:sp>
          <p:nvSpPr>
            <p:cNvPr id="122246" name="Rectangle 390"/>
            <p:cNvSpPr>
              <a:spLocks noChangeAspect="1" noChangeArrowheads="1"/>
            </p:cNvSpPr>
            <p:nvPr/>
          </p:nvSpPr>
          <p:spPr bwMode="auto">
            <a:xfrm>
              <a:off x="2099" y="3424"/>
              <a:ext cx="28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extremes</a:t>
              </a:r>
              <a:endParaRPr lang="en-US" sz="2000">
                <a:latin typeface="Arial" pitchFamily="-65" charset="0"/>
                <a:ea typeface="Arial" pitchFamily="-65" charset="0"/>
                <a:cs typeface="Arial" pitchFamily="-65" charset="0"/>
              </a:endParaRPr>
            </a:p>
          </p:txBody>
        </p:sp>
        <p:sp>
          <p:nvSpPr>
            <p:cNvPr id="122247" name="Rectangle 391"/>
            <p:cNvSpPr>
              <a:spLocks noChangeAspect="1" noChangeArrowheads="1"/>
            </p:cNvSpPr>
            <p:nvPr/>
          </p:nvSpPr>
          <p:spPr bwMode="auto">
            <a:xfrm>
              <a:off x="928" y="3105"/>
              <a:ext cx="263"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fisheries</a:t>
              </a:r>
              <a:endParaRPr lang="en-US" sz="2000">
                <a:latin typeface="Arial" pitchFamily="-65" charset="0"/>
                <a:ea typeface="Arial" pitchFamily="-65" charset="0"/>
                <a:cs typeface="Arial" pitchFamily="-65" charset="0"/>
              </a:endParaRPr>
            </a:p>
          </p:txBody>
        </p:sp>
        <p:sp>
          <p:nvSpPr>
            <p:cNvPr id="122248" name="Rectangle 392"/>
            <p:cNvSpPr>
              <a:spLocks noChangeAspect="1" noChangeArrowheads="1"/>
            </p:cNvSpPr>
            <p:nvPr/>
          </p:nvSpPr>
          <p:spPr bwMode="auto">
            <a:xfrm>
              <a:off x="1976" y="3618"/>
              <a:ext cx="192"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floods</a:t>
              </a:r>
              <a:endParaRPr lang="en-US" sz="2000">
                <a:latin typeface="Arial" pitchFamily="-65" charset="0"/>
                <a:ea typeface="Arial" pitchFamily="-65" charset="0"/>
                <a:cs typeface="Arial" pitchFamily="-65" charset="0"/>
              </a:endParaRPr>
            </a:p>
          </p:txBody>
        </p:sp>
        <p:sp>
          <p:nvSpPr>
            <p:cNvPr id="122249" name="Rectangle 393"/>
            <p:cNvSpPr>
              <a:spLocks noChangeAspect="1" noChangeArrowheads="1"/>
            </p:cNvSpPr>
            <p:nvPr/>
          </p:nvSpPr>
          <p:spPr bwMode="auto">
            <a:xfrm>
              <a:off x="870" y="2993"/>
              <a:ext cx="213"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forests</a:t>
              </a:r>
              <a:endParaRPr lang="en-US" sz="2000">
                <a:latin typeface="Arial" pitchFamily="-65" charset="0"/>
                <a:ea typeface="Arial" pitchFamily="-65" charset="0"/>
                <a:cs typeface="Arial" pitchFamily="-65" charset="0"/>
              </a:endParaRPr>
            </a:p>
          </p:txBody>
        </p:sp>
        <p:sp>
          <p:nvSpPr>
            <p:cNvPr id="122250" name="Rectangle 394"/>
            <p:cNvSpPr>
              <a:spLocks noChangeAspect="1" noChangeArrowheads="1"/>
            </p:cNvSpPr>
            <p:nvPr/>
          </p:nvSpPr>
          <p:spPr bwMode="auto">
            <a:xfrm>
              <a:off x="2516" y="3252"/>
              <a:ext cx="30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frequency</a:t>
              </a:r>
              <a:endParaRPr lang="en-US" sz="2000">
                <a:latin typeface="Arial" pitchFamily="-65" charset="0"/>
                <a:ea typeface="Arial" pitchFamily="-65" charset="0"/>
                <a:cs typeface="Arial" pitchFamily="-65" charset="0"/>
              </a:endParaRPr>
            </a:p>
          </p:txBody>
        </p:sp>
        <p:sp>
          <p:nvSpPr>
            <p:cNvPr id="122251" name="Rectangle 395"/>
            <p:cNvSpPr>
              <a:spLocks noChangeAspect="1" noChangeArrowheads="1"/>
            </p:cNvSpPr>
            <p:nvPr/>
          </p:nvSpPr>
          <p:spPr bwMode="auto">
            <a:xfrm>
              <a:off x="2520" y="3324"/>
              <a:ext cx="32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intensity</a:t>
              </a:r>
              <a:endParaRPr lang="en-US" sz="2000">
                <a:latin typeface="Arial" pitchFamily="-65" charset="0"/>
                <a:ea typeface="Arial" pitchFamily="-65" charset="0"/>
                <a:cs typeface="Arial" pitchFamily="-65" charset="0"/>
              </a:endParaRPr>
            </a:p>
          </p:txBody>
        </p:sp>
        <p:sp>
          <p:nvSpPr>
            <p:cNvPr id="122252" name="Rectangle 396"/>
            <p:cNvSpPr>
              <a:spLocks noChangeAspect="1" noChangeArrowheads="1"/>
            </p:cNvSpPr>
            <p:nvPr/>
          </p:nvSpPr>
          <p:spPr bwMode="auto">
            <a:xfrm>
              <a:off x="2519" y="3401"/>
              <a:ext cx="28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of events</a:t>
              </a:r>
              <a:endParaRPr lang="en-US" sz="2000">
                <a:latin typeface="Arial" pitchFamily="-65" charset="0"/>
                <a:ea typeface="Arial" pitchFamily="-65" charset="0"/>
                <a:cs typeface="Arial" pitchFamily="-65" charset="0"/>
              </a:endParaRPr>
            </a:p>
          </p:txBody>
        </p:sp>
        <p:sp>
          <p:nvSpPr>
            <p:cNvPr id="122253" name="Rectangle 397"/>
            <p:cNvSpPr>
              <a:spLocks noChangeAspect="1" noChangeArrowheads="1"/>
            </p:cNvSpPr>
            <p:nvPr/>
          </p:nvSpPr>
          <p:spPr bwMode="auto">
            <a:xfrm>
              <a:off x="1276" y="3577"/>
              <a:ext cx="34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fresh water</a:t>
              </a:r>
              <a:endParaRPr lang="en-US" sz="2000">
                <a:latin typeface="Arial" pitchFamily="-65" charset="0"/>
                <a:ea typeface="Arial" pitchFamily="-65" charset="0"/>
                <a:cs typeface="Arial" pitchFamily="-65" charset="0"/>
              </a:endParaRPr>
            </a:p>
          </p:txBody>
        </p:sp>
        <p:sp>
          <p:nvSpPr>
            <p:cNvPr id="122254" name="Rectangle 398"/>
            <p:cNvSpPr>
              <a:spLocks noChangeAspect="1" noChangeArrowheads="1"/>
            </p:cNvSpPr>
            <p:nvPr/>
          </p:nvSpPr>
          <p:spPr bwMode="auto">
            <a:xfrm>
              <a:off x="1273" y="3648"/>
              <a:ext cx="32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availability</a:t>
              </a:r>
              <a:endParaRPr lang="en-US" sz="2000">
                <a:latin typeface="Arial" pitchFamily="-65" charset="0"/>
                <a:ea typeface="Arial" pitchFamily="-65" charset="0"/>
                <a:cs typeface="Arial" pitchFamily="-65" charset="0"/>
              </a:endParaRPr>
            </a:p>
          </p:txBody>
        </p:sp>
        <p:sp>
          <p:nvSpPr>
            <p:cNvPr id="122255" name="Rectangle 399"/>
            <p:cNvSpPr>
              <a:spLocks noChangeAspect="1" noChangeArrowheads="1"/>
            </p:cNvSpPr>
            <p:nvPr/>
          </p:nvSpPr>
          <p:spPr bwMode="auto">
            <a:xfrm>
              <a:off x="1717" y="3010"/>
              <a:ext cx="33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habitability</a:t>
              </a:r>
              <a:endParaRPr lang="en-US" sz="2000">
                <a:latin typeface="Arial" pitchFamily="-65" charset="0"/>
                <a:ea typeface="Arial" pitchFamily="-65" charset="0"/>
                <a:cs typeface="Arial" pitchFamily="-65" charset="0"/>
              </a:endParaRPr>
            </a:p>
          </p:txBody>
        </p:sp>
        <p:sp>
          <p:nvSpPr>
            <p:cNvPr id="122256" name="Rectangle 400"/>
            <p:cNvSpPr>
              <a:spLocks noChangeAspect="1" noChangeArrowheads="1"/>
            </p:cNvSpPr>
            <p:nvPr/>
          </p:nvSpPr>
          <p:spPr bwMode="auto">
            <a:xfrm>
              <a:off x="1715" y="3084"/>
              <a:ext cx="32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usability</a:t>
              </a:r>
              <a:endParaRPr lang="en-US" sz="2000">
                <a:latin typeface="Arial" pitchFamily="-65" charset="0"/>
                <a:ea typeface="Arial" pitchFamily="-65" charset="0"/>
                <a:cs typeface="Arial" pitchFamily="-65" charset="0"/>
              </a:endParaRPr>
            </a:p>
          </p:txBody>
        </p:sp>
        <p:sp>
          <p:nvSpPr>
            <p:cNvPr id="122257" name="Rectangle 401"/>
            <p:cNvSpPr>
              <a:spLocks noChangeAspect="1" noChangeArrowheads="1"/>
            </p:cNvSpPr>
            <p:nvPr/>
          </p:nvSpPr>
          <p:spPr bwMode="auto">
            <a:xfrm>
              <a:off x="2782" y="3534"/>
              <a:ext cx="327"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hurricanes</a:t>
              </a:r>
              <a:endParaRPr lang="en-US" sz="2000">
                <a:latin typeface="Arial" pitchFamily="-65" charset="0"/>
                <a:ea typeface="Arial" pitchFamily="-65" charset="0"/>
                <a:cs typeface="Arial" pitchFamily="-65" charset="0"/>
              </a:endParaRPr>
            </a:p>
          </p:txBody>
        </p:sp>
        <p:sp>
          <p:nvSpPr>
            <p:cNvPr id="122258" name="Rectangle 402"/>
            <p:cNvSpPr>
              <a:spLocks noChangeAspect="1" noChangeArrowheads="1"/>
            </p:cNvSpPr>
            <p:nvPr/>
          </p:nvSpPr>
          <p:spPr bwMode="auto">
            <a:xfrm>
              <a:off x="2475" y="3043"/>
              <a:ext cx="38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b="1">
                <a:latin typeface="Arial" pitchFamily="-65" charset="0"/>
                <a:ea typeface="Arial" pitchFamily="-65" charset="0"/>
                <a:cs typeface="Arial" pitchFamily="-65" charset="0"/>
              </a:endParaRPr>
            </a:p>
          </p:txBody>
        </p:sp>
        <p:sp>
          <p:nvSpPr>
            <p:cNvPr id="122259" name="Rectangle 403"/>
            <p:cNvSpPr>
              <a:spLocks noChangeAspect="1" noChangeArrowheads="1"/>
            </p:cNvSpPr>
            <p:nvPr/>
          </p:nvSpPr>
          <p:spPr bwMode="auto">
            <a:xfrm>
              <a:off x="2473" y="3117"/>
              <a:ext cx="160"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b="1">
                <a:latin typeface="Arial" pitchFamily="-65" charset="0"/>
                <a:ea typeface="Arial" pitchFamily="-65" charset="0"/>
                <a:cs typeface="Arial" pitchFamily="-65" charset="0"/>
              </a:endParaRPr>
            </a:p>
          </p:txBody>
        </p:sp>
        <p:sp>
          <p:nvSpPr>
            <p:cNvPr id="122260" name="Rectangle 404"/>
            <p:cNvSpPr>
              <a:spLocks noChangeAspect="1" noChangeArrowheads="1"/>
            </p:cNvSpPr>
            <p:nvPr/>
          </p:nvSpPr>
          <p:spPr bwMode="auto">
            <a:xfrm>
              <a:off x="1474" y="2151"/>
              <a:ext cx="480"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ocean circulation</a:t>
              </a:r>
              <a:endParaRPr lang="en-US" sz="2000">
                <a:latin typeface="Arial" pitchFamily="-65" charset="0"/>
                <a:ea typeface="Arial" pitchFamily="-65" charset="0"/>
                <a:cs typeface="Arial" pitchFamily="-65" charset="0"/>
              </a:endParaRPr>
            </a:p>
          </p:txBody>
        </p:sp>
        <p:sp>
          <p:nvSpPr>
            <p:cNvPr id="122261" name="Rectangle 405"/>
            <p:cNvSpPr>
              <a:spLocks noChangeAspect="1" noChangeArrowheads="1"/>
            </p:cNvSpPr>
            <p:nvPr/>
          </p:nvSpPr>
          <p:spPr bwMode="auto">
            <a:xfrm>
              <a:off x="2303" y="2936"/>
              <a:ext cx="242"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impacts</a:t>
              </a:r>
              <a:endParaRPr lang="en-US" sz="2000">
                <a:latin typeface="Arial" pitchFamily="-65" charset="0"/>
                <a:ea typeface="Arial" pitchFamily="-65" charset="0"/>
                <a:cs typeface="Arial" pitchFamily="-65" charset="0"/>
              </a:endParaRPr>
            </a:p>
          </p:txBody>
        </p:sp>
        <p:sp>
          <p:nvSpPr>
            <p:cNvPr id="122262" name="Rectangle 406"/>
            <p:cNvSpPr>
              <a:spLocks noChangeAspect="1" noChangeArrowheads="1"/>
            </p:cNvSpPr>
            <p:nvPr/>
          </p:nvSpPr>
          <p:spPr bwMode="auto">
            <a:xfrm>
              <a:off x="1496" y="3436"/>
              <a:ext cx="384"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precipitation</a:t>
              </a:r>
              <a:endParaRPr lang="en-US" sz="2000">
                <a:latin typeface="Arial" pitchFamily="-65" charset="0"/>
                <a:ea typeface="Arial" pitchFamily="-65" charset="0"/>
                <a:cs typeface="Arial" pitchFamily="-65" charset="0"/>
              </a:endParaRPr>
            </a:p>
          </p:txBody>
        </p:sp>
        <p:sp>
          <p:nvSpPr>
            <p:cNvPr id="122263" name="Rectangle 407"/>
            <p:cNvSpPr>
              <a:spLocks noChangeAspect="1" noChangeArrowheads="1"/>
            </p:cNvSpPr>
            <p:nvPr/>
          </p:nvSpPr>
          <p:spPr bwMode="auto">
            <a:xfrm>
              <a:off x="2311" y="2686"/>
              <a:ext cx="28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predicted</a:t>
              </a:r>
              <a:endParaRPr lang="en-US" sz="2000">
                <a:latin typeface="Arial" pitchFamily="-65" charset="0"/>
                <a:ea typeface="Arial" pitchFamily="-65" charset="0"/>
                <a:cs typeface="Arial" pitchFamily="-65" charset="0"/>
              </a:endParaRPr>
            </a:p>
          </p:txBody>
        </p:sp>
        <p:sp>
          <p:nvSpPr>
            <p:cNvPr id="122264" name="Rectangle 408"/>
            <p:cNvSpPr>
              <a:spLocks noChangeAspect="1" noChangeArrowheads="1"/>
            </p:cNvSpPr>
            <p:nvPr/>
          </p:nvSpPr>
          <p:spPr bwMode="auto">
            <a:xfrm>
              <a:off x="2312" y="2764"/>
              <a:ext cx="445"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consequences</a:t>
              </a:r>
              <a:endParaRPr lang="en-US" sz="2000">
                <a:latin typeface="Arial" pitchFamily="-65" charset="0"/>
                <a:ea typeface="Arial" pitchFamily="-65" charset="0"/>
                <a:cs typeface="Arial" pitchFamily="-65" charset="0"/>
              </a:endParaRPr>
            </a:p>
          </p:txBody>
        </p:sp>
        <p:sp>
          <p:nvSpPr>
            <p:cNvPr id="122265" name="Rectangle 409"/>
            <p:cNvSpPr>
              <a:spLocks noChangeAspect="1" noChangeArrowheads="1"/>
            </p:cNvSpPr>
            <p:nvPr/>
          </p:nvSpPr>
          <p:spPr bwMode="auto">
            <a:xfrm>
              <a:off x="2003" y="3267"/>
              <a:ext cx="238"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seasons</a:t>
              </a:r>
              <a:endParaRPr lang="en-US" sz="2000">
                <a:latin typeface="Arial" pitchFamily="-65" charset="0"/>
                <a:ea typeface="Arial" pitchFamily="-65" charset="0"/>
                <a:cs typeface="Arial" pitchFamily="-65" charset="0"/>
              </a:endParaRPr>
            </a:p>
          </p:txBody>
        </p:sp>
        <p:sp>
          <p:nvSpPr>
            <p:cNvPr id="122266" name="Rectangle 410"/>
            <p:cNvSpPr>
              <a:spLocks noChangeAspect="1" noChangeArrowheads="1"/>
            </p:cNvSpPr>
            <p:nvPr/>
          </p:nvSpPr>
          <p:spPr bwMode="auto">
            <a:xfrm>
              <a:off x="4400" y="3679"/>
              <a:ext cx="320"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war/conflict</a:t>
              </a:r>
              <a:endParaRPr lang="en-US" sz="2000">
                <a:latin typeface="Arial" pitchFamily="-65" charset="0"/>
                <a:ea typeface="Arial" pitchFamily="-65" charset="0"/>
                <a:cs typeface="Arial" pitchFamily="-65" charset="0"/>
              </a:endParaRPr>
            </a:p>
          </p:txBody>
        </p:sp>
        <p:sp>
          <p:nvSpPr>
            <p:cNvPr id="122267" name="Rectangle 411"/>
            <p:cNvSpPr>
              <a:spLocks noChangeAspect="1" noChangeArrowheads="1"/>
            </p:cNvSpPr>
            <p:nvPr/>
          </p:nvSpPr>
          <p:spPr bwMode="auto">
            <a:xfrm>
              <a:off x="992" y="3220"/>
              <a:ext cx="274"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wetlands</a:t>
              </a:r>
              <a:endParaRPr lang="en-US" sz="2000">
                <a:latin typeface="Arial" pitchFamily="-65" charset="0"/>
                <a:ea typeface="Arial" pitchFamily="-65" charset="0"/>
                <a:cs typeface="Arial" pitchFamily="-65" charset="0"/>
              </a:endParaRPr>
            </a:p>
          </p:txBody>
        </p:sp>
        <p:sp>
          <p:nvSpPr>
            <p:cNvPr id="122268" name="Rectangle 412"/>
            <p:cNvSpPr>
              <a:spLocks noChangeAspect="1" noChangeArrowheads="1"/>
            </p:cNvSpPr>
            <p:nvPr/>
          </p:nvSpPr>
          <p:spPr bwMode="auto">
            <a:xfrm>
              <a:off x="2759" y="3162"/>
              <a:ext cx="384"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storm tracks</a:t>
              </a:r>
              <a:endParaRPr lang="en-US" sz="2000">
                <a:latin typeface="Arial" pitchFamily="-65" charset="0"/>
                <a:ea typeface="Arial" pitchFamily="-65" charset="0"/>
                <a:cs typeface="Arial" pitchFamily="-65" charset="0"/>
              </a:endParaRPr>
            </a:p>
          </p:txBody>
        </p:sp>
        <p:sp>
          <p:nvSpPr>
            <p:cNvPr id="122269" name="Rectangle 413"/>
            <p:cNvSpPr>
              <a:spLocks noChangeAspect="1" noChangeArrowheads="1"/>
            </p:cNvSpPr>
            <p:nvPr/>
          </p:nvSpPr>
          <p:spPr bwMode="auto">
            <a:xfrm>
              <a:off x="4476" y="2619"/>
              <a:ext cx="20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albedo</a:t>
              </a:r>
              <a:endParaRPr lang="en-US" sz="2000">
                <a:latin typeface="Arial" pitchFamily="-65" charset="0"/>
                <a:ea typeface="Arial" pitchFamily="-65" charset="0"/>
                <a:cs typeface="Arial" pitchFamily="-65" charset="0"/>
              </a:endParaRPr>
            </a:p>
          </p:txBody>
        </p:sp>
        <p:sp>
          <p:nvSpPr>
            <p:cNvPr id="122270" name="Rectangle 414"/>
            <p:cNvSpPr>
              <a:spLocks noChangeAspect="1" noChangeArrowheads="1"/>
            </p:cNvSpPr>
            <p:nvPr/>
          </p:nvSpPr>
          <p:spPr bwMode="auto">
            <a:xfrm>
              <a:off x="4445" y="1664"/>
              <a:ext cx="338"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atmosphere</a:t>
              </a:r>
              <a:endParaRPr lang="en-US" sz="2000">
                <a:latin typeface="Arial" pitchFamily="-65" charset="0"/>
                <a:ea typeface="Arial" pitchFamily="-65" charset="0"/>
                <a:cs typeface="Arial" pitchFamily="-65" charset="0"/>
              </a:endParaRPr>
            </a:p>
          </p:txBody>
        </p:sp>
        <p:sp>
          <p:nvSpPr>
            <p:cNvPr id="122271" name="Rectangle 415"/>
            <p:cNvSpPr>
              <a:spLocks noChangeAspect="1" noChangeArrowheads="1"/>
            </p:cNvSpPr>
            <p:nvPr/>
          </p:nvSpPr>
          <p:spPr bwMode="auto">
            <a:xfrm>
              <a:off x="3876" y="2079"/>
              <a:ext cx="495"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blanket/insulation</a:t>
              </a:r>
              <a:endParaRPr lang="en-US" sz="2000">
                <a:latin typeface="Arial" pitchFamily="-65" charset="0"/>
                <a:ea typeface="Arial" pitchFamily="-65" charset="0"/>
                <a:cs typeface="Arial" pitchFamily="-65" charset="0"/>
              </a:endParaRPr>
            </a:p>
          </p:txBody>
        </p:sp>
        <p:sp>
          <p:nvSpPr>
            <p:cNvPr id="122272" name="Rectangle 416"/>
            <p:cNvSpPr>
              <a:spLocks noChangeAspect="1" noChangeArrowheads="1"/>
            </p:cNvSpPr>
            <p:nvPr/>
          </p:nvSpPr>
          <p:spPr bwMode="auto">
            <a:xfrm>
              <a:off x="4461" y="2441"/>
              <a:ext cx="206"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clouds</a:t>
              </a:r>
              <a:endParaRPr lang="en-US" sz="2000">
                <a:latin typeface="Arial" pitchFamily="-65" charset="0"/>
                <a:ea typeface="Arial" pitchFamily="-65" charset="0"/>
                <a:cs typeface="Arial" pitchFamily="-65" charset="0"/>
              </a:endParaRPr>
            </a:p>
          </p:txBody>
        </p:sp>
        <p:sp>
          <p:nvSpPr>
            <p:cNvPr id="122273" name="Rectangle 417"/>
            <p:cNvSpPr>
              <a:spLocks noChangeAspect="1" noChangeArrowheads="1"/>
            </p:cNvSpPr>
            <p:nvPr/>
          </p:nvSpPr>
          <p:spPr bwMode="auto">
            <a:xfrm>
              <a:off x="4477" y="1855"/>
              <a:ext cx="363"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greenhouse</a:t>
              </a:r>
              <a:endParaRPr lang="en-US" sz="2000">
                <a:latin typeface="Arial" pitchFamily="-65" charset="0"/>
                <a:ea typeface="Arial" pitchFamily="-65" charset="0"/>
                <a:cs typeface="Arial" pitchFamily="-65" charset="0"/>
              </a:endParaRPr>
            </a:p>
          </p:txBody>
        </p:sp>
        <p:sp>
          <p:nvSpPr>
            <p:cNvPr id="122274" name="Rectangle 418"/>
            <p:cNvSpPr>
              <a:spLocks noChangeAspect="1" noChangeArrowheads="1"/>
            </p:cNvSpPr>
            <p:nvPr/>
          </p:nvSpPr>
          <p:spPr bwMode="auto">
            <a:xfrm>
              <a:off x="4476" y="1930"/>
              <a:ext cx="171"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effect</a:t>
              </a:r>
              <a:endParaRPr lang="en-US" sz="2000">
                <a:latin typeface="Arial" pitchFamily="-65" charset="0"/>
                <a:ea typeface="Arial" pitchFamily="-65" charset="0"/>
                <a:cs typeface="Arial" pitchFamily="-65" charset="0"/>
              </a:endParaRPr>
            </a:p>
          </p:txBody>
        </p:sp>
        <p:sp>
          <p:nvSpPr>
            <p:cNvPr id="122275" name="Rectangle 419"/>
            <p:cNvSpPr>
              <a:spLocks noChangeAspect="1" noChangeArrowheads="1"/>
            </p:cNvSpPr>
            <p:nvPr/>
          </p:nvSpPr>
          <p:spPr bwMode="auto">
            <a:xfrm>
              <a:off x="4039" y="1973"/>
              <a:ext cx="373"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LW trapping</a:t>
              </a:r>
              <a:endParaRPr lang="en-US" sz="2000">
                <a:latin typeface="Arial" pitchFamily="-65" charset="0"/>
                <a:ea typeface="Arial" pitchFamily="-65" charset="0"/>
                <a:cs typeface="Arial" pitchFamily="-65" charset="0"/>
              </a:endParaRPr>
            </a:p>
          </p:txBody>
        </p:sp>
        <p:sp>
          <p:nvSpPr>
            <p:cNvPr id="122276" name="Rectangle 420"/>
            <p:cNvSpPr>
              <a:spLocks noChangeAspect="1" noChangeArrowheads="1"/>
            </p:cNvSpPr>
            <p:nvPr/>
          </p:nvSpPr>
          <p:spPr bwMode="auto">
            <a:xfrm>
              <a:off x="3334" y="2117"/>
              <a:ext cx="38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mechanisms</a:t>
              </a:r>
              <a:endParaRPr lang="en-US" sz="2000">
                <a:latin typeface="Arial" pitchFamily="-65" charset="0"/>
                <a:ea typeface="Arial" pitchFamily="-65" charset="0"/>
                <a:cs typeface="Arial" pitchFamily="-65" charset="0"/>
              </a:endParaRPr>
            </a:p>
          </p:txBody>
        </p:sp>
        <p:sp>
          <p:nvSpPr>
            <p:cNvPr id="122277" name="Rectangle 421"/>
            <p:cNvSpPr>
              <a:spLocks noChangeAspect="1" noChangeArrowheads="1"/>
            </p:cNvSpPr>
            <p:nvPr/>
          </p:nvSpPr>
          <p:spPr bwMode="auto">
            <a:xfrm>
              <a:off x="4002" y="2497"/>
              <a:ext cx="349"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surface SW</a:t>
              </a:r>
              <a:endParaRPr lang="en-US" sz="2000">
                <a:latin typeface="Arial" pitchFamily="-65" charset="0"/>
                <a:ea typeface="Arial" pitchFamily="-65" charset="0"/>
                <a:cs typeface="Arial" pitchFamily="-65" charset="0"/>
              </a:endParaRPr>
            </a:p>
          </p:txBody>
        </p:sp>
        <p:sp>
          <p:nvSpPr>
            <p:cNvPr id="122278" name="Rectangle 422"/>
            <p:cNvSpPr>
              <a:spLocks noChangeAspect="1" noChangeArrowheads="1"/>
            </p:cNvSpPr>
            <p:nvPr/>
          </p:nvSpPr>
          <p:spPr bwMode="auto">
            <a:xfrm>
              <a:off x="4003" y="2572"/>
              <a:ext cx="288"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reflection</a:t>
              </a:r>
              <a:endParaRPr lang="en-US" sz="2000">
                <a:latin typeface="Arial" pitchFamily="-65" charset="0"/>
                <a:ea typeface="Arial" pitchFamily="-65" charset="0"/>
                <a:cs typeface="Arial" pitchFamily="-65" charset="0"/>
              </a:endParaRPr>
            </a:p>
          </p:txBody>
        </p:sp>
        <p:sp>
          <p:nvSpPr>
            <p:cNvPr id="122279" name="Rectangle 423"/>
            <p:cNvSpPr>
              <a:spLocks noChangeAspect="1" noChangeArrowheads="1"/>
            </p:cNvSpPr>
            <p:nvPr/>
          </p:nvSpPr>
          <p:spPr bwMode="auto">
            <a:xfrm>
              <a:off x="4002" y="2651"/>
              <a:ext cx="395"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absorption</a:t>
              </a:r>
              <a:endParaRPr lang="en-US" sz="2000">
                <a:latin typeface="Arial" pitchFamily="-65" charset="0"/>
                <a:ea typeface="Arial" pitchFamily="-65" charset="0"/>
                <a:cs typeface="Arial" pitchFamily="-65" charset="0"/>
              </a:endParaRPr>
            </a:p>
          </p:txBody>
        </p:sp>
        <p:sp>
          <p:nvSpPr>
            <p:cNvPr id="122280" name="Rectangle 424"/>
            <p:cNvSpPr>
              <a:spLocks noChangeAspect="1" noChangeArrowheads="1"/>
            </p:cNvSpPr>
            <p:nvPr/>
          </p:nvSpPr>
          <p:spPr bwMode="auto">
            <a:xfrm>
              <a:off x="3976" y="2272"/>
              <a:ext cx="565"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SW &amp; LW radiative</a:t>
              </a:r>
              <a:endParaRPr lang="en-US" sz="2000">
                <a:latin typeface="Arial" pitchFamily="-65" charset="0"/>
                <a:ea typeface="Arial" pitchFamily="-65" charset="0"/>
                <a:cs typeface="Arial" pitchFamily="-65" charset="0"/>
              </a:endParaRPr>
            </a:p>
          </p:txBody>
        </p:sp>
        <p:sp>
          <p:nvSpPr>
            <p:cNvPr id="122281" name="Rectangle 425"/>
            <p:cNvSpPr>
              <a:spLocks noChangeAspect="1" noChangeArrowheads="1"/>
            </p:cNvSpPr>
            <p:nvPr/>
          </p:nvSpPr>
          <p:spPr bwMode="auto">
            <a:xfrm>
              <a:off x="3974" y="2345"/>
              <a:ext cx="317" cy="7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processes</a:t>
              </a:r>
              <a:endParaRPr lang="en-US" sz="2000">
                <a:latin typeface="Arial" pitchFamily="-65" charset="0"/>
                <a:ea typeface="Arial" pitchFamily="-65" charset="0"/>
                <a:cs typeface="Arial" pitchFamily="-65" charset="0"/>
              </a:endParaRPr>
            </a:p>
          </p:txBody>
        </p:sp>
        <p:sp>
          <p:nvSpPr>
            <p:cNvPr id="122282" name="Rectangle 426"/>
            <p:cNvSpPr>
              <a:spLocks noChangeAspect="1" noChangeArrowheads="1"/>
            </p:cNvSpPr>
            <p:nvPr/>
          </p:nvSpPr>
          <p:spPr bwMode="auto">
            <a:xfrm>
              <a:off x="4093" y="1716"/>
              <a:ext cx="231"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trapping</a:t>
              </a:r>
              <a:endParaRPr lang="en-US" sz="2000">
                <a:latin typeface="Arial" pitchFamily="-65" charset="0"/>
                <a:ea typeface="Arial" pitchFamily="-65" charset="0"/>
                <a:cs typeface="Arial" pitchFamily="-65" charset="0"/>
              </a:endParaRPr>
            </a:p>
          </p:txBody>
        </p:sp>
        <p:sp>
          <p:nvSpPr>
            <p:cNvPr id="122283" name="Rectangle 427"/>
            <p:cNvSpPr>
              <a:spLocks noChangeAspect="1" noChangeArrowheads="1"/>
            </p:cNvSpPr>
            <p:nvPr/>
          </p:nvSpPr>
          <p:spPr bwMode="auto">
            <a:xfrm>
              <a:off x="4463" y="2175"/>
              <a:ext cx="359"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water vapor</a:t>
              </a:r>
              <a:endParaRPr lang="en-US" sz="2000">
                <a:latin typeface="Arial" pitchFamily="-65" charset="0"/>
                <a:ea typeface="Arial" pitchFamily="-65" charset="0"/>
                <a:cs typeface="Arial" pitchFamily="-65" charset="0"/>
              </a:endParaRPr>
            </a:p>
          </p:txBody>
        </p:sp>
        <p:sp>
          <p:nvSpPr>
            <p:cNvPr id="122284" name="Rectangle 428"/>
            <p:cNvSpPr>
              <a:spLocks noChangeAspect="1" noChangeArrowheads="1"/>
            </p:cNvSpPr>
            <p:nvPr/>
          </p:nvSpPr>
          <p:spPr bwMode="auto">
            <a:xfrm>
              <a:off x="3384" y="2289"/>
              <a:ext cx="313" cy="77"/>
            </a:xfrm>
            <a:prstGeom prst="rect">
              <a:avLst/>
            </a:prstGeom>
            <a:solidFill>
              <a:srgbClr val="B2B2B2"/>
            </a:solid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feedbacks</a:t>
              </a:r>
              <a:endParaRPr lang="en-US" sz="2000">
                <a:latin typeface="Arial" pitchFamily="-65" charset="0"/>
                <a:ea typeface="Arial" pitchFamily="-65" charset="0"/>
                <a:cs typeface="Arial" pitchFamily="-65" charset="0"/>
              </a:endParaRPr>
            </a:p>
          </p:txBody>
        </p:sp>
        <p:sp>
          <p:nvSpPr>
            <p:cNvPr id="122285" name="Rectangle 429"/>
            <p:cNvSpPr>
              <a:spLocks noChangeAspect="1" noChangeArrowheads="1"/>
            </p:cNvSpPr>
            <p:nvPr/>
          </p:nvSpPr>
          <p:spPr bwMode="auto">
            <a:xfrm>
              <a:off x="3666" y="3133"/>
              <a:ext cx="295"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22286" name="Rectangle 430"/>
            <p:cNvSpPr>
              <a:spLocks noChangeAspect="1" noChangeArrowheads="1"/>
            </p:cNvSpPr>
            <p:nvPr/>
          </p:nvSpPr>
          <p:spPr bwMode="auto">
            <a:xfrm>
              <a:off x="3663" y="3208"/>
              <a:ext cx="35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renewable</a:t>
              </a:r>
              <a:endParaRPr lang="en-US" sz="2000">
                <a:latin typeface="Arial" pitchFamily="-65" charset="0"/>
                <a:ea typeface="Arial" pitchFamily="-65" charset="0"/>
                <a:cs typeface="Arial" pitchFamily="-65" charset="0"/>
              </a:endParaRPr>
            </a:p>
          </p:txBody>
        </p:sp>
        <p:sp>
          <p:nvSpPr>
            <p:cNvPr id="122287" name="Rectangle 431"/>
            <p:cNvSpPr>
              <a:spLocks noChangeAspect="1" noChangeArrowheads="1"/>
            </p:cNvSpPr>
            <p:nvPr/>
          </p:nvSpPr>
          <p:spPr bwMode="auto">
            <a:xfrm>
              <a:off x="3662" y="3279"/>
              <a:ext cx="24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energies</a:t>
              </a:r>
              <a:endParaRPr lang="en-US" sz="2000">
                <a:latin typeface="Arial" pitchFamily="-65" charset="0"/>
                <a:ea typeface="Arial" pitchFamily="-65" charset="0"/>
                <a:cs typeface="Arial" pitchFamily="-65" charset="0"/>
              </a:endParaRPr>
            </a:p>
          </p:txBody>
        </p:sp>
        <p:sp>
          <p:nvSpPr>
            <p:cNvPr id="122288" name="Rectangle 432"/>
            <p:cNvSpPr>
              <a:spLocks noChangeAspect="1" noChangeArrowheads="1"/>
            </p:cNvSpPr>
            <p:nvPr/>
          </p:nvSpPr>
          <p:spPr bwMode="auto">
            <a:xfrm>
              <a:off x="3378" y="2740"/>
              <a:ext cx="274"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mitigation</a:t>
              </a:r>
              <a:endParaRPr lang="en-US" sz="2000">
                <a:latin typeface="Arial" pitchFamily="-65" charset="0"/>
                <a:ea typeface="Arial" pitchFamily="-65" charset="0"/>
                <a:cs typeface="Arial" pitchFamily="-65" charset="0"/>
              </a:endParaRPr>
            </a:p>
          </p:txBody>
        </p:sp>
        <p:sp>
          <p:nvSpPr>
            <p:cNvPr id="122289" name="Rectangle 433"/>
            <p:cNvSpPr>
              <a:spLocks noChangeAspect="1" noChangeArrowheads="1"/>
            </p:cNvSpPr>
            <p:nvPr/>
          </p:nvSpPr>
          <p:spPr bwMode="auto">
            <a:xfrm>
              <a:off x="3379" y="2815"/>
              <a:ext cx="359"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adaptation</a:t>
              </a:r>
              <a:endParaRPr lang="en-US" sz="2000">
                <a:latin typeface="Arial" pitchFamily="-65" charset="0"/>
                <a:ea typeface="Arial" pitchFamily="-65" charset="0"/>
                <a:cs typeface="Arial" pitchFamily="-65" charset="0"/>
              </a:endParaRPr>
            </a:p>
          </p:txBody>
        </p:sp>
        <p:sp>
          <p:nvSpPr>
            <p:cNvPr id="122290" name="Rectangle 434"/>
            <p:cNvSpPr>
              <a:spLocks noChangeAspect="1" noChangeArrowheads="1"/>
            </p:cNvSpPr>
            <p:nvPr/>
          </p:nvSpPr>
          <p:spPr bwMode="auto">
            <a:xfrm>
              <a:off x="3918" y="2901"/>
              <a:ext cx="295"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22291" name="Rectangle 435"/>
            <p:cNvSpPr>
              <a:spLocks noChangeAspect="1" noChangeArrowheads="1"/>
            </p:cNvSpPr>
            <p:nvPr/>
          </p:nvSpPr>
          <p:spPr bwMode="auto">
            <a:xfrm>
              <a:off x="3915" y="2976"/>
              <a:ext cx="391"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transportation</a:t>
              </a:r>
              <a:endParaRPr lang="en-US" sz="2000">
                <a:latin typeface="Arial" pitchFamily="-65" charset="0"/>
                <a:ea typeface="Arial" pitchFamily="-65" charset="0"/>
                <a:cs typeface="Arial" pitchFamily="-65" charset="0"/>
              </a:endParaRPr>
            </a:p>
          </p:txBody>
        </p:sp>
        <p:sp>
          <p:nvSpPr>
            <p:cNvPr id="122292" name="Rectangle 436"/>
            <p:cNvSpPr>
              <a:spLocks noChangeAspect="1" noChangeArrowheads="1"/>
            </p:cNvSpPr>
            <p:nvPr/>
          </p:nvSpPr>
          <p:spPr bwMode="auto">
            <a:xfrm>
              <a:off x="4115" y="3396"/>
              <a:ext cx="334"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cooperation</a:t>
              </a:r>
              <a:endParaRPr lang="en-US" sz="2000">
                <a:latin typeface="Arial" pitchFamily="-65" charset="0"/>
                <a:ea typeface="Arial" pitchFamily="-65" charset="0"/>
                <a:cs typeface="Arial" pitchFamily="-65" charset="0"/>
              </a:endParaRPr>
            </a:p>
          </p:txBody>
        </p:sp>
        <p:sp>
          <p:nvSpPr>
            <p:cNvPr id="122293" name="Rectangle 437"/>
            <p:cNvSpPr>
              <a:spLocks noChangeAspect="1" noChangeArrowheads="1"/>
            </p:cNvSpPr>
            <p:nvPr/>
          </p:nvSpPr>
          <p:spPr bwMode="auto">
            <a:xfrm>
              <a:off x="4332" y="3061"/>
              <a:ext cx="274"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a:t>
              </a:r>
              <a:endParaRPr lang="en-US" sz="2000">
                <a:latin typeface="Arial" pitchFamily="-65" charset="0"/>
                <a:ea typeface="Arial" pitchFamily="-65" charset="0"/>
                <a:cs typeface="Arial" pitchFamily="-65" charset="0"/>
              </a:endParaRPr>
            </a:p>
          </p:txBody>
        </p:sp>
        <p:sp>
          <p:nvSpPr>
            <p:cNvPr id="122294" name="Rectangle 438"/>
            <p:cNvSpPr>
              <a:spLocks noChangeAspect="1" noChangeArrowheads="1"/>
            </p:cNvSpPr>
            <p:nvPr/>
          </p:nvSpPr>
          <p:spPr bwMode="auto">
            <a:xfrm>
              <a:off x="4333" y="3137"/>
              <a:ext cx="366" cy="7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development</a:t>
              </a:r>
              <a:endParaRPr lang="en-US" sz="2000">
                <a:latin typeface="Arial" pitchFamily="-65" charset="0"/>
                <a:ea typeface="Arial" pitchFamily="-65" charset="0"/>
                <a:cs typeface="Arial" pitchFamily="-65" charset="0"/>
              </a:endParaRPr>
            </a:p>
          </p:txBody>
        </p:sp>
        <p:sp>
          <p:nvSpPr>
            <p:cNvPr id="122295" name="Text Box 439"/>
            <p:cNvSpPr txBox="1">
              <a:spLocks noChangeArrowheads="1"/>
            </p:cNvSpPr>
            <p:nvPr/>
          </p:nvSpPr>
          <p:spPr bwMode="auto">
            <a:xfrm>
              <a:off x="660" y="66"/>
              <a:ext cx="1374" cy="36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CC4C02"/>
                  </a:solidFill>
                  <a:latin typeface="Arial" pitchFamily="-65" charset="0"/>
                  <a:ea typeface="Arial" pitchFamily="-65" charset="0"/>
                  <a:cs typeface="Arial" pitchFamily="-65" charset="0"/>
                </a:rPr>
                <a:t>evidence</a:t>
              </a:r>
            </a:p>
          </p:txBody>
        </p:sp>
        <p:sp>
          <p:nvSpPr>
            <p:cNvPr id="122296" name="Text Box 440"/>
            <p:cNvSpPr txBox="1">
              <a:spLocks noChangeArrowheads="1"/>
            </p:cNvSpPr>
            <p:nvPr/>
          </p:nvSpPr>
          <p:spPr bwMode="auto">
            <a:xfrm rot="5400000">
              <a:off x="4191" y="1950"/>
              <a:ext cx="1926" cy="36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CC4C02"/>
                  </a:solidFill>
                  <a:latin typeface="Arial" pitchFamily="-65" charset="0"/>
                  <a:ea typeface="Arial" pitchFamily="-65" charset="0"/>
                  <a:cs typeface="Arial" pitchFamily="-65" charset="0"/>
                </a:rPr>
                <a:t>mechanisms</a:t>
              </a:r>
            </a:p>
          </p:txBody>
        </p:sp>
        <p:sp>
          <p:nvSpPr>
            <p:cNvPr id="122297" name="Text Box 441"/>
            <p:cNvSpPr txBox="1">
              <a:spLocks noChangeArrowheads="1"/>
            </p:cNvSpPr>
            <p:nvPr/>
          </p:nvSpPr>
          <p:spPr bwMode="auto">
            <a:xfrm>
              <a:off x="168" y="3784"/>
              <a:ext cx="1962" cy="518"/>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CC4C02"/>
                  </a:solidFill>
                  <a:latin typeface="Arial" pitchFamily="-65" charset="0"/>
                  <a:ea typeface="Arial" pitchFamily="-65" charset="0"/>
                  <a:cs typeface="Arial" pitchFamily="-65" charset="0"/>
                </a:rPr>
                <a:t>predicted consequences</a:t>
              </a:r>
            </a:p>
          </p:txBody>
        </p:sp>
        <p:sp>
          <p:nvSpPr>
            <p:cNvPr id="122298" name="Text Box 442"/>
            <p:cNvSpPr txBox="1">
              <a:spLocks noChangeArrowheads="1"/>
            </p:cNvSpPr>
            <p:nvPr/>
          </p:nvSpPr>
          <p:spPr bwMode="auto">
            <a:xfrm>
              <a:off x="3696" y="30"/>
              <a:ext cx="1243" cy="36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3200" b="1">
                  <a:solidFill>
                    <a:srgbClr val="CC4C02"/>
                  </a:solidFill>
                  <a:latin typeface="Arial" pitchFamily="-65" charset="0"/>
                  <a:ea typeface="Arial" pitchFamily="-65" charset="0"/>
                  <a:cs typeface="Arial" pitchFamily="-65" charset="0"/>
                </a:rPr>
                <a:t>causes</a:t>
              </a:r>
            </a:p>
          </p:txBody>
        </p:sp>
        <p:sp>
          <p:nvSpPr>
            <p:cNvPr id="122299" name="Text Box 443"/>
            <p:cNvSpPr txBox="1">
              <a:spLocks noChangeArrowheads="1"/>
            </p:cNvSpPr>
            <p:nvPr/>
          </p:nvSpPr>
          <p:spPr bwMode="auto">
            <a:xfrm>
              <a:off x="3225" y="3802"/>
              <a:ext cx="2346" cy="518"/>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FE9929"/>
                  </a:solidFill>
                  <a:latin typeface="Arial" pitchFamily="-65" charset="0"/>
                  <a:ea typeface="Arial" pitchFamily="-65" charset="0"/>
                  <a:cs typeface="Arial" pitchFamily="-65" charset="0"/>
                </a:rPr>
                <a:t>mitigation &amp; adaptation</a:t>
              </a:r>
            </a:p>
          </p:txBody>
        </p:sp>
        <p:sp>
          <p:nvSpPr>
            <p:cNvPr id="122300" name="Line 444"/>
            <p:cNvSpPr>
              <a:spLocks noChangeShapeType="1"/>
            </p:cNvSpPr>
            <p:nvPr/>
          </p:nvSpPr>
          <p:spPr bwMode="auto">
            <a:xfrm>
              <a:off x="2460" y="150"/>
              <a:ext cx="150" cy="1434"/>
            </a:xfrm>
            <a:prstGeom prst="line">
              <a:avLst/>
            </a:prstGeom>
            <a:noFill/>
            <a:ln w="3175">
              <a:solidFill>
                <a:srgbClr val="CC4C02"/>
              </a:solidFill>
              <a:prstDash val="lgDash"/>
              <a:round/>
              <a:headEnd/>
              <a:tailEnd/>
            </a:ln>
            <a:effectLst/>
          </p:spPr>
          <p:txBody>
            <a:bodyPr>
              <a:prstTxWarp prst="textNoShape">
                <a:avLst/>
              </a:prstTxWarp>
            </a:bodyPr>
            <a:lstStyle/>
            <a:p>
              <a:endParaRPr lang="en-US"/>
            </a:p>
          </p:txBody>
        </p:sp>
        <p:sp>
          <p:nvSpPr>
            <p:cNvPr id="122301" name="Line 445"/>
            <p:cNvSpPr>
              <a:spLocks noChangeShapeType="1"/>
            </p:cNvSpPr>
            <p:nvPr/>
          </p:nvSpPr>
          <p:spPr bwMode="auto">
            <a:xfrm>
              <a:off x="456" y="1584"/>
              <a:ext cx="1728" cy="408"/>
            </a:xfrm>
            <a:prstGeom prst="line">
              <a:avLst/>
            </a:prstGeom>
            <a:noFill/>
            <a:ln w="3175">
              <a:solidFill>
                <a:srgbClr val="CC4C02"/>
              </a:solidFill>
              <a:prstDash val="lgDash"/>
              <a:round/>
              <a:headEnd/>
              <a:tailEnd/>
            </a:ln>
            <a:effectLst/>
          </p:spPr>
          <p:txBody>
            <a:bodyPr>
              <a:prstTxWarp prst="textNoShape">
                <a:avLst/>
              </a:prstTxWarp>
            </a:bodyPr>
            <a:lstStyle/>
            <a:p>
              <a:endParaRPr lang="en-US"/>
            </a:p>
          </p:txBody>
        </p:sp>
        <p:sp>
          <p:nvSpPr>
            <p:cNvPr id="122302" name="Line 446"/>
            <p:cNvSpPr>
              <a:spLocks noChangeShapeType="1"/>
            </p:cNvSpPr>
            <p:nvPr/>
          </p:nvSpPr>
          <p:spPr bwMode="auto">
            <a:xfrm flipH="1" flipV="1">
              <a:off x="2850" y="2430"/>
              <a:ext cx="720" cy="1470"/>
            </a:xfrm>
            <a:prstGeom prst="line">
              <a:avLst/>
            </a:prstGeom>
            <a:noFill/>
            <a:ln w="3175">
              <a:solidFill>
                <a:srgbClr val="CC4C02"/>
              </a:solidFill>
              <a:prstDash val="lgDash"/>
              <a:round/>
              <a:headEnd/>
              <a:tailEnd/>
            </a:ln>
            <a:effectLst/>
          </p:spPr>
          <p:txBody>
            <a:bodyPr>
              <a:prstTxWarp prst="textNoShape">
                <a:avLst/>
              </a:prstTxWarp>
            </a:bodyPr>
            <a:lstStyle/>
            <a:p>
              <a:endParaRPr lang="en-US"/>
            </a:p>
          </p:txBody>
        </p:sp>
        <p:sp>
          <p:nvSpPr>
            <p:cNvPr id="122303" name="Line 447"/>
            <p:cNvSpPr>
              <a:spLocks noChangeShapeType="1"/>
            </p:cNvSpPr>
            <p:nvPr/>
          </p:nvSpPr>
          <p:spPr bwMode="auto">
            <a:xfrm flipH="1" flipV="1">
              <a:off x="3162" y="2364"/>
              <a:ext cx="1998" cy="972"/>
            </a:xfrm>
            <a:prstGeom prst="line">
              <a:avLst/>
            </a:prstGeom>
            <a:noFill/>
            <a:ln w="3175">
              <a:solidFill>
                <a:srgbClr val="CC4C02"/>
              </a:solidFill>
              <a:prstDash val="lgDash"/>
              <a:round/>
              <a:headEnd/>
              <a:tailEnd/>
            </a:ln>
            <a:effectLst/>
          </p:spPr>
          <p:txBody>
            <a:bodyPr>
              <a:prstTxWarp prst="textNoShape">
                <a:avLst/>
              </a:prstTxWarp>
            </a:bodyPr>
            <a:lstStyle/>
            <a:p>
              <a:endParaRPr lang="en-US"/>
            </a:p>
          </p:txBody>
        </p:sp>
        <p:sp>
          <p:nvSpPr>
            <p:cNvPr id="122304" name="Line 448"/>
            <p:cNvSpPr>
              <a:spLocks noChangeShapeType="1"/>
            </p:cNvSpPr>
            <p:nvPr/>
          </p:nvSpPr>
          <p:spPr bwMode="auto">
            <a:xfrm flipH="1">
              <a:off x="3126" y="1242"/>
              <a:ext cx="1878" cy="678"/>
            </a:xfrm>
            <a:prstGeom prst="line">
              <a:avLst/>
            </a:prstGeom>
            <a:noFill/>
            <a:ln w="3175">
              <a:solidFill>
                <a:srgbClr val="CC4C02"/>
              </a:solidFill>
              <a:prstDash val="lgDash"/>
              <a:round/>
              <a:headEnd/>
              <a:tailEnd/>
            </a:ln>
            <a:effectLst/>
          </p:spPr>
          <p:txBody>
            <a:bodyPr>
              <a:prstTxWarp prst="textNoShape">
                <a:avLst/>
              </a:prstTxWarp>
            </a:bodyPr>
            <a:lstStyle/>
            <a:p>
              <a:endParaRPr lang="en-US"/>
            </a:p>
          </p:txBody>
        </p:sp>
        <p:sp>
          <p:nvSpPr>
            <p:cNvPr id="122305" name="Oval 449"/>
            <p:cNvSpPr>
              <a:spLocks noChangeArrowheads="1"/>
            </p:cNvSpPr>
            <p:nvPr/>
          </p:nvSpPr>
          <p:spPr bwMode="auto">
            <a:xfrm>
              <a:off x="4800" y="48"/>
              <a:ext cx="960" cy="708"/>
            </a:xfrm>
            <a:prstGeom prst="ellipse">
              <a:avLst/>
            </a:prstGeom>
            <a:solidFill>
              <a:srgbClr val="FE9929"/>
            </a:solidFill>
            <a:ln w="9525">
              <a:noFill/>
              <a:round/>
              <a:headEnd/>
              <a:tailEnd/>
            </a:ln>
          </p:spPr>
          <p:txBody>
            <a:bodyPr anchor="ctr">
              <a:prstTxWarp prst="textNoShape">
                <a:avLst/>
              </a:prstTxWarp>
            </a:bodyPr>
            <a:lstStyle/>
            <a:p>
              <a:pPr algn="ctr">
                <a:lnSpc>
                  <a:spcPct val="60000"/>
                </a:lnSpc>
              </a:pPr>
              <a:r>
                <a:rPr lang="en-US" sz="3200" b="1" dirty="0">
                  <a:solidFill>
                    <a:schemeClr val="bg1"/>
                  </a:solidFill>
                  <a:latin typeface="Arial" pitchFamily="-65" charset="0"/>
                </a:rPr>
                <a:t>Post - pre</a:t>
              </a:r>
              <a:endParaRPr lang="en-US" sz="3200" b="1" dirty="0">
                <a:solidFill>
                  <a:schemeClr val="bg1"/>
                </a:solidFill>
                <a:latin typeface="Arial Rounded MT Bold" pitchFamily="-65" charset="0"/>
              </a:endParaRPr>
            </a:p>
          </p:txBody>
        </p:sp>
      </p:grpSp>
      <p:grpSp>
        <p:nvGrpSpPr>
          <p:cNvPr id="3" name="Group 450"/>
          <p:cNvGrpSpPr>
            <a:grpSpLocks/>
          </p:cNvGrpSpPr>
          <p:nvPr/>
        </p:nvGrpSpPr>
        <p:grpSpPr bwMode="auto">
          <a:xfrm>
            <a:off x="2971800" y="1905000"/>
            <a:ext cx="4419600" cy="3114675"/>
            <a:chOff x="1872" y="1200"/>
            <a:chExt cx="2784" cy="1962"/>
          </a:xfrm>
        </p:grpSpPr>
        <p:sp>
          <p:nvSpPr>
            <p:cNvPr id="122307" name="Rectangle 451"/>
            <p:cNvSpPr>
              <a:spLocks noChangeAspect="1" noChangeArrowheads="1"/>
            </p:cNvSpPr>
            <p:nvPr/>
          </p:nvSpPr>
          <p:spPr bwMode="auto">
            <a:xfrm>
              <a:off x="1872" y="1200"/>
              <a:ext cx="2016" cy="196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22308" name="Oval 452"/>
            <p:cNvSpPr>
              <a:spLocks noChangeAspect="1" noChangeArrowheads="1"/>
            </p:cNvSpPr>
            <p:nvPr/>
          </p:nvSpPr>
          <p:spPr bwMode="auto">
            <a:xfrm>
              <a:off x="1956" y="1276"/>
              <a:ext cx="208" cy="226"/>
            </a:xfrm>
            <a:prstGeom prst="ellipse">
              <a:avLst/>
            </a:prstGeom>
            <a:solidFill>
              <a:srgbClr val="CC4C02"/>
            </a:solidFill>
            <a:ln w="9525">
              <a:noFill/>
              <a:round/>
              <a:headEnd/>
              <a:tailEnd/>
            </a:ln>
            <a:effectLst/>
          </p:spPr>
          <p:txBody>
            <a:bodyPr wrap="none" anchor="ctr">
              <a:prstTxWarp prst="textNoShape">
                <a:avLst/>
              </a:prstTxWarp>
            </a:bodyPr>
            <a:lstStyle/>
            <a:p>
              <a:endParaRPr lang="en-US"/>
            </a:p>
          </p:txBody>
        </p:sp>
        <p:sp>
          <p:nvSpPr>
            <p:cNvPr id="122309" name="Oval 453"/>
            <p:cNvSpPr>
              <a:spLocks noChangeAspect="1" noChangeArrowheads="1"/>
            </p:cNvSpPr>
            <p:nvPr/>
          </p:nvSpPr>
          <p:spPr bwMode="auto">
            <a:xfrm>
              <a:off x="1956" y="1578"/>
              <a:ext cx="208" cy="225"/>
            </a:xfrm>
            <a:prstGeom prst="ellipse">
              <a:avLst/>
            </a:prstGeom>
            <a:solidFill>
              <a:srgbClr val="FE9929"/>
            </a:solidFill>
            <a:ln w="9525">
              <a:noFill/>
              <a:round/>
              <a:headEnd/>
              <a:tailEnd/>
            </a:ln>
            <a:effectLst/>
          </p:spPr>
          <p:txBody>
            <a:bodyPr wrap="none" anchor="ctr">
              <a:prstTxWarp prst="textNoShape">
                <a:avLst/>
              </a:prstTxWarp>
            </a:bodyPr>
            <a:lstStyle/>
            <a:p>
              <a:endParaRPr lang="en-US"/>
            </a:p>
          </p:txBody>
        </p:sp>
        <p:sp>
          <p:nvSpPr>
            <p:cNvPr id="122310" name="Oval 454"/>
            <p:cNvSpPr>
              <a:spLocks noChangeAspect="1" noChangeArrowheads="1"/>
            </p:cNvSpPr>
            <p:nvPr/>
          </p:nvSpPr>
          <p:spPr bwMode="auto">
            <a:xfrm>
              <a:off x="1956" y="1879"/>
              <a:ext cx="208" cy="226"/>
            </a:xfrm>
            <a:prstGeom prst="ellipse">
              <a:avLst/>
            </a:prstGeom>
            <a:noFill/>
            <a:ln w="38100">
              <a:solidFill>
                <a:srgbClr val="FEC44F"/>
              </a:solidFill>
              <a:prstDash val="sysDot"/>
              <a:round/>
              <a:headEnd/>
              <a:tailEnd/>
            </a:ln>
            <a:effectLst/>
          </p:spPr>
          <p:txBody>
            <a:bodyPr wrap="none" anchor="ctr">
              <a:prstTxWarp prst="textNoShape">
                <a:avLst/>
              </a:prstTxWarp>
            </a:bodyPr>
            <a:lstStyle/>
            <a:p>
              <a:endParaRPr lang="en-US"/>
            </a:p>
          </p:txBody>
        </p:sp>
        <p:sp>
          <p:nvSpPr>
            <p:cNvPr id="122311" name="Text Box 455"/>
            <p:cNvSpPr txBox="1">
              <a:spLocks noChangeAspect="1" noChangeArrowheads="1"/>
            </p:cNvSpPr>
            <p:nvPr/>
          </p:nvSpPr>
          <p:spPr bwMode="auto">
            <a:xfrm>
              <a:off x="2240" y="1254"/>
              <a:ext cx="1662" cy="17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200">
                  <a:latin typeface="Arial" pitchFamily="-65" charset="0"/>
                </a:rPr>
                <a:t>used exact or nearly exact concept</a:t>
              </a:r>
            </a:p>
          </p:txBody>
        </p:sp>
        <p:sp>
          <p:nvSpPr>
            <p:cNvPr id="122312" name="Text Box 456"/>
            <p:cNvSpPr txBox="1">
              <a:spLocks noChangeAspect="1" noChangeArrowheads="1"/>
            </p:cNvSpPr>
            <p:nvPr/>
          </p:nvSpPr>
          <p:spPr bwMode="auto">
            <a:xfrm>
              <a:off x="2240" y="1553"/>
              <a:ext cx="2416" cy="17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200">
                  <a:latin typeface="Arial" pitchFamily="-65" charset="0"/>
                </a:rPr>
                <a:t>used similar or example of concept</a:t>
              </a:r>
            </a:p>
          </p:txBody>
        </p:sp>
        <p:sp>
          <p:nvSpPr>
            <p:cNvPr id="122313" name="Text Box 457"/>
            <p:cNvSpPr txBox="1">
              <a:spLocks noChangeAspect="1" noChangeArrowheads="1"/>
            </p:cNvSpPr>
            <p:nvPr/>
          </p:nvSpPr>
          <p:spPr bwMode="auto">
            <a:xfrm>
              <a:off x="2240" y="1855"/>
              <a:ext cx="1662" cy="17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200">
                  <a:latin typeface="Arial" pitchFamily="-65" charset="0"/>
                </a:rPr>
                <a:t>total concepts on post-course map</a:t>
              </a:r>
            </a:p>
          </p:txBody>
        </p:sp>
        <p:sp>
          <p:nvSpPr>
            <p:cNvPr id="122314" name="Text Box 458"/>
            <p:cNvSpPr txBox="1">
              <a:spLocks noChangeAspect="1" noChangeArrowheads="1"/>
            </p:cNvSpPr>
            <p:nvPr/>
          </p:nvSpPr>
          <p:spPr bwMode="auto">
            <a:xfrm>
              <a:off x="2064" y="2167"/>
              <a:ext cx="1552" cy="173"/>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200" b="1">
                  <a:latin typeface="Arial" pitchFamily="-65" charset="0"/>
                </a:rPr>
                <a:t>concepts from instructor map </a:t>
              </a:r>
            </a:p>
          </p:txBody>
        </p:sp>
        <p:sp>
          <p:nvSpPr>
            <p:cNvPr id="122315" name="Text Box 459"/>
            <p:cNvSpPr txBox="1">
              <a:spLocks noChangeAspect="1" noChangeArrowheads="1"/>
            </p:cNvSpPr>
            <p:nvPr/>
          </p:nvSpPr>
          <p:spPr bwMode="auto">
            <a:xfrm>
              <a:off x="2064" y="2392"/>
              <a:ext cx="1600" cy="288"/>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200">
                  <a:latin typeface="Arial" pitchFamily="-65" charset="0"/>
                </a:rPr>
                <a:t>concepts from student maps that were not on instructor map </a:t>
              </a:r>
            </a:p>
          </p:txBody>
        </p:sp>
        <p:sp>
          <p:nvSpPr>
            <p:cNvPr id="122316" name="Text Box 460"/>
            <p:cNvSpPr txBox="1">
              <a:spLocks noChangeAspect="1" noChangeArrowheads="1"/>
            </p:cNvSpPr>
            <p:nvPr/>
          </p:nvSpPr>
          <p:spPr bwMode="auto">
            <a:xfrm>
              <a:off x="2064" y="2693"/>
              <a:ext cx="1600" cy="288"/>
            </a:xfrm>
            <a:prstGeom prst="rect">
              <a:avLst/>
            </a:prstGeom>
            <a:solidFill>
              <a:srgbClr val="B2B2B2"/>
            </a:solidFill>
            <a:ln w="9525">
              <a:noFill/>
              <a:miter lim="800000"/>
              <a:headEnd/>
              <a:tailEnd/>
            </a:ln>
            <a:effectLst/>
          </p:spPr>
          <p:txBody>
            <a:bodyPr>
              <a:prstTxWarp prst="textNoShape">
                <a:avLst/>
              </a:prstTxWarp>
              <a:spAutoFit/>
            </a:bodyPr>
            <a:lstStyle/>
            <a:p>
              <a:pPr eaLnBrk="1" hangingPunct="1">
                <a:spcBef>
                  <a:spcPct val="50000"/>
                </a:spcBef>
              </a:pPr>
              <a:r>
                <a:rPr lang="en-US" sz="1200" b="1">
                  <a:latin typeface="Arial" pitchFamily="-65" charset="0"/>
                </a:rPr>
                <a:t>concepts from instructor map that were not  on student maps </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63" name="Rectangle 187"/>
          <p:cNvSpPr>
            <a:spLocks noChangeArrowheads="1"/>
          </p:cNvSpPr>
          <p:nvPr/>
        </p:nvSpPr>
        <p:spPr bwMode="auto">
          <a:xfrm>
            <a:off x="4724400" y="1679575"/>
            <a:ext cx="4343400" cy="3886200"/>
          </a:xfrm>
          <a:prstGeom prst="rect">
            <a:avLst/>
          </a:prstGeom>
          <a:solidFill>
            <a:srgbClr val="8B95C5">
              <a:alpha val="14999"/>
            </a:srgbClr>
          </a:solidFill>
          <a:ln w="63500">
            <a:solidFill>
              <a:srgbClr val="8B95C5"/>
            </a:solidFill>
            <a:miter lim="800000"/>
            <a:headEnd/>
            <a:tailEnd/>
          </a:ln>
          <a:effectLst/>
        </p:spPr>
        <p:txBody>
          <a:bodyPr wrap="none" anchor="ctr">
            <a:prstTxWarp prst="textNoShape">
              <a:avLst/>
            </a:prstTxWarp>
          </a:bodyPr>
          <a:lstStyle/>
          <a:p>
            <a:endParaRPr lang="en-US"/>
          </a:p>
        </p:txBody>
      </p:sp>
      <p:sp>
        <p:nvSpPr>
          <p:cNvPr id="50364" name="Rectangle 188"/>
          <p:cNvSpPr>
            <a:spLocks noChangeArrowheads="1"/>
          </p:cNvSpPr>
          <p:nvPr/>
        </p:nvSpPr>
        <p:spPr bwMode="auto">
          <a:xfrm>
            <a:off x="76200" y="1674813"/>
            <a:ext cx="4572000" cy="3886200"/>
          </a:xfrm>
          <a:prstGeom prst="rect">
            <a:avLst/>
          </a:prstGeom>
          <a:solidFill>
            <a:srgbClr val="74C476">
              <a:alpha val="14999"/>
            </a:srgbClr>
          </a:solidFill>
          <a:ln w="63500">
            <a:solidFill>
              <a:srgbClr val="74C476"/>
            </a:solidFill>
            <a:miter lim="800000"/>
            <a:headEnd/>
            <a:tailEnd/>
          </a:ln>
          <a:effectLst/>
        </p:spPr>
        <p:txBody>
          <a:bodyPr wrap="none" anchor="ctr">
            <a:prstTxWarp prst="textNoShape">
              <a:avLst/>
            </a:prstTxWarp>
          </a:bodyPr>
          <a:lstStyle/>
          <a:p>
            <a:endParaRPr lang="en-US"/>
          </a:p>
        </p:txBody>
      </p:sp>
      <p:sp>
        <p:nvSpPr>
          <p:cNvPr id="50178" name="Rectangle 2"/>
          <p:cNvSpPr>
            <a:spLocks noChangeArrowheads="1"/>
          </p:cNvSpPr>
          <p:nvPr/>
        </p:nvSpPr>
        <p:spPr bwMode="auto">
          <a:xfrm>
            <a:off x="0" y="0"/>
            <a:ext cx="9144000" cy="603250"/>
          </a:xfrm>
          <a:prstGeom prst="rect">
            <a:avLst/>
          </a:prstGeom>
          <a:noFill/>
          <a:ln w="12700">
            <a:noFill/>
            <a:miter lim="800000"/>
            <a:headEnd/>
            <a:tailEnd/>
          </a:ln>
          <a:effectLst/>
        </p:spPr>
        <p:txBody>
          <a:bodyPr lIns="90488" tIns="44450" rIns="90488" bIns="44450" anchorCtr="1">
            <a:prstTxWarp prst="textNoShape">
              <a:avLst/>
            </a:prstTxWarp>
          </a:bodyPr>
          <a:lstStyle/>
          <a:p>
            <a:pPr algn="ctr" eaLnBrk="1" hangingPunct="1"/>
            <a:endParaRPr lang="en-US" sz="4400">
              <a:solidFill>
                <a:srgbClr val="662506"/>
              </a:solidFill>
              <a:latin typeface="Arial" pitchFamily="-65" charset="0"/>
            </a:endParaRPr>
          </a:p>
        </p:txBody>
      </p:sp>
      <p:sp>
        <p:nvSpPr>
          <p:cNvPr id="50179" name="Rectangle 3"/>
          <p:cNvSpPr>
            <a:spLocks noChangeArrowheads="1"/>
          </p:cNvSpPr>
          <p:nvPr/>
        </p:nvSpPr>
        <p:spPr bwMode="auto">
          <a:xfrm>
            <a:off x="0" y="0"/>
            <a:ext cx="9144000" cy="603250"/>
          </a:xfrm>
          <a:prstGeom prst="rect">
            <a:avLst/>
          </a:prstGeom>
          <a:noFill/>
          <a:ln w="12700">
            <a:noFill/>
            <a:miter lim="800000"/>
            <a:headEnd/>
            <a:tailEnd/>
          </a:ln>
          <a:effectLst/>
        </p:spPr>
        <p:txBody>
          <a:bodyPr lIns="90488" tIns="44450" rIns="90488" bIns="44450" anchorCtr="1">
            <a:prstTxWarp prst="textNoShape">
              <a:avLst/>
            </a:prstTxWarp>
          </a:bodyPr>
          <a:lstStyle/>
          <a:p>
            <a:pPr algn="ctr" eaLnBrk="1" hangingPunct="1"/>
            <a:endParaRPr lang="en-US" sz="4400">
              <a:solidFill>
                <a:srgbClr val="662506"/>
              </a:solidFill>
              <a:latin typeface="Arial" pitchFamily="-65" charset="0"/>
            </a:endParaRPr>
          </a:p>
        </p:txBody>
      </p:sp>
      <p:grpSp>
        <p:nvGrpSpPr>
          <p:cNvPr id="2" name="Group 200"/>
          <p:cNvGrpSpPr>
            <a:grpSpLocks/>
          </p:cNvGrpSpPr>
          <p:nvPr/>
        </p:nvGrpSpPr>
        <p:grpSpPr bwMode="auto">
          <a:xfrm>
            <a:off x="4787900" y="5791200"/>
            <a:ext cx="2984500" cy="895350"/>
            <a:chOff x="3016" y="3648"/>
            <a:chExt cx="1880" cy="564"/>
          </a:xfrm>
        </p:grpSpPr>
        <p:sp>
          <p:nvSpPr>
            <p:cNvPr id="50349" name="Text Box 173"/>
            <p:cNvSpPr txBox="1">
              <a:spLocks noChangeAspect="1" noChangeArrowheads="1"/>
            </p:cNvSpPr>
            <p:nvPr/>
          </p:nvSpPr>
          <p:spPr bwMode="auto">
            <a:xfrm>
              <a:off x="3363" y="3854"/>
              <a:ext cx="1533" cy="98"/>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400" b="1">
                  <a:solidFill>
                    <a:srgbClr val="943509"/>
                  </a:solidFill>
                  <a:latin typeface="Arial" pitchFamily="-65" charset="0"/>
                  <a:ea typeface="Arial" pitchFamily="-65" charset="0"/>
                  <a:cs typeface="Arial" pitchFamily="-65" charset="0"/>
                </a:rPr>
                <a:t>useful links-examples</a:t>
              </a:r>
            </a:p>
          </p:txBody>
        </p:sp>
        <p:sp>
          <p:nvSpPr>
            <p:cNvPr id="50350" name="Line 174"/>
            <p:cNvSpPr>
              <a:spLocks noChangeAspect="1" noChangeShapeType="1"/>
            </p:cNvSpPr>
            <p:nvPr/>
          </p:nvSpPr>
          <p:spPr bwMode="auto">
            <a:xfrm>
              <a:off x="3079" y="3752"/>
              <a:ext cx="222" cy="2"/>
            </a:xfrm>
            <a:prstGeom prst="line">
              <a:avLst/>
            </a:prstGeom>
            <a:noFill/>
            <a:ln w="76200">
              <a:solidFill>
                <a:srgbClr val="757575"/>
              </a:solidFill>
              <a:round/>
              <a:headEnd/>
              <a:tailEnd/>
            </a:ln>
            <a:effectLst/>
          </p:spPr>
          <p:txBody>
            <a:bodyPr>
              <a:prstTxWarp prst="textNoShape">
                <a:avLst/>
              </a:prstTxWarp>
            </a:bodyPr>
            <a:lstStyle/>
            <a:p>
              <a:endParaRPr lang="en-US"/>
            </a:p>
          </p:txBody>
        </p:sp>
        <p:sp>
          <p:nvSpPr>
            <p:cNvPr id="50351" name="Line 175"/>
            <p:cNvSpPr>
              <a:spLocks noChangeAspect="1" noChangeShapeType="1"/>
            </p:cNvSpPr>
            <p:nvPr/>
          </p:nvSpPr>
          <p:spPr bwMode="auto">
            <a:xfrm>
              <a:off x="3079" y="3871"/>
              <a:ext cx="222" cy="0"/>
            </a:xfrm>
            <a:prstGeom prst="line">
              <a:avLst/>
            </a:prstGeom>
            <a:noFill/>
            <a:ln w="76200">
              <a:solidFill>
                <a:srgbClr val="9F9F9F"/>
              </a:solidFill>
              <a:round/>
              <a:headEnd/>
              <a:tailEnd/>
            </a:ln>
            <a:effectLst/>
          </p:spPr>
          <p:txBody>
            <a:bodyPr>
              <a:prstTxWarp prst="textNoShape">
                <a:avLst/>
              </a:prstTxWarp>
            </a:bodyPr>
            <a:lstStyle/>
            <a:p>
              <a:endParaRPr lang="en-US"/>
            </a:p>
          </p:txBody>
        </p:sp>
        <p:sp>
          <p:nvSpPr>
            <p:cNvPr id="50352" name="Line 176"/>
            <p:cNvSpPr>
              <a:spLocks noChangeAspect="1" noChangeShapeType="1"/>
            </p:cNvSpPr>
            <p:nvPr/>
          </p:nvSpPr>
          <p:spPr bwMode="auto">
            <a:xfrm>
              <a:off x="3079" y="3989"/>
              <a:ext cx="222" cy="0"/>
            </a:xfrm>
            <a:prstGeom prst="line">
              <a:avLst/>
            </a:prstGeom>
            <a:noFill/>
            <a:ln w="76200">
              <a:solidFill>
                <a:srgbClr val="FCCB89"/>
              </a:solidFill>
              <a:round/>
              <a:headEnd/>
              <a:tailEnd/>
            </a:ln>
            <a:effectLst/>
          </p:spPr>
          <p:txBody>
            <a:bodyPr>
              <a:prstTxWarp prst="textNoShape">
                <a:avLst/>
              </a:prstTxWarp>
            </a:bodyPr>
            <a:lstStyle/>
            <a:p>
              <a:endParaRPr lang="en-US"/>
            </a:p>
          </p:txBody>
        </p:sp>
        <p:sp>
          <p:nvSpPr>
            <p:cNvPr id="50353" name="Line 177"/>
            <p:cNvSpPr>
              <a:spLocks noChangeAspect="1" noChangeShapeType="1"/>
            </p:cNvSpPr>
            <p:nvPr/>
          </p:nvSpPr>
          <p:spPr bwMode="auto">
            <a:xfrm>
              <a:off x="3079" y="4106"/>
              <a:ext cx="222" cy="2"/>
            </a:xfrm>
            <a:prstGeom prst="line">
              <a:avLst/>
            </a:prstGeom>
            <a:noFill/>
            <a:ln w="76200">
              <a:solidFill>
                <a:srgbClr val="B30000"/>
              </a:solidFill>
              <a:prstDash val="sysDot"/>
              <a:round/>
              <a:headEnd/>
              <a:tailEnd/>
            </a:ln>
            <a:effectLst/>
          </p:spPr>
          <p:txBody>
            <a:bodyPr>
              <a:prstTxWarp prst="textNoShape">
                <a:avLst/>
              </a:prstTxWarp>
            </a:bodyPr>
            <a:lstStyle/>
            <a:p>
              <a:endParaRPr lang="en-US"/>
            </a:p>
          </p:txBody>
        </p:sp>
        <p:sp>
          <p:nvSpPr>
            <p:cNvPr id="50354" name="Text Box 178"/>
            <p:cNvSpPr txBox="1">
              <a:spLocks noChangeAspect="1" noChangeArrowheads="1"/>
            </p:cNvSpPr>
            <p:nvPr/>
          </p:nvSpPr>
          <p:spPr bwMode="auto">
            <a:xfrm>
              <a:off x="3363" y="3734"/>
              <a:ext cx="1024" cy="98"/>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400" b="1">
                  <a:solidFill>
                    <a:srgbClr val="943509"/>
                  </a:solidFill>
                  <a:latin typeface="Arial" pitchFamily="-65" charset="0"/>
                  <a:ea typeface="Arial" pitchFamily="-65" charset="0"/>
                  <a:cs typeface="Arial" pitchFamily="-65" charset="0"/>
                </a:rPr>
                <a:t>useful links</a:t>
              </a:r>
            </a:p>
          </p:txBody>
        </p:sp>
        <p:sp>
          <p:nvSpPr>
            <p:cNvPr id="50355" name="Text Box 179"/>
            <p:cNvSpPr txBox="1">
              <a:spLocks noChangeAspect="1" noChangeArrowheads="1"/>
            </p:cNvSpPr>
            <p:nvPr/>
          </p:nvSpPr>
          <p:spPr bwMode="auto">
            <a:xfrm>
              <a:off x="3363" y="3976"/>
              <a:ext cx="1024" cy="98"/>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400" b="1">
                  <a:solidFill>
                    <a:srgbClr val="943509"/>
                  </a:solidFill>
                  <a:latin typeface="Arial" pitchFamily="-65" charset="0"/>
                  <a:ea typeface="Arial" pitchFamily="-65" charset="0"/>
                  <a:cs typeface="Arial" pitchFamily="-65" charset="0"/>
                </a:rPr>
                <a:t>weak links</a:t>
              </a:r>
            </a:p>
          </p:txBody>
        </p:sp>
        <p:sp>
          <p:nvSpPr>
            <p:cNvPr id="50356" name="Text Box 180"/>
            <p:cNvSpPr txBox="1">
              <a:spLocks noChangeAspect="1" noChangeArrowheads="1"/>
            </p:cNvSpPr>
            <p:nvPr/>
          </p:nvSpPr>
          <p:spPr bwMode="auto">
            <a:xfrm>
              <a:off x="3363" y="4084"/>
              <a:ext cx="1426" cy="98"/>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400" b="1">
                  <a:solidFill>
                    <a:srgbClr val="943509"/>
                  </a:solidFill>
                  <a:latin typeface="Arial" pitchFamily="-65" charset="0"/>
                  <a:ea typeface="Arial" pitchFamily="-65" charset="0"/>
                  <a:cs typeface="Arial" pitchFamily="-65" charset="0"/>
                </a:rPr>
                <a:t>misconceptions</a:t>
              </a:r>
            </a:p>
          </p:txBody>
        </p:sp>
        <p:sp>
          <p:nvSpPr>
            <p:cNvPr id="50357" name="Rectangle 181"/>
            <p:cNvSpPr>
              <a:spLocks noChangeAspect="1" noChangeArrowheads="1"/>
            </p:cNvSpPr>
            <p:nvPr/>
          </p:nvSpPr>
          <p:spPr bwMode="auto">
            <a:xfrm>
              <a:off x="3016" y="3648"/>
              <a:ext cx="1629" cy="564"/>
            </a:xfrm>
            <a:prstGeom prst="rect">
              <a:avLst/>
            </a:prstGeom>
            <a:noFill/>
            <a:ln w="9525">
              <a:solidFill>
                <a:srgbClr val="943509"/>
              </a:solidFill>
              <a:miter lim="800000"/>
              <a:headEnd/>
              <a:tailEnd/>
            </a:ln>
            <a:effectLst/>
          </p:spPr>
          <p:txBody>
            <a:bodyPr wrap="none" anchor="ctr">
              <a:prstTxWarp prst="textNoShape">
                <a:avLst/>
              </a:prstTxWarp>
            </a:bodyPr>
            <a:lstStyle/>
            <a:p>
              <a:endParaRPr lang="en-US"/>
            </a:p>
          </p:txBody>
        </p:sp>
      </p:grpSp>
      <p:pic>
        <p:nvPicPr>
          <p:cNvPr id="50361" name="Picture 185"/>
          <p:cNvPicPr>
            <a:picLocks noChangeAspect="1" noChangeArrowheads="1"/>
          </p:cNvPicPr>
          <p:nvPr/>
        </p:nvPicPr>
        <p:blipFill>
          <a:blip r:embed="rId3"/>
          <a:srcRect/>
          <a:stretch>
            <a:fillRect/>
          </a:stretch>
        </p:blipFill>
        <p:spPr bwMode="auto">
          <a:xfrm>
            <a:off x="4776788" y="533400"/>
            <a:ext cx="4214812" cy="5641975"/>
          </a:xfrm>
          <a:prstGeom prst="rect">
            <a:avLst/>
          </a:prstGeom>
          <a:noFill/>
          <a:ln w="9525">
            <a:noFill/>
            <a:miter lim="800000"/>
            <a:headEnd/>
            <a:tailEnd/>
          </a:ln>
          <a:effectLst/>
        </p:spPr>
      </p:pic>
      <p:pic>
        <p:nvPicPr>
          <p:cNvPr id="50362" name="Picture 186"/>
          <p:cNvPicPr>
            <a:picLocks noChangeAspect="1" noChangeArrowheads="1"/>
          </p:cNvPicPr>
          <p:nvPr/>
        </p:nvPicPr>
        <p:blipFill>
          <a:blip r:embed="rId4"/>
          <a:srcRect/>
          <a:stretch>
            <a:fillRect/>
          </a:stretch>
        </p:blipFill>
        <p:spPr bwMode="auto">
          <a:xfrm>
            <a:off x="152400" y="760413"/>
            <a:ext cx="4368800" cy="5283200"/>
          </a:xfrm>
          <a:prstGeom prst="rect">
            <a:avLst/>
          </a:prstGeom>
          <a:noFill/>
          <a:ln w="9525">
            <a:noFill/>
            <a:miter lim="800000"/>
            <a:headEnd/>
            <a:tailEnd/>
          </a:ln>
          <a:effectLst/>
        </p:spPr>
      </p:pic>
      <p:grpSp>
        <p:nvGrpSpPr>
          <p:cNvPr id="3" name="Group 195"/>
          <p:cNvGrpSpPr>
            <a:grpSpLocks/>
          </p:cNvGrpSpPr>
          <p:nvPr/>
        </p:nvGrpSpPr>
        <p:grpSpPr bwMode="auto">
          <a:xfrm>
            <a:off x="2057400" y="5797550"/>
            <a:ext cx="2514600" cy="831850"/>
            <a:chOff x="576" y="3652"/>
            <a:chExt cx="1584" cy="524"/>
          </a:xfrm>
        </p:grpSpPr>
        <p:sp>
          <p:nvSpPr>
            <p:cNvPr id="50368" name="Line 192"/>
            <p:cNvSpPr>
              <a:spLocks noChangeAspect="1" noChangeShapeType="1"/>
            </p:cNvSpPr>
            <p:nvPr/>
          </p:nvSpPr>
          <p:spPr bwMode="auto">
            <a:xfrm flipV="1">
              <a:off x="576" y="3652"/>
              <a:ext cx="1" cy="524"/>
            </a:xfrm>
            <a:prstGeom prst="line">
              <a:avLst/>
            </a:prstGeom>
            <a:noFill/>
            <a:ln w="228600">
              <a:solidFill>
                <a:srgbClr val="662506">
                  <a:alpha val="70000"/>
                </a:srgbClr>
              </a:solidFill>
              <a:round/>
              <a:headEnd/>
              <a:tailEnd/>
            </a:ln>
          </p:spPr>
          <p:txBody>
            <a:bodyPr>
              <a:prstTxWarp prst="textNoShape">
                <a:avLst/>
              </a:prstTxWarp>
            </a:bodyPr>
            <a:lstStyle/>
            <a:p>
              <a:endParaRPr lang="en-US"/>
            </a:p>
          </p:txBody>
        </p:sp>
        <p:sp>
          <p:nvSpPr>
            <p:cNvPr id="50369" name="Text Box 193"/>
            <p:cNvSpPr txBox="1">
              <a:spLocks noChangeAspect="1" noChangeArrowheads="1"/>
            </p:cNvSpPr>
            <p:nvPr/>
          </p:nvSpPr>
          <p:spPr bwMode="auto">
            <a:xfrm>
              <a:off x="893" y="3744"/>
              <a:ext cx="1267" cy="372"/>
            </a:xfrm>
            <a:prstGeom prst="rect">
              <a:avLst/>
            </a:prstGeom>
            <a:noFill/>
            <a:ln w="9525">
              <a:solidFill>
                <a:srgbClr val="943509"/>
              </a:solidFill>
              <a:miter lim="800000"/>
              <a:headEnd/>
              <a:tailEnd/>
            </a:ln>
            <a:effectLst/>
          </p:spPr>
          <p:txBody>
            <a:bodyPr>
              <a:prstTxWarp prst="textNoShape">
                <a:avLst/>
              </a:prstTxWarp>
              <a:spAutoFit/>
            </a:bodyPr>
            <a:lstStyle/>
            <a:p>
              <a:pPr algn="ctr">
                <a:spcBef>
                  <a:spcPct val="50000"/>
                </a:spcBef>
              </a:pPr>
              <a:r>
                <a:rPr lang="en-US" sz="1600" b="1">
                  <a:solidFill>
                    <a:srgbClr val="943509"/>
                  </a:solidFill>
                  <a:latin typeface="Arial" pitchFamily="-65" charset="0"/>
                </a:rPr>
                <a:t>Width of this line = 1 proposition</a:t>
              </a:r>
            </a:p>
          </p:txBody>
        </p:sp>
        <p:sp>
          <p:nvSpPr>
            <p:cNvPr id="50370" name="Line 194"/>
            <p:cNvSpPr>
              <a:spLocks noChangeAspect="1" noChangeShapeType="1"/>
            </p:cNvSpPr>
            <p:nvPr/>
          </p:nvSpPr>
          <p:spPr bwMode="auto">
            <a:xfrm flipH="1">
              <a:off x="691" y="3936"/>
              <a:ext cx="202" cy="0"/>
            </a:xfrm>
            <a:prstGeom prst="line">
              <a:avLst/>
            </a:prstGeom>
            <a:noFill/>
            <a:ln w="25400">
              <a:solidFill>
                <a:srgbClr val="943509"/>
              </a:solidFill>
              <a:round/>
              <a:headEnd/>
              <a:tailEnd type="triangle" w="lg" len="med"/>
            </a:ln>
            <a:effectLst/>
          </p:spPr>
          <p:txBody>
            <a:bodyPr>
              <a:prstTxWarp prst="textNoShape">
                <a:avLst/>
              </a:prstTxWarp>
            </a:bodyPr>
            <a:lstStyle/>
            <a:p>
              <a:endParaRPr lang="en-US"/>
            </a:p>
          </p:txBody>
        </p:sp>
      </p:grpSp>
      <p:sp>
        <p:nvSpPr>
          <p:cNvPr id="50373" name="Oval 197"/>
          <p:cNvSpPr>
            <a:spLocks noChangeArrowheads="1"/>
          </p:cNvSpPr>
          <p:nvPr/>
        </p:nvSpPr>
        <p:spPr bwMode="auto">
          <a:xfrm>
            <a:off x="228600" y="5562600"/>
            <a:ext cx="1295400" cy="1066800"/>
          </a:xfrm>
          <a:prstGeom prst="ellipse">
            <a:avLst/>
          </a:prstGeom>
          <a:solidFill>
            <a:srgbClr val="74C476"/>
          </a:solidFill>
          <a:ln w="9525">
            <a:noFill/>
            <a:round/>
            <a:headEnd/>
            <a:tailEnd/>
          </a:ln>
        </p:spPr>
        <p:txBody>
          <a:bodyPr anchor="ctr">
            <a:prstTxWarp prst="textNoShape">
              <a:avLst/>
            </a:prstTxWarp>
          </a:bodyPr>
          <a:lstStyle/>
          <a:p>
            <a:pPr algn="ctr"/>
            <a:r>
              <a:rPr lang="en-US" sz="3200" b="1">
                <a:solidFill>
                  <a:schemeClr val="bg1"/>
                </a:solidFill>
                <a:latin typeface="Arial" pitchFamily="-65" charset="0"/>
              </a:rPr>
              <a:t>Pre</a:t>
            </a:r>
          </a:p>
        </p:txBody>
      </p:sp>
      <p:sp>
        <p:nvSpPr>
          <p:cNvPr id="50374" name="Oval 198"/>
          <p:cNvSpPr>
            <a:spLocks noChangeArrowheads="1"/>
          </p:cNvSpPr>
          <p:nvPr/>
        </p:nvSpPr>
        <p:spPr bwMode="auto">
          <a:xfrm>
            <a:off x="7602538" y="5562600"/>
            <a:ext cx="1541462" cy="1123950"/>
          </a:xfrm>
          <a:prstGeom prst="ellipse">
            <a:avLst/>
          </a:prstGeom>
          <a:solidFill>
            <a:srgbClr val="8B95C5"/>
          </a:solidFill>
          <a:ln w="9525">
            <a:noFill/>
            <a:round/>
            <a:headEnd/>
            <a:tailEnd/>
          </a:ln>
        </p:spPr>
        <p:txBody>
          <a:bodyPr anchor="ctr">
            <a:prstTxWarp prst="textNoShape">
              <a:avLst/>
            </a:prstTxWarp>
          </a:bodyPr>
          <a:lstStyle/>
          <a:p>
            <a:pPr algn="ctr"/>
            <a:r>
              <a:rPr lang="en-US" sz="3200" b="1" dirty="0">
                <a:solidFill>
                  <a:schemeClr val="bg1"/>
                </a:solidFill>
                <a:latin typeface="Arial" pitchFamily="-65" charset="0"/>
              </a:rPr>
              <a:t>Post</a:t>
            </a:r>
          </a:p>
        </p:txBody>
      </p:sp>
      <p:sp>
        <p:nvSpPr>
          <p:cNvPr id="50375" name="Rectangle 199"/>
          <p:cNvSpPr>
            <a:spLocks noChangeArrowheads="1"/>
          </p:cNvSpPr>
          <p:nvPr/>
        </p:nvSpPr>
        <p:spPr bwMode="auto">
          <a:xfrm>
            <a:off x="0" y="2286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4000">
                <a:solidFill>
                  <a:srgbClr val="662506"/>
                </a:solidFill>
                <a:latin typeface="Arial" pitchFamily="-65" charset="0"/>
              </a:rPr>
              <a:t>Pre- and post-course proposition quality and distribution (class average)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76200"/>
            <a:ext cx="9144000" cy="1143000"/>
          </a:xfrm>
        </p:spPr>
        <p:txBody>
          <a:bodyPr/>
          <a:lstStyle/>
          <a:p>
            <a:r>
              <a:rPr lang="en-US" b="1"/>
              <a:t>Common areas of misconception</a:t>
            </a:r>
          </a:p>
        </p:txBody>
      </p:sp>
      <p:sp>
        <p:nvSpPr>
          <p:cNvPr id="128003" name="Rectangle 3"/>
          <p:cNvSpPr>
            <a:spLocks noGrp="1" noChangeArrowheads="1"/>
          </p:cNvSpPr>
          <p:nvPr>
            <p:ph type="body" idx="1"/>
          </p:nvPr>
        </p:nvSpPr>
        <p:spPr>
          <a:xfrm>
            <a:off x="533400" y="1143000"/>
            <a:ext cx="8001000" cy="4953000"/>
          </a:xfrm>
        </p:spPr>
        <p:txBody>
          <a:bodyPr/>
          <a:lstStyle/>
          <a:p>
            <a:pPr>
              <a:lnSpc>
                <a:spcPct val="90000"/>
              </a:lnSpc>
            </a:pPr>
            <a:r>
              <a:rPr lang="en-US">
                <a:solidFill>
                  <a:srgbClr val="662506"/>
                </a:solidFill>
              </a:rPr>
              <a:t>Shortwave and longwave radiative processes and the greenhouse effect</a:t>
            </a:r>
          </a:p>
          <a:p>
            <a:pPr marL="966788" lvl="1" indent="-509588">
              <a:lnSpc>
                <a:spcPct val="90000"/>
              </a:lnSpc>
              <a:buClr>
                <a:srgbClr val="B30000"/>
              </a:buClr>
              <a:buSzPct val="150000"/>
              <a:buFont typeface="Arial Rounded MT Bold" pitchFamily="-65" charset="0"/>
              <a:buChar char="X"/>
            </a:pPr>
            <a:r>
              <a:rPr lang="en-US"/>
              <a:t>Global temperature increase is due to increased solar input through ozone hole</a:t>
            </a:r>
          </a:p>
          <a:p>
            <a:pPr marL="966788" lvl="1" indent="-509588">
              <a:lnSpc>
                <a:spcPct val="90000"/>
              </a:lnSpc>
              <a:buClr>
                <a:srgbClr val="B30000"/>
              </a:buClr>
              <a:buSzPct val="150000"/>
              <a:buFont typeface="Arial Rounded MT Bold" pitchFamily="-65" charset="0"/>
              <a:buChar char="X"/>
            </a:pPr>
            <a:r>
              <a:rPr lang="en-US"/>
              <a:t>Greenhouse gases or clouds trap reflected solar energy, causing the greenhouse effect </a:t>
            </a:r>
          </a:p>
          <a:p>
            <a:pPr marL="966788" lvl="1" indent="-509588">
              <a:lnSpc>
                <a:spcPct val="90000"/>
              </a:lnSpc>
              <a:buClr>
                <a:srgbClr val="B30000"/>
              </a:buClr>
              <a:buSzPct val="150000"/>
              <a:buFont typeface="Arial Rounded MT Bold" pitchFamily="-65" charset="0"/>
              <a:buChar char="X"/>
            </a:pPr>
            <a:r>
              <a:rPr lang="en-US"/>
              <a:t>Greenhouse effect is the trapping of (warm) greenhouse gases in the atmosphere</a:t>
            </a:r>
          </a:p>
          <a:p>
            <a:pPr marL="966788" lvl="1" indent="-509588">
              <a:lnSpc>
                <a:spcPct val="90000"/>
              </a:lnSpc>
              <a:buClr>
                <a:srgbClr val="B30000"/>
              </a:buClr>
              <a:buSzPct val="150000"/>
              <a:buFont typeface="Arial Rounded MT Bold" pitchFamily="-65" charset="0"/>
              <a:buChar char="X"/>
            </a:pPr>
            <a:r>
              <a:rPr lang="en-US"/>
              <a:t>Longwave radiation not mentioned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76200"/>
            <a:ext cx="9144000" cy="1143000"/>
          </a:xfrm>
        </p:spPr>
        <p:txBody>
          <a:bodyPr/>
          <a:lstStyle/>
          <a:p>
            <a:r>
              <a:rPr lang="en-US" b="1"/>
              <a:t>Common areas of misconception</a:t>
            </a:r>
          </a:p>
        </p:txBody>
      </p:sp>
      <p:sp>
        <p:nvSpPr>
          <p:cNvPr id="129027" name="Rectangle 3"/>
          <p:cNvSpPr>
            <a:spLocks noGrp="1" noChangeArrowheads="1"/>
          </p:cNvSpPr>
          <p:nvPr>
            <p:ph type="body" idx="1"/>
          </p:nvPr>
        </p:nvSpPr>
        <p:spPr>
          <a:xfrm>
            <a:off x="685800" y="914400"/>
            <a:ext cx="7620000" cy="5181600"/>
          </a:xfrm>
        </p:spPr>
        <p:txBody>
          <a:bodyPr/>
          <a:lstStyle/>
          <a:p>
            <a:pPr>
              <a:lnSpc>
                <a:spcPct val="90000"/>
              </a:lnSpc>
            </a:pPr>
            <a:r>
              <a:rPr lang="en-US">
                <a:solidFill>
                  <a:srgbClr val="662506"/>
                </a:solidFill>
              </a:rPr>
              <a:t>Aerosols</a:t>
            </a:r>
          </a:p>
          <a:p>
            <a:pPr marL="914400" lvl="1" indent="-457200">
              <a:lnSpc>
                <a:spcPct val="90000"/>
              </a:lnSpc>
              <a:buClr>
                <a:srgbClr val="B30000"/>
              </a:buClr>
              <a:buSzPct val="150000"/>
              <a:buFont typeface="Arial Rounded MT Bold" pitchFamily="-65" charset="0"/>
              <a:buChar char="X"/>
            </a:pPr>
            <a:r>
              <a:rPr lang="en-US"/>
              <a:t>‘CFC’ and ‘aerosol’ are synonyms</a:t>
            </a:r>
          </a:p>
          <a:p>
            <a:pPr marL="914400" lvl="1" indent="-457200">
              <a:lnSpc>
                <a:spcPct val="90000"/>
              </a:lnSpc>
              <a:buClr>
                <a:srgbClr val="B30000"/>
              </a:buClr>
              <a:buSzPct val="150000"/>
              <a:buFont typeface="Arial Rounded MT Bold" pitchFamily="-65" charset="0"/>
              <a:buChar char="X"/>
            </a:pPr>
            <a:r>
              <a:rPr lang="en-US"/>
              <a:t>Aerosols are a type of greenhouse gas</a:t>
            </a:r>
          </a:p>
          <a:p>
            <a:pPr>
              <a:lnSpc>
                <a:spcPct val="90000"/>
              </a:lnSpc>
            </a:pPr>
            <a:r>
              <a:rPr lang="en-US">
                <a:solidFill>
                  <a:srgbClr val="662506"/>
                </a:solidFill>
              </a:rPr>
              <a:t>Pollution, greenhouse gases, greenhouse gas emissions</a:t>
            </a:r>
          </a:p>
          <a:p>
            <a:pPr marL="914400" lvl="1" indent="-457200">
              <a:lnSpc>
                <a:spcPct val="90000"/>
              </a:lnSpc>
              <a:buClr>
                <a:srgbClr val="B30000"/>
              </a:buClr>
              <a:buSzPct val="150000"/>
              <a:buFont typeface="Arial Rounded MT Bold" pitchFamily="-65" charset="0"/>
              <a:buChar char="X"/>
            </a:pPr>
            <a:r>
              <a:rPr lang="en-US"/>
              <a:t>Greenhouse gases are “bad”</a:t>
            </a:r>
          </a:p>
          <a:p>
            <a:pPr marL="914400" lvl="1" indent="-457200">
              <a:lnSpc>
                <a:spcPct val="90000"/>
              </a:lnSpc>
              <a:buClr>
                <a:srgbClr val="B30000"/>
              </a:buClr>
              <a:buSzPct val="150000"/>
              <a:buFont typeface="Arial Rounded MT Bold" pitchFamily="-65" charset="0"/>
              <a:buChar char="X"/>
            </a:pPr>
            <a:r>
              <a:rPr lang="en-US"/>
              <a:t>Reducing pollution will reduce greenhouse warming</a:t>
            </a:r>
          </a:p>
          <a:p>
            <a:pPr marL="914400" lvl="1" indent="-457200">
              <a:lnSpc>
                <a:spcPct val="90000"/>
              </a:lnSpc>
              <a:buClr>
                <a:srgbClr val="B30000"/>
              </a:buClr>
              <a:buSzPct val="150000"/>
              <a:buFont typeface="Arial Rounded MT Bold" pitchFamily="-65" charset="0"/>
              <a:buChar char="X"/>
            </a:pPr>
            <a:r>
              <a:rPr lang="en-US"/>
              <a:t>Reducing greenhouse gas emissions will reduce all types of pollution-related illness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1219200"/>
            <a:ext cx="8382000" cy="4724400"/>
          </a:xfrm>
        </p:spPr>
        <p:txBody>
          <a:bodyPr>
            <a:normAutofit lnSpcReduction="10000"/>
          </a:bodyPr>
          <a:lstStyle/>
          <a:p>
            <a:pPr>
              <a:lnSpc>
                <a:spcPct val="90000"/>
              </a:lnSpc>
            </a:pPr>
            <a:r>
              <a:rPr lang="en-US"/>
              <a:t>What they are</a:t>
            </a:r>
          </a:p>
          <a:p>
            <a:pPr lvl="1">
              <a:lnSpc>
                <a:spcPct val="90000"/>
              </a:lnSpc>
            </a:pPr>
            <a:r>
              <a:rPr lang="en-US" b="1" i="1"/>
              <a:t>Concept</a:t>
            </a:r>
            <a:r>
              <a:rPr lang="en-US"/>
              <a:t>: mental representation of an object (or class of objects) or process</a:t>
            </a:r>
          </a:p>
          <a:p>
            <a:pPr lvl="1">
              <a:lnSpc>
                <a:spcPct val="90000"/>
              </a:lnSpc>
            </a:pPr>
            <a:r>
              <a:rPr lang="en-US"/>
              <a:t>Structured diagram of a body of knowledge</a:t>
            </a:r>
          </a:p>
          <a:p>
            <a:pPr lvl="1">
              <a:lnSpc>
                <a:spcPct val="90000"/>
              </a:lnSpc>
            </a:pPr>
            <a:r>
              <a:rPr lang="en-US" b="1" i="1"/>
              <a:t>Proposition </a:t>
            </a:r>
            <a:r>
              <a:rPr lang="en-US"/>
              <a:t>= concept-link-concept</a:t>
            </a:r>
            <a:endParaRPr lang="en-US" b="1" i="1"/>
          </a:p>
          <a:p>
            <a:pPr lvl="1">
              <a:lnSpc>
                <a:spcPct val="90000"/>
              </a:lnSpc>
            </a:pPr>
            <a:endParaRPr lang="en-US" b="1" i="1"/>
          </a:p>
          <a:p>
            <a:pPr lvl="1">
              <a:lnSpc>
                <a:spcPct val="90000"/>
              </a:lnSpc>
            </a:pPr>
            <a:endParaRPr lang="en-US"/>
          </a:p>
          <a:p>
            <a:pPr lvl="1">
              <a:lnSpc>
                <a:spcPct val="90000"/>
              </a:lnSpc>
            </a:pPr>
            <a:endParaRPr lang="en-US"/>
          </a:p>
          <a:p>
            <a:pPr lvl="1">
              <a:lnSpc>
                <a:spcPct val="90000"/>
              </a:lnSpc>
            </a:pPr>
            <a:r>
              <a:rPr lang="en-US"/>
              <a:t>Focus on relationships between concepts</a:t>
            </a:r>
          </a:p>
          <a:p>
            <a:pPr lvl="1">
              <a:lnSpc>
                <a:spcPct val="90000"/>
              </a:lnSpc>
            </a:pPr>
            <a:r>
              <a:rPr lang="en-US"/>
              <a:t>Example (instructor’s map about GCC)</a:t>
            </a:r>
          </a:p>
        </p:txBody>
      </p:sp>
      <p:sp>
        <p:nvSpPr>
          <p:cNvPr id="14351" name="Rectangle 15"/>
          <p:cNvSpPr>
            <a:spLocks noGrp="1" noChangeArrowheads="1"/>
          </p:cNvSpPr>
          <p:nvPr>
            <p:ph type="title"/>
          </p:nvPr>
        </p:nvSpPr>
        <p:spPr>
          <a:xfrm>
            <a:off x="381000" y="0"/>
            <a:ext cx="8382000" cy="1143000"/>
          </a:xfrm>
        </p:spPr>
        <p:txBody>
          <a:bodyPr/>
          <a:lstStyle/>
          <a:p>
            <a:r>
              <a:rPr lang="en-US" b="1"/>
              <a:t>Concept Maps</a:t>
            </a:r>
          </a:p>
        </p:txBody>
      </p:sp>
      <p:sp>
        <p:nvSpPr>
          <p:cNvPr id="14352" name="Oval 16"/>
          <p:cNvSpPr>
            <a:spLocks noChangeArrowheads="1"/>
          </p:cNvSpPr>
          <p:nvPr/>
        </p:nvSpPr>
        <p:spPr bwMode="auto">
          <a:xfrm>
            <a:off x="1752600" y="3581400"/>
            <a:ext cx="1752600" cy="609600"/>
          </a:xfrm>
          <a:prstGeom prst="ellipse">
            <a:avLst/>
          </a:prstGeom>
          <a:solidFill>
            <a:srgbClr val="FDC44F"/>
          </a:solidFill>
          <a:ln w="38100">
            <a:noFill/>
            <a:round/>
            <a:headEnd/>
            <a:tailEnd/>
          </a:ln>
          <a:effectLst/>
        </p:spPr>
        <p:txBody>
          <a:bodyPr wrap="none" anchor="ctr">
            <a:prstTxWarp prst="textNoShape">
              <a:avLst/>
            </a:prstTxWarp>
          </a:bodyPr>
          <a:lstStyle/>
          <a:p>
            <a:pPr algn="ctr"/>
            <a:r>
              <a:rPr lang="en-US" sz="1800" b="1">
                <a:solidFill>
                  <a:srgbClr val="662506"/>
                </a:solidFill>
                <a:latin typeface="Arial" pitchFamily="-65" charset="0"/>
              </a:rPr>
              <a:t>Carbon dioxide</a:t>
            </a:r>
          </a:p>
        </p:txBody>
      </p:sp>
      <p:sp>
        <p:nvSpPr>
          <p:cNvPr id="14355" name="Oval 19"/>
          <p:cNvSpPr>
            <a:spLocks noChangeArrowheads="1"/>
          </p:cNvSpPr>
          <p:nvPr/>
        </p:nvSpPr>
        <p:spPr bwMode="auto">
          <a:xfrm>
            <a:off x="5562600" y="3581400"/>
            <a:ext cx="1905000" cy="609600"/>
          </a:xfrm>
          <a:prstGeom prst="ellipse">
            <a:avLst/>
          </a:prstGeom>
          <a:solidFill>
            <a:srgbClr val="FDC44F"/>
          </a:solidFill>
          <a:ln w="38100">
            <a:noFill/>
            <a:round/>
            <a:headEnd/>
            <a:tailEnd/>
          </a:ln>
          <a:effectLst/>
        </p:spPr>
        <p:txBody>
          <a:bodyPr wrap="none" anchor="ctr">
            <a:prstTxWarp prst="textNoShape">
              <a:avLst/>
            </a:prstTxWarp>
          </a:bodyPr>
          <a:lstStyle/>
          <a:p>
            <a:pPr algn="ctr"/>
            <a:r>
              <a:rPr lang="en-US" sz="1800" b="1">
                <a:solidFill>
                  <a:srgbClr val="662506"/>
                </a:solidFill>
                <a:latin typeface="Arial" pitchFamily="-65" charset="0"/>
              </a:rPr>
              <a:t>Greenhouse gas</a:t>
            </a:r>
          </a:p>
        </p:txBody>
      </p:sp>
      <p:sp>
        <p:nvSpPr>
          <p:cNvPr id="14356" name="Line 20"/>
          <p:cNvSpPr>
            <a:spLocks noChangeShapeType="1"/>
          </p:cNvSpPr>
          <p:nvPr/>
        </p:nvSpPr>
        <p:spPr bwMode="auto">
          <a:xfrm>
            <a:off x="3505200" y="3886200"/>
            <a:ext cx="2057400" cy="0"/>
          </a:xfrm>
          <a:prstGeom prst="line">
            <a:avLst/>
          </a:prstGeom>
          <a:noFill/>
          <a:ln w="25400">
            <a:solidFill>
              <a:srgbClr val="662506"/>
            </a:solidFill>
            <a:round/>
            <a:headEnd/>
            <a:tailEnd type="triangle" w="lg" len="lg"/>
          </a:ln>
          <a:effectLst/>
        </p:spPr>
        <p:txBody>
          <a:bodyPr>
            <a:prstTxWarp prst="textNoShape">
              <a:avLst/>
            </a:prstTxWarp>
          </a:bodyPr>
          <a:lstStyle/>
          <a:p>
            <a:endParaRPr lang="en-US"/>
          </a:p>
        </p:txBody>
      </p:sp>
      <p:grpSp>
        <p:nvGrpSpPr>
          <p:cNvPr id="2" name="Group 22"/>
          <p:cNvGrpSpPr>
            <a:grpSpLocks/>
          </p:cNvGrpSpPr>
          <p:nvPr/>
        </p:nvGrpSpPr>
        <p:grpSpPr bwMode="auto">
          <a:xfrm>
            <a:off x="1676400" y="4343400"/>
            <a:ext cx="6477000" cy="609600"/>
            <a:chOff x="1056" y="2736"/>
            <a:chExt cx="4080" cy="384"/>
          </a:xfrm>
        </p:grpSpPr>
        <p:sp>
          <p:nvSpPr>
            <p:cNvPr id="14353" name="Oval 17"/>
            <p:cNvSpPr>
              <a:spLocks noChangeArrowheads="1"/>
            </p:cNvSpPr>
            <p:nvPr/>
          </p:nvSpPr>
          <p:spPr bwMode="auto">
            <a:xfrm>
              <a:off x="3600" y="2736"/>
              <a:ext cx="1536" cy="384"/>
            </a:xfrm>
            <a:prstGeom prst="ellipse">
              <a:avLst/>
            </a:prstGeom>
            <a:solidFill>
              <a:srgbClr val="FDC44F"/>
            </a:solidFill>
            <a:ln w="38100">
              <a:noFill/>
              <a:round/>
              <a:headEnd/>
              <a:tailEnd/>
            </a:ln>
            <a:effectLst/>
          </p:spPr>
          <p:txBody>
            <a:bodyPr wrap="none" anchor="ctr">
              <a:prstTxWarp prst="textNoShape">
                <a:avLst/>
              </a:prstTxWarp>
            </a:bodyPr>
            <a:lstStyle/>
            <a:p>
              <a:pPr algn="ctr"/>
              <a:r>
                <a:rPr lang="en-US" sz="1800" b="1">
                  <a:solidFill>
                    <a:srgbClr val="662506"/>
                  </a:solidFill>
                  <a:latin typeface="Arial" pitchFamily="-65" charset="0"/>
                </a:rPr>
                <a:t>Coastal populations</a:t>
              </a:r>
            </a:p>
          </p:txBody>
        </p:sp>
        <p:sp>
          <p:nvSpPr>
            <p:cNvPr id="14354" name="Oval 18"/>
            <p:cNvSpPr>
              <a:spLocks noChangeArrowheads="1"/>
            </p:cNvSpPr>
            <p:nvPr/>
          </p:nvSpPr>
          <p:spPr bwMode="auto">
            <a:xfrm>
              <a:off x="1056" y="2736"/>
              <a:ext cx="1104" cy="384"/>
            </a:xfrm>
            <a:prstGeom prst="ellipse">
              <a:avLst/>
            </a:prstGeom>
            <a:solidFill>
              <a:srgbClr val="FDC44F"/>
            </a:solidFill>
            <a:ln w="38100">
              <a:noFill/>
              <a:round/>
              <a:headEnd/>
              <a:tailEnd/>
            </a:ln>
            <a:effectLst/>
          </p:spPr>
          <p:txBody>
            <a:bodyPr wrap="none" anchor="ctr">
              <a:prstTxWarp prst="textNoShape">
                <a:avLst/>
              </a:prstTxWarp>
            </a:bodyPr>
            <a:lstStyle/>
            <a:p>
              <a:pPr algn="ctr"/>
              <a:r>
                <a:rPr lang="en-US" sz="1800" b="1">
                  <a:solidFill>
                    <a:srgbClr val="662506"/>
                  </a:solidFill>
                  <a:latin typeface="Arial" pitchFamily="-65" charset="0"/>
                </a:rPr>
                <a:t>Sea level rise</a:t>
              </a:r>
            </a:p>
          </p:txBody>
        </p:sp>
        <p:sp>
          <p:nvSpPr>
            <p:cNvPr id="14357" name="Line 21"/>
            <p:cNvSpPr>
              <a:spLocks noChangeShapeType="1"/>
            </p:cNvSpPr>
            <p:nvPr/>
          </p:nvSpPr>
          <p:spPr bwMode="auto">
            <a:xfrm>
              <a:off x="2160" y="2928"/>
              <a:ext cx="1440" cy="0"/>
            </a:xfrm>
            <a:prstGeom prst="line">
              <a:avLst/>
            </a:prstGeom>
            <a:noFill/>
            <a:ln w="25400">
              <a:solidFill>
                <a:srgbClr val="662506"/>
              </a:solidFill>
              <a:round/>
              <a:headEnd/>
              <a:tailEnd type="triangle" w="lg" len="lg"/>
            </a:ln>
            <a:effectLst/>
          </p:spPr>
          <p:txBody>
            <a:bodyPr>
              <a:prstTxWarp prst="textNoShape">
                <a:avLst/>
              </a:prstTxWarp>
            </a:bodyPr>
            <a:lstStyle/>
            <a:p>
              <a:endParaRPr lang="en-US"/>
            </a:p>
          </p:txBody>
        </p:sp>
      </p:grpSp>
      <p:sp>
        <p:nvSpPr>
          <p:cNvPr id="14360" name="Text Box 24"/>
          <p:cNvSpPr txBox="1">
            <a:spLocks noChangeArrowheads="1"/>
          </p:cNvSpPr>
          <p:nvPr/>
        </p:nvSpPr>
        <p:spPr bwMode="auto">
          <a:xfrm>
            <a:off x="4038600" y="3581400"/>
            <a:ext cx="838200" cy="581025"/>
          </a:xfrm>
          <a:prstGeom prst="rect">
            <a:avLst/>
          </a:prstGeom>
          <a:solidFill>
            <a:srgbClr val="FFF7BC"/>
          </a:solidFill>
          <a:ln w="9525">
            <a:noFill/>
            <a:miter lim="800000"/>
            <a:headEnd/>
            <a:tailEnd/>
          </a:ln>
          <a:effectLst/>
        </p:spPr>
        <p:txBody>
          <a:bodyPr>
            <a:prstTxWarp prst="textNoShape">
              <a:avLst/>
            </a:prstTxWarp>
            <a:spAutoFit/>
          </a:bodyPr>
          <a:lstStyle/>
          <a:p>
            <a:pPr algn="ctr">
              <a:spcBef>
                <a:spcPct val="50000"/>
              </a:spcBef>
            </a:pPr>
            <a:r>
              <a:rPr lang="en-US" sz="1600">
                <a:solidFill>
                  <a:srgbClr val="662506"/>
                </a:solidFill>
                <a:latin typeface="Arial" pitchFamily="-65" charset="0"/>
              </a:rPr>
              <a:t>is a type of</a:t>
            </a:r>
          </a:p>
        </p:txBody>
      </p:sp>
      <p:sp>
        <p:nvSpPr>
          <p:cNvPr id="14361" name="Text Box 25"/>
          <p:cNvSpPr txBox="1">
            <a:spLocks noChangeArrowheads="1"/>
          </p:cNvSpPr>
          <p:nvPr/>
        </p:nvSpPr>
        <p:spPr bwMode="auto">
          <a:xfrm>
            <a:off x="3962400" y="4343400"/>
            <a:ext cx="990600" cy="581025"/>
          </a:xfrm>
          <a:prstGeom prst="rect">
            <a:avLst/>
          </a:prstGeom>
          <a:solidFill>
            <a:srgbClr val="FFF7BC"/>
          </a:solidFill>
          <a:ln w="9525">
            <a:noFill/>
            <a:miter lim="800000"/>
            <a:headEnd/>
            <a:tailEnd/>
          </a:ln>
          <a:effectLst/>
        </p:spPr>
        <p:txBody>
          <a:bodyPr>
            <a:prstTxWarp prst="textNoShape">
              <a:avLst/>
            </a:prstTxWarp>
            <a:spAutoFit/>
          </a:bodyPr>
          <a:lstStyle/>
          <a:p>
            <a:pPr algn="ctr">
              <a:spcBef>
                <a:spcPct val="50000"/>
              </a:spcBef>
            </a:pPr>
            <a:r>
              <a:rPr lang="en-US" sz="1600">
                <a:solidFill>
                  <a:srgbClr val="662506"/>
                </a:solidFill>
                <a:latin typeface="Arial" pitchFamily="-65" charset="0"/>
              </a:rPr>
              <a:t>can be a threat 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228600" y="673100"/>
          <a:ext cx="8686800" cy="5511800"/>
        </p:xfrm>
        <a:graphic>
          <a:graphicData uri="http://schemas.openxmlformats.org/presentationml/2006/ole">
            <p:oleObj spid="_x0000_s8194" name="Photo Editor Photo" r:id="rId4" imgW="12323810" imgH="7819048" progId="MSPhotoEd.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8" name="Rectangle 8"/>
          <p:cNvSpPr>
            <a:spLocks noGrp="1" noChangeArrowheads="1"/>
          </p:cNvSpPr>
          <p:nvPr>
            <p:ph type="title"/>
          </p:nvPr>
        </p:nvSpPr>
        <p:spPr>
          <a:xfrm>
            <a:off x="457200" y="76200"/>
            <a:ext cx="8382000" cy="1143000"/>
          </a:xfrm>
        </p:spPr>
        <p:txBody>
          <a:bodyPr/>
          <a:lstStyle/>
          <a:p>
            <a:r>
              <a:rPr lang="en-US" b="1"/>
              <a:t>Validity and Reliability</a:t>
            </a:r>
          </a:p>
        </p:txBody>
      </p:sp>
      <p:sp>
        <p:nvSpPr>
          <p:cNvPr id="71682" name="Rectangle 2"/>
          <p:cNvSpPr>
            <a:spLocks noGrp="1" noChangeArrowheads="1"/>
          </p:cNvSpPr>
          <p:nvPr>
            <p:ph type="body" idx="1"/>
          </p:nvPr>
        </p:nvSpPr>
        <p:spPr>
          <a:xfrm>
            <a:off x="152400" y="3810000"/>
            <a:ext cx="4114800" cy="2819400"/>
          </a:xfrm>
        </p:spPr>
        <p:txBody>
          <a:bodyPr/>
          <a:lstStyle/>
          <a:p>
            <a:pPr>
              <a:lnSpc>
                <a:spcPct val="90000"/>
              </a:lnSpc>
            </a:pPr>
            <a:r>
              <a:rPr lang="en-US" sz="2000"/>
              <a:t>Provide detail and quality of information similar to structured interview data</a:t>
            </a:r>
          </a:p>
          <a:p>
            <a:pPr>
              <a:lnSpc>
                <a:spcPct val="90000"/>
              </a:lnSpc>
            </a:pPr>
            <a:r>
              <a:rPr lang="en-US" sz="2000"/>
              <a:t>Comparable to assessment through writing, but offer advantage of non-linearity</a:t>
            </a:r>
          </a:p>
          <a:p>
            <a:pPr>
              <a:lnSpc>
                <a:spcPct val="90000"/>
              </a:lnSpc>
            </a:pPr>
            <a:r>
              <a:rPr lang="en-US" sz="2000"/>
              <a:t>Facilitate self-monitoring</a:t>
            </a:r>
          </a:p>
        </p:txBody>
      </p:sp>
      <p:sp>
        <p:nvSpPr>
          <p:cNvPr id="71723" name="AutoShape 43"/>
          <p:cNvSpPr>
            <a:spLocks noChangeArrowheads="1"/>
          </p:cNvSpPr>
          <p:nvPr/>
        </p:nvSpPr>
        <p:spPr bwMode="auto">
          <a:xfrm>
            <a:off x="1981200" y="2057400"/>
            <a:ext cx="609600" cy="381000"/>
          </a:xfrm>
          <a:prstGeom prst="wave">
            <a:avLst>
              <a:gd name="adj1" fmla="val 13005"/>
              <a:gd name="adj2" fmla="val 0"/>
            </a:avLst>
          </a:prstGeom>
          <a:solidFill>
            <a:srgbClr val="662506">
              <a:alpha val="50000"/>
            </a:srgbClr>
          </a:solidFill>
          <a:ln w="9525">
            <a:noFill/>
            <a:round/>
            <a:headEnd/>
            <a:tailEnd/>
          </a:ln>
          <a:effectLst/>
        </p:spPr>
        <p:txBody>
          <a:bodyPr wrap="none" anchor="ctr">
            <a:prstTxWarp prst="textNoShape">
              <a:avLst/>
            </a:prstTxWarp>
          </a:bodyPr>
          <a:lstStyle/>
          <a:p>
            <a:endParaRPr lang="en-US"/>
          </a:p>
        </p:txBody>
      </p:sp>
      <p:sp>
        <p:nvSpPr>
          <p:cNvPr id="71725" name="AutoShape 45"/>
          <p:cNvSpPr>
            <a:spLocks noChangeArrowheads="1"/>
          </p:cNvSpPr>
          <p:nvPr/>
        </p:nvSpPr>
        <p:spPr bwMode="auto">
          <a:xfrm>
            <a:off x="1981200" y="2438400"/>
            <a:ext cx="609600" cy="381000"/>
          </a:xfrm>
          <a:prstGeom prst="wave">
            <a:avLst>
              <a:gd name="adj1" fmla="val 13005"/>
              <a:gd name="adj2" fmla="val 0"/>
            </a:avLst>
          </a:prstGeom>
          <a:solidFill>
            <a:srgbClr val="662506">
              <a:alpha val="50000"/>
            </a:srgbClr>
          </a:solidFill>
          <a:ln w="9525">
            <a:noFill/>
            <a:round/>
            <a:headEnd/>
            <a:tailEnd/>
          </a:ln>
          <a:effectLst/>
        </p:spPr>
        <p:txBody>
          <a:bodyPr wrap="none" anchor="ctr">
            <a:prstTxWarp prst="textNoShape">
              <a:avLst/>
            </a:prstTxWarp>
          </a:bodyPr>
          <a:lstStyle/>
          <a:p>
            <a:endParaRPr lang="en-US"/>
          </a:p>
        </p:txBody>
      </p:sp>
      <p:sp>
        <p:nvSpPr>
          <p:cNvPr id="71726" name="Line 46"/>
          <p:cNvSpPr>
            <a:spLocks noChangeShapeType="1"/>
          </p:cNvSpPr>
          <p:nvPr/>
        </p:nvSpPr>
        <p:spPr bwMode="auto">
          <a:xfrm>
            <a:off x="4267200" y="1143000"/>
            <a:ext cx="0" cy="4648200"/>
          </a:xfrm>
          <a:prstGeom prst="line">
            <a:avLst/>
          </a:prstGeom>
          <a:noFill/>
          <a:ln w="25400">
            <a:solidFill>
              <a:srgbClr val="662506"/>
            </a:solidFill>
            <a:round/>
            <a:headEnd/>
            <a:tailEnd/>
          </a:ln>
          <a:effectLst/>
        </p:spPr>
        <p:txBody>
          <a:bodyPr>
            <a:prstTxWarp prst="textNoShape">
              <a:avLst/>
            </a:prstTxWarp>
          </a:bodyPr>
          <a:lstStyle/>
          <a:p>
            <a:endParaRPr lang="en-US"/>
          </a:p>
        </p:txBody>
      </p:sp>
      <p:pic>
        <p:nvPicPr>
          <p:cNvPr id="71735" name="Picture 55" descr="raters"/>
          <p:cNvPicPr>
            <a:picLocks noChangeAspect="1" noChangeArrowheads="1"/>
          </p:cNvPicPr>
          <p:nvPr/>
        </p:nvPicPr>
        <p:blipFill>
          <a:blip r:embed="rId3"/>
          <a:srcRect t="11320" r="55853" b="43396"/>
          <a:stretch>
            <a:fillRect/>
          </a:stretch>
        </p:blipFill>
        <p:spPr bwMode="auto">
          <a:xfrm>
            <a:off x="4495800" y="1905000"/>
            <a:ext cx="1422400" cy="1512888"/>
          </a:xfrm>
          <a:prstGeom prst="rect">
            <a:avLst/>
          </a:prstGeom>
          <a:noFill/>
        </p:spPr>
      </p:pic>
      <p:sp>
        <p:nvSpPr>
          <p:cNvPr id="71729" name="Text Box 49"/>
          <p:cNvSpPr txBox="1">
            <a:spLocks noChangeArrowheads="1"/>
          </p:cNvSpPr>
          <p:nvPr/>
        </p:nvSpPr>
        <p:spPr bwMode="auto">
          <a:xfrm>
            <a:off x="6248400" y="2968625"/>
            <a:ext cx="116205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latin typeface="Arial" pitchFamily="-65" charset="0"/>
              </a:rPr>
              <a:t>value</a:t>
            </a:r>
          </a:p>
        </p:txBody>
      </p:sp>
      <p:sp>
        <p:nvSpPr>
          <p:cNvPr id="71730" name="Line 50"/>
          <p:cNvSpPr>
            <a:spLocks noChangeShapeType="1"/>
          </p:cNvSpPr>
          <p:nvPr/>
        </p:nvSpPr>
        <p:spPr bwMode="auto">
          <a:xfrm rot="2940280">
            <a:off x="6831013" y="2549525"/>
            <a:ext cx="144462" cy="547688"/>
          </a:xfrm>
          <a:prstGeom prst="line">
            <a:avLst/>
          </a:prstGeom>
          <a:noFill/>
          <a:ln w="63500">
            <a:solidFill>
              <a:srgbClr val="943509"/>
            </a:solidFill>
            <a:round/>
            <a:headEnd/>
            <a:tailEnd type="triangle" w="lg" len="med"/>
          </a:ln>
          <a:effectLst/>
        </p:spPr>
        <p:txBody>
          <a:bodyPr>
            <a:prstTxWarp prst="textNoShape">
              <a:avLst/>
            </a:prstTxWarp>
          </a:bodyPr>
          <a:lstStyle/>
          <a:p>
            <a:endParaRPr lang="en-US"/>
          </a:p>
        </p:txBody>
      </p:sp>
      <p:sp>
        <p:nvSpPr>
          <p:cNvPr id="71731" name="Line 51"/>
          <p:cNvSpPr>
            <a:spLocks noChangeShapeType="1"/>
          </p:cNvSpPr>
          <p:nvPr/>
        </p:nvSpPr>
        <p:spPr bwMode="auto">
          <a:xfrm rot="-13816757">
            <a:off x="7203282" y="3196431"/>
            <a:ext cx="319088" cy="847725"/>
          </a:xfrm>
          <a:prstGeom prst="line">
            <a:avLst/>
          </a:prstGeom>
          <a:noFill/>
          <a:ln w="63500">
            <a:solidFill>
              <a:srgbClr val="943509"/>
            </a:solidFill>
            <a:round/>
            <a:headEnd/>
            <a:tailEnd type="triangle" w="lg" len="med"/>
          </a:ln>
          <a:effectLst/>
        </p:spPr>
        <p:txBody>
          <a:bodyPr>
            <a:prstTxWarp prst="textNoShape">
              <a:avLst/>
            </a:prstTxWarp>
          </a:bodyPr>
          <a:lstStyle/>
          <a:p>
            <a:endParaRPr lang="en-US"/>
          </a:p>
        </p:txBody>
      </p:sp>
      <p:sp>
        <p:nvSpPr>
          <p:cNvPr id="71732" name="Line 52"/>
          <p:cNvSpPr>
            <a:spLocks noChangeShapeType="1"/>
          </p:cNvSpPr>
          <p:nvPr/>
        </p:nvSpPr>
        <p:spPr bwMode="auto">
          <a:xfrm rot="-16593913" flipH="1" flipV="1">
            <a:off x="5865019" y="3036094"/>
            <a:ext cx="14287" cy="619125"/>
          </a:xfrm>
          <a:prstGeom prst="line">
            <a:avLst/>
          </a:prstGeom>
          <a:noFill/>
          <a:ln w="63500">
            <a:solidFill>
              <a:srgbClr val="943509"/>
            </a:solidFill>
            <a:round/>
            <a:headEnd/>
            <a:tailEnd type="triangle" w="lg" len="med"/>
          </a:ln>
          <a:effectLst/>
        </p:spPr>
        <p:txBody>
          <a:bodyPr>
            <a:prstTxWarp prst="textNoShape">
              <a:avLst/>
            </a:prstTxWarp>
          </a:bodyPr>
          <a:lstStyle/>
          <a:p>
            <a:endParaRPr lang="en-US"/>
          </a:p>
        </p:txBody>
      </p:sp>
      <p:pic>
        <p:nvPicPr>
          <p:cNvPr id="71736" name="Picture 56" descr="raters"/>
          <p:cNvPicPr>
            <a:picLocks noChangeAspect="1" noChangeArrowheads="1"/>
          </p:cNvPicPr>
          <p:nvPr/>
        </p:nvPicPr>
        <p:blipFill>
          <a:blip r:embed="rId3"/>
          <a:srcRect l="60201" b="62263"/>
          <a:stretch>
            <a:fillRect/>
          </a:stretch>
        </p:blipFill>
        <p:spPr bwMode="auto">
          <a:xfrm>
            <a:off x="6477000" y="1295400"/>
            <a:ext cx="1282700" cy="1260475"/>
          </a:xfrm>
          <a:prstGeom prst="rect">
            <a:avLst/>
          </a:prstGeom>
          <a:noFill/>
        </p:spPr>
      </p:pic>
      <p:sp>
        <p:nvSpPr>
          <p:cNvPr id="71738" name="Rectangle 58"/>
          <p:cNvSpPr>
            <a:spLocks noChangeArrowheads="1"/>
          </p:cNvSpPr>
          <p:nvPr/>
        </p:nvSpPr>
        <p:spPr bwMode="auto">
          <a:xfrm>
            <a:off x="4267200" y="4114800"/>
            <a:ext cx="4724400" cy="1981200"/>
          </a:xfrm>
          <a:prstGeom prst="rect">
            <a:avLst/>
          </a:prstGeom>
          <a:noFill/>
          <a:ln w="9525">
            <a:noFill/>
            <a:miter lim="800000"/>
            <a:headEnd/>
            <a:tailEnd/>
          </a:ln>
          <a:effectLst/>
        </p:spPr>
        <p:txBody>
          <a:bodyPr>
            <a:prstTxWarp prst="textNoShape">
              <a:avLst/>
            </a:prstTxWarp>
          </a:bodyPr>
          <a:lstStyle/>
          <a:p>
            <a:pPr marL="466725" indent="-346075" eaLnBrk="1" hangingPunct="1">
              <a:lnSpc>
                <a:spcPct val="90000"/>
              </a:lnSpc>
              <a:spcBef>
                <a:spcPct val="20000"/>
              </a:spcBef>
              <a:buFontTx/>
              <a:buChar char="•"/>
            </a:pPr>
            <a:r>
              <a:rPr lang="en-US" sz="2000">
                <a:solidFill>
                  <a:srgbClr val="943509"/>
                </a:solidFill>
                <a:latin typeface="Arial" pitchFamily="-65" charset="0"/>
              </a:rPr>
              <a:t>A number of studies show high inter-rater reliability for concept map evaluation.</a:t>
            </a:r>
          </a:p>
          <a:p>
            <a:pPr marL="466725" indent="-346075" eaLnBrk="1" hangingPunct="1">
              <a:lnSpc>
                <a:spcPct val="90000"/>
              </a:lnSpc>
              <a:spcBef>
                <a:spcPct val="20000"/>
              </a:spcBef>
              <a:buFontTx/>
              <a:buChar char="•"/>
            </a:pPr>
            <a:r>
              <a:rPr lang="en-US" sz="2000">
                <a:solidFill>
                  <a:srgbClr val="943509"/>
                </a:solidFill>
                <a:latin typeface="Arial" pitchFamily="-65" charset="0"/>
              </a:rPr>
              <a:t>Our evaluation based on methods used in these studies; inter-rater reliability not addressed in our study</a:t>
            </a:r>
          </a:p>
          <a:p>
            <a:pPr marL="466725" indent="-346075" eaLnBrk="1" hangingPunct="1">
              <a:lnSpc>
                <a:spcPct val="90000"/>
              </a:lnSpc>
              <a:spcBef>
                <a:spcPct val="20000"/>
              </a:spcBef>
            </a:pPr>
            <a:endParaRPr lang="en-US" sz="3200">
              <a:solidFill>
                <a:srgbClr val="943509"/>
              </a:solidFill>
              <a:latin typeface="Arial" pitchFamily="-65" charset="0"/>
            </a:endParaRPr>
          </a:p>
          <a:p>
            <a:pPr marL="466725" indent="-346075" eaLnBrk="1" hangingPunct="1">
              <a:lnSpc>
                <a:spcPct val="90000"/>
              </a:lnSpc>
              <a:spcBef>
                <a:spcPct val="20000"/>
              </a:spcBef>
            </a:pPr>
            <a:endParaRPr lang="en-US" sz="2000">
              <a:solidFill>
                <a:srgbClr val="943509"/>
              </a:solidFill>
              <a:latin typeface="Arial" pitchFamily="-65" charset="0"/>
            </a:endParaRPr>
          </a:p>
        </p:txBody>
      </p:sp>
      <p:pic>
        <p:nvPicPr>
          <p:cNvPr id="71740" name="Picture 60" descr="head"/>
          <p:cNvPicPr>
            <a:picLocks noChangeAspect="1" noChangeArrowheads="1"/>
          </p:cNvPicPr>
          <p:nvPr/>
        </p:nvPicPr>
        <p:blipFill>
          <a:blip r:embed="rId4"/>
          <a:srcRect/>
          <a:stretch>
            <a:fillRect/>
          </a:stretch>
        </p:blipFill>
        <p:spPr bwMode="auto">
          <a:xfrm>
            <a:off x="381000" y="1600200"/>
            <a:ext cx="1381125" cy="1695450"/>
          </a:xfrm>
          <a:prstGeom prst="rect">
            <a:avLst/>
          </a:prstGeom>
          <a:noFill/>
        </p:spPr>
      </p:pic>
      <p:pic>
        <p:nvPicPr>
          <p:cNvPr id="71741" name="Picture 61" descr="network"/>
          <p:cNvPicPr>
            <a:picLocks noChangeAspect="1" noChangeArrowheads="1"/>
          </p:cNvPicPr>
          <p:nvPr/>
        </p:nvPicPr>
        <p:blipFill>
          <a:blip r:embed="rId5"/>
          <a:srcRect/>
          <a:stretch>
            <a:fillRect/>
          </a:stretch>
        </p:blipFill>
        <p:spPr bwMode="auto">
          <a:xfrm>
            <a:off x="2743200" y="1752600"/>
            <a:ext cx="1457325" cy="1390650"/>
          </a:xfrm>
          <a:prstGeom prst="rect">
            <a:avLst/>
          </a:prstGeom>
          <a:noFill/>
        </p:spPr>
      </p:pic>
      <p:pic>
        <p:nvPicPr>
          <p:cNvPr id="71742" name="Picture 62" descr="raters"/>
          <p:cNvPicPr>
            <a:picLocks noChangeAspect="1" noChangeArrowheads="1"/>
          </p:cNvPicPr>
          <p:nvPr/>
        </p:nvPicPr>
        <p:blipFill>
          <a:blip r:embed="rId6"/>
          <a:srcRect l="61322" t="57095" r="6604"/>
          <a:stretch>
            <a:fillRect/>
          </a:stretch>
        </p:blipFill>
        <p:spPr bwMode="auto">
          <a:xfrm>
            <a:off x="7620000" y="2590800"/>
            <a:ext cx="1016000"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srcRect/>
          <a:stretch>
            <a:fillRect/>
          </a:stretch>
        </p:blipFill>
        <p:spPr bwMode="auto">
          <a:xfrm>
            <a:off x="3643313" y="152400"/>
            <a:ext cx="5348287" cy="2332038"/>
          </a:xfrm>
          <a:prstGeom prst="rect">
            <a:avLst/>
          </a:prstGeom>
          <a:noFill/>
          <a:ln w="76200">
            <a:solidFill>
              <a:srgbClr val="74C476"/>
            </a:solidFill>
            <a:miter lim="800000"/>
            <a:headEnd/>
            <a:tailEnd/>
          </a:ln>
        </p:spPr>
      </p:pic>
      <p:pic>
        <p:nvPicPr>
          <p:cNvPr id="86019" name="Picture 3"/>
          <p:cNvPicPr>
            <a:picLocks noChangeAspect="1" noChangeArrowheads="1"/>
          </p:cNvPicPr>
          <p:nvPr/>
        </p:nvPicPr>
        <p:blipFill>
          <a:blip r:embed="rId4"/>
          <a:srcRect/>
          <a:stretch>
            <a:fillRect/>
          </a:stretch>
        </p:blipFill>
        <p:spPr bwMode="auto">
          <a:xfrm>
            <a:off x="2319338" y="2692400"/>
            <a:ext cx="6672262" cy="4013200"/>
          </a:xfrm>
          <a:prstGeom prst="rect">
            <a:avLst/>
          </a:prstGeom>
          <a:noFill/>
          <a:ln w="76200">
            <a:solidFill>
              <a:srgbClr val="8B95C5"/>
            </a:solidFill>
            <a:miter lim="800000"/>
            <a:headEnd/>
            <a:tailEnd/>
          </a:ln>
        </p:spPr>
      </p:pic>
      <p:sp>
        <p:nvSpPr>
          <p:cNvPr id="86020" name="Text Box 4"/>
          <p:cNvSpPr txBox="1">
            <a:spLocks noChangeArrowheads="1"/>
          </p:cNvSpPr>
          <p:nvPr/>
        </p:nvSpPr>
        <p:spPr bwMode="auto">
          <a:xfrm>
            <a:off x="4633913" y="838200"/>
            <a:ext cx="3429000" cy="70167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4000" b="1">
                <a:solidFill>
                  <a:srgbClr val="74C476"/>
                </a:solidFill>
                <a:latin typeface="Arial" pitchFamily="-65" charset="0"/>
                <a:ea typeface="Arial" pitchFamily="-65" charset="0"/>
                <a:cs typeface="Arial" pitchFamily="-65" charset="0"/>
              </a:rPr>
              <a:t>pre-course</a:t>
            </a:r>
          </a:p>
        </p:txBody>
      </p:sp>
      <p:sp>
        <p:nvSpPr>
          <p:cNvPr id="86021" name="Text Box 5"/>
          <p:cNvSpPr txBox="1">
            <a:spLocks noChangeArrowheads="1"/>
          </p:cNvSpPr>
          <p:nvPr/>
        </p:nvSpPr>
        <p:spPr bwMode="auto">
          <a:xfrm>
            <a:off x="3962400" y="4114800"/>
            <a:ext cx="3760788" cy="70167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4000" b="1">
                <a:solidFill>
                  <a:srgbClr val="8B95C5"/>
                </a:solidFill>
                <a:latin typeface="Arial" pitchFamily="-65" charset="0"/>
                <a:ea typeface="Arial" pitchFamily="-65" charset="0"/>
                <a:cs typeface="Arial" pitchFamily="-65" charset="0"/>
              </a:rPr>
              <a:t>post-course</a:t>
            </a:r>
          </a:p>
        </p:txBody>
      </p:sp>
      <p:grpSp>
        <p:nvGrpSpPr>
          <p:cNvPr id="2" name="Group 10"/>
          <p:cNvGrpSpPr>
            <a:grpSpLocks/>
          </p:cNvGrpSpPr>
          <p:nvPr/>
        </p:nvGrpSpPr>
        <p:grpSpPr bwMode="auto">
          <a:xfrm>
            <a:off x="152400" y="152400"/>
            <a:ext cx="3276600" cy="3733800"/>
            <a:chOff x="96" y="96"/>
            <a:chExt cx="2064" cy="2352"/>
          </a:xfrm>
        </p:grpSpPr>
        <p:sp>
          <p:nvSpPr>
            <p:cNvPr id="86023" name="Rectangle 7"/>
            <p:cNvSpPr>
              <a:spLocks noChangeArrowheads="1"/>
            </p:cNvSpPr>
            <p:nvPr/>
          </p:nvSpPr>
          <p:spPr bwMode="auto">
            <a:xfrm>
              <a:off x="96" y="96"/>
              <a:ext cx="2064" cy="2352"/>
            </a:xfrm>
            <a:prstGeom prst="rect">
              <a:avLst/>
            </a:prstGeom>
            <a:solidFill>
              <a:srgbClr val="FDC44F"/>
            </a:solidFill>
            <a:ln w="9525">
              <a:noFill/>
              <a:miter lim="800000"/>
              <a:headEnd/>
              <a:tailEnd/>
            </a:ln>
            <a:effectLst/>
          </p:spPr>
          <p:txBody>
            <a:bodyPr wrap="none" anchor="ctr">
              <a:prstTxWarp prst="textNoShape">
                <a:avLst/>
              </a:prstTxWarp>
            </a:bodyPr>
            <a:lstStyle/>
            <a:p>
              <a:endParaRPr lang="en-US"/>
            </a:p>
          </p:txBody>
        </p:sp>
        <p:sp>
          <p:nvSpPr>
            <p:cNvPr id="86022" name="Text Box 6"/>
            <p:cNvSpPr txBox="1">
              <a:spLocks noChangeArrowheads="1"/>
            </p:cNvSpPr>
            <p:nvPr/>
          </p:nvSpPr>
          <p:spPr bwMode="auto">
            <a:xfrm>
              <a:off x="240" y="144"/>
              <a:ext cx="1776" cy="2206"/>
            </a:xfrm>
            <a:prstGeom prst="rect">
              <a:avLst/>
            </a:prstGeom>
            <a:noFill/>
            <a:ln w="9525">
              <a:noFill/>
              <a:miter lim="800000"/>
              <a:headEnd/>
              <a:tailEnd/>
            </a:ln>
            <a:effectLst/>
          </p:spPr>
          <p:txBody>
            <a:bodyPr>
              <a:prstTxWarp prst="textNoShape">
                <a:avLst/>
              </a:prstTxWarp>
              <a:spAutoFit/>
            </a:bodyPr>
            <a:lstStyle/>
            <a:p>
              <a:pPr algn="ctr">
                <a:lnSpc>
                  <a:spcPct val="90000"/>
                </a:lnSpc>
                <a:spcBef>
                  <a:spcPct val="50000"/>
                </a:spcBef>
              </a:pPr>
              <a:r>
                <a:rPr lang="en-US" sz="3200" b="1">
                  <a:solidFill>
                    <a:srgbClr val="662506"/>
                  </a:solidFill>
                  <a:effectLst>
                    <a:outerShdw blurRad="38100" dist="38100" dir="2700000" algn="tl">
                      <a:srgbClr val="000000"/>
                    </a:outerShdw>
                  </a:effectLst>
                  <a:latin typeface="Arial" pitchFamily="-65" charset="0"/>
                </a:rPr>
                <a:t>Questions:</a:t>
              </a:r>
            </a:p>
            <a:p>
              <a:pPr>
                <a:lnSpc>
                  <a:spcPct val="90000"/>
                </a:lnSpc>
                <a:spcBef>
                  <a:spcPct val="50000"/>
                </a:spcBef>
              </a:pPr>
              <a:r>
                <a:rPr lang="en-US" sz="2800" b="1">
                  <a:solidFill>
                    <a:srgbClr val="662506"/>
                  </a:solidFill>
                  <a:latin typeface="Arial" pitchFamily="-65" charset="0"/>
                </a:rPr>
                <a:t>What is GCC? </a:t>
              </a:r>
            </a:p>
            <a:p>
              <a:pPr>
                <a:lnSpc>
                  <a:spcPct val="80000"/>
                </a:lnSpc>
                <a:spcBef>
                  <a:spcPct val="50000"/>
                </a:spcBef>
              </a:pPr>
              <a:r>
                <a:rPr lang="en-US" b="1">
                  <a:solidFill>
                    <a:srgbClr val="662506"/>
                  </a:solidFill>
                  <a:latin typeface="Arial" pitchFamily="-65" charset="0"/>
                </a:rPr>
                <a:t>What is/are the: </a:t>
              </a:r>
            </a:p>
            <a:p>
              <a:pPr marL="174625" lvl="1" indent="117475">
                <a:lnSpc>
                  <a:spcPct val="80000"/>
                </a:lnSpc>
                <a:spcBef>
                  <a:spcPct val="50000"/>
                </a:spcBef>
                <a:buFontTx/>
                <a:buChar char="•"/>
              </a:pPr>
              <a:r>
                <a:rPr lang="en-US" b="1">
                  <a:solidFill>
                    <a:srgbClr val="662506"/>
                  </a:solidFill>
                  <a:latin typeface="Arial" pitchFamily="-65" charset="0"/>
                </a:rPr>
                <a:t>evidence? </a:t>
              </a:r>
            </a:p>
            <a:p>
              <a:pPr marL="174625" lvl="1" indent="117475">
                <a:lnSpc>
                  <a:spcPct val="80000"/>
                </a:lnSpc>
                <a:spcBef>
                  <a:spcPct val="50000"/>
                </a:spcBef>
                <a:buFontTx/>
                <a:buChar char="•"/>
              </a:pPr>
              <a:r>
                <a:rPr lang="en-US" b="1">
                  <a:solidFill>
                    <a:srgbClr val="662506"/>
                  </a:solidFill>
                  <a:latin typeface="Arial" pitchFamily="-65" charset="0"/>
                </a:rPr>
                <a:t>mechanisms? </a:t>
              </a:r>
            </a:p>
            <a:p>
              <a:pPr marL="174625" lvl="1" indent="117475">
                <a:lnSpc>
                  <a:spcPct val="80000"/>
                </a:lnSpc>
                <a:spcBef>
                  <a:spcPct val="50000"/>
                </a:spcBef>
                <a:buFontTx/>
                <a:buChar char="•"/>
              </a:pPr>
              <a:r>
                <a:rPr lang="en-US" b="1">
                  <a:solidFill>
                    <a:srgbClr val="662506"/>
                  </a:solidFill>
                  <a:latin typeface="Arial" pitchFamily="-65" charset="0"/>
                </a:rPr>
                <a:t>causes? </a:t>
              </a:r>
            </a:p>
            <a:p>
              <a:pPr marL="174625" lvl="1" indent="117475">
                <a:lnSpc>
                  <a:spcPct val="80000"/>
                </a:lnSpc>
                <a:spcBef>
                  <a:spcPct val="50000"/>
                </a:spcBef>
                <a:buFontTx/>
                <a:buChar char="•"/>
              </a:pPr>
              <a:r>
                <a:rPr lang="en-US" b="1">
                  <a:solidFill>
                    <a:srgbClr val="662506"/>
                  </a:solidFill>
                  <a:latin typeface="Arial" pitchFamily="-65" charset="0"/>
                </a:rPr>
                <a:t>consequences?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228600" y="673100"/>
          <a:ext cx="8686800" cy="5511800"/>
        </p:xfrm>
        <a:graphic>
          <a:graphicData uri="http://schemas.openxmlformats.org/presentationml/2006/ole">
            <p:oleObj spid="_x0000_s19458" name="Photo Editor Photo" r:id="rId4" imgW="12323810" imgH="7819048" progId="MSPhotoEd.3">
              <p:embed/>
            </p:oleObj>
          </a:graphicData>
        </a:graphic>
      </p:graphicFrame>
      <p:sp>
        <p:nvSpPr>
          <p:cNvPr id="21507" name="Oval 3"/>
          <p:cNvSpPr>
            <a:spLocks noChangeArrowheads="1"/>
          </p:cNvSpPr>
          <p:nvPr/>
        </p:nvSpPr>
        <p:spPr bwMode="auto">
          <a:xfrm>
            <a:off x="304800" y="762000"/>
            <a:ext cx="3505200" cy="2209800"/>
          </a:xfrm>
          <a:prstGeom prst="ellipse">
            <a:avLst/>
          </a:prstGeom>
          <a:solidFill>
            <a:srgbClr val="1B9E77">
              <a:alpha val="70000"/>
            </a:srgbClr>
          </a:solidFill>
          <a:ln w="9525">
            <a:noFill/>
            <a:round/>
            <a:headEnd/>
            <a:tailEnd/>
          </a:ln>
          <a:effectLst/>
        </p:spPr>
        <p:txBody>
          <a:bodyPr wrap="none" anchor="ctr">
            <a:prstTxWarp prst="textNoShape">
              <a:avLst/>
            </a:prstTxWarp>
          </a:bodyPr>
          <a:lstStyle/>
          <a:p>
            <a:pPr algn="ctr"/>
            <a:r>
              <a:rPr lang="en-US" sz="4000" b="1">
                <a:latin typeface="Arial" pitchFamily="-65" charset="0"/>
              </a:rPr>
              <a:t>evidence</a:t>
            </a:r>
          </a:p>
        </p:txBody>
      </p:sp>
      <p:sp>
        <p:nvSpPr>
          <p:cNvPr id="21508" name="Oval 4"/>
          <p:cNvSpPr>
            <a:spLocks noChangeArrowheads="1"/>
          </p:cNvSpPr>
          <p:nvPr/>
        </p:nvSpPr>
        <p:spPr bwMode="auto">
          <a:xfrm>
            <a:off x="4267200" y="533400"/>
            <a:ext cx="4419600" cy="2057400"/>
          </a:xfrm>
          <a:prstGeom prst="ellipse">
            <a:avLst/>
          </a:prstGeom>
          <a:solidFill>
            <a:srgbClr val="D95F02">
              <a:alpha val="70000"/>
            </a:srgbClr>
          </a:solidFill>
          <a:ln w="9525">
            <a:noFill/>
            <a:round/>
            <a:headEnd/>
            <a:tailEnd/>
          </a:ln>
          <a:effectLst/>
        </p:spPr>
        <p:txBody>
          <a:bodyPr wrap="none" anchor="ctr">
            <a:prstTxWarp prst="textNoShape">
              <a:avLst/>
            </a:prstTxWarp>
          </a:bodyPr>
          <a:lstStyle/>
          <a:p>
            <a:pPr algn="ctr"/>
            <a:r>
              <a:rPr lang="en-US" sz="4000" b="1">
                <a:latin typeface="Arial" pitchFamily="-65" charset="0"/>
              </a:rPr>
              <a:t>causes</a:t>
            </a:r>
          </a:p>
        </p:txBody>
      </p:sp>
      <p:sp>
        <p:nvSpPr>
          <p:cNvPr id="21509" name="Oval 5"/>
          <p:cNvSpPr>
            <a:spLocks noChangeArrowheads="1"/>
          </p:cNvSpPr>
          <p:nvPr/>
        </p:nvSpPr>
        <p:spPr bwMode="auto">
          <a:xfrm>
            <a:off x="685800" y="3505200"/>
            <a:ext cx="4876800" cy="2895600"/>
          </a:xfrm>
          <a:prstGeom prst="ellipse">
            <a:avLst/>
          </a:prstGeom>
          <a:solidFill>
            <a:srgbClr val="66A61E">
              <a:alpha val="70000"/>
            </a:srgbClr>
          </a:solidFill>
          <a:ln w="9525">
            <a:noFill/>
            <a:round/>
            <a:headEnd/>
            <a:tailEnd/>
          </a:ln>
          <a:effectLst/>
        </p:spPr>
        <p:txBody>
          <a:bodyPr wrap="none" anchor="ctr">
            <a:prstTxWarp prst="textNoShape">
              <a:avLst/>
            </a:prstTxWarp>
          </a:bodyPr>
          <a:lstStyle/>
          <a:p>
            <a:pPr algn="ctr"/>
            <a:r>
              <a:rPr lang="en-US" sz="4000" b="1">
                <a:latin typeface="Arial" pitchFamily="-65" charset="0"/>
              </a:rPr>
              <a:t>predicted</a:t>
            </a:r>
          </a:p>
          <a:p>
            <a:pPr algn="ctr"/>
            <a:r>
              <a:rPr lang="en-US" sz="4000" b="1">
                <a:latin typeface="Arial" pitchFamily="-65" charset="0"/>
              </a:rPr>
              <a:t>consequences</a:t>
            </a:r>
          </a:p>
        </p:txBody>
      </p:sp>
      <p:sp>
        <p:nvSpPr>
          <p:cNvPr id="21510" name="Oval 6"/>
          <p:cNvSpPr>
            <a:spLocks noChangeArrowheads="1"/>
          </p:cNvSpPr>
          <p:nvPr/>
        </p:nvSpPr>
        <p:spPr bwMode="auto">
          <a:xfrm>
            <a:off x="5638800" y="2743200"/>
            <a:ext cx="3352800" cy="2438400"/>
          </a:xfrm>
          <a:prstGeom prst="ellipse">
            <a:avLst/>
          </a:prstGeom>
          <a:solidFill>
            <a:srgbClr val="7570B3">
              <a:alpha val="70000"/>
            </a:srgbClr>
          </a:solidFill>
          <a:ln w="9525">
            <a:noFill/>
            <a:round/>
            <a:headEnd/>
            <a:tailEnd/>
          </a:ln>
          <a:effectLst/>
        </p:spPr>
        <p:txBody>
          <a:bodyPr wrap="none" anchor="ctr">
            <a:prstTxWarp prst="textNoShape">
              <a:avLst/>
            </a:prstTxWarp>
          </a:bodyPr>
          <a:lstStyle/>
          <a:p>
            <a:pPr algn="ctr"/>
            <a:r>
              <a:rPr lang="en-US" sz="4000" b="1">
                <a:latin typeface="Arial" pitchFamily="-65" charset="0"/>
              </a:rPr>
              <a:t>mechanisms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0"/>
            <a:ext cx="8577263" cy="6810375"/>
            <a:chOff x="357" y="126"/>
            <a:chExt cx="5403" cy="4290"/>
          </a:xfrm>
        </p:grpSpPr>
        <p:sp>
          <p:nvSpPr>
            <p:cNvPr id="36867" name="Text Box 3"/>
            <p:cNvSpPr txBox="1">
              <a:spLocks noChangeArrowheads="1"/>
            </p:cNvSpPr>
            <p:nvPr/>
          </p:nvSpPr>
          <p:spPr bwMode="auto">
            <a:xfrm>
              <a:off x="849" y="162"/>
              <a:ext cx="1374" cy="36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74C476"/>
                  </a:solidFill>
                  <a:latin typeface="Arial" pitchFamily="-65" charset="0"/>
                  <a:ea typeface="Arial" pitchFamily="-65" charset="0"/>
                  <a:cs typeface="Arial" pitchFamily="-65" charset="0"/>
                </a:rPr>
                <a:t>evidence</a:t>
              </a:r>
            </a:p>
          </p:txBody>
        </p:sp>
        <p:sp>
          <p:nvSpPr>
            <p:cNvPr id="36868" name="Text Box 4"/>
            <p:cNvSpPr txBox="1">
              <a:spLocks noChangeArrowheads="1"/>
            </p:cNvSpPr>
            <p:nvPr/>
          </p:nvSpPr>
          <p:spPr bwMode="auto">
            <a:xfrm rot="5400000">
              <a:off x="4380" y="2046"/>
              <a:ext cx="1926" cy="365"/>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74C476"/>
                  </a:solidFill>
                  <a:latin typeface="Arial" pitchFamily="-65" charset="0"/>
                  <a:ea typeface="Arial" pitchFamily="-65" charset="0"/>
                  <a:cs typeface="Arial" pitchFamily="-65" charset="0"/>
                </a:rPr>
                <a:t>mechanisms</a:t>
              </a:r>
            </a:p>
          </p:txBody>
        </p:sp>
        <p:sp>
          <p:nvSpPr>
            <p:cNvPr id="36869" name="Text Box 5"/>
            <p:cNvSpPr txBox="1">
              <a:spLocks noChangeArrowheads="1"/>
            </p:cNvSpPr>
            <p:nvPr/>
          </p:nvSpPr>
          <p:spPr bwMode="auto">
            <a:xfrm>
              <a:off x="357" y="3880"/>
              <a:ext cx="1962" cy="518"/>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74C476"/>
                  </a:solidFill>
                  <a:latin typeface="Arial" pitchFamily="-65" charset="0"/>
                  <a:ea typeface="Arial" pitchFamily="-65" charset="0"/>
                  <a:cs typeface="Arial" pitchFamily="-65" charset="0"/>
                </a:rPr>
                <a:t>predicted consequences</a:t>
              </a:r>
            </a:p>
          </p:txBody>
        </p:sp>
        <p:sp>
          <p:nvSpPr>
            <p:cNvPr id="36870" name="Text Box 6"/>
            <p:cNvSpPr txBox="1">
              <a:spLocks noChangeArrowheads="1"/>
            </p:cNvSpPr>
            <p:nvPr/>
          </p:nvSpPr>
          <p:spPr bwMode="auto">
            <a:xfrm>
              <a:off x="3885" y="126"/>
              <a:ext cx="1243" cy="36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3200" b="1">
                  <a:solidFill>
                    <a:srgbClr val="74C476"/>
                  </a:solidFill>
                  <a:latin typeface="Arial" pitchFamily="-65" charset="0"/>
                  <a:ea typeface="Arial" pitchFamily="-65" charset="0"/>
                  <a:cs typeface="Arial" pitchFamily="-65" charset="0"/>
                </a:rPr>
                <a:t>causes</a:t>
              </a:r>
            </a:p>
          </p:txBody>
        </p:sp>
        <p:sp>
          <p:nvSpPr>
            <p:cNvPr id="36871" name="Text Box 7"/>
            <p:cNvSpPr txBox="1">
              <a:spLocks noChangeArrowheads="1"/>
            </p:cNvSpPr>
            <p:nvPr/>
          </p:nvSpPr>
          <p:spPr bwMode="auto">
            <a:xfrm>
              <a:off x="3414" y="3898"/>
              <a:ext cx="2346" cy="518"/>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BAE4B3"/>
                  </a:solidFill>
                  <a:latin typeface="Arial" pitchFamily="-65" charset="0"/>
                  <a:ea typeface="Arial" pitchFamily="-65" charset="0"/>
                  <a:cs typeface="Arial" pitchFamily="-65" charset="0"/>
                </a:rPr>
                <a:t>mitigation &amp; adaptation</a:t>
              </a:r>
            </a:p>
          </p:txBody>
        </p:sp>
        <p:sp>
          <p:nvSpPr>
            <p:cNvPr id="36872" name="Line 8"/>
            <p:cNvSpPr>
              <a:spLocks noChangeShapeType="1"/>
            </p:cNvSpPr>
            <p:nvPr/>
          </p:nvSpPr>
          <p:spPr bwMode="auto">
            <a:xfrm>
              <a:off x="2649" y="246"/>
              <a:ext cx="150" cy="1434"/>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36873" name="Line 9"/>
            <p:cNvSpPr>
              <a:spLocks noChangeShapeType="1"/>
            </p:cNvSpPr>
            <p:nvPr/>
          </p:nvSpPr>
          <p:spPr bwMode="auto">
            <a:xfrm>
              <a:off x="645" y="1680"/>
              <a:ext cx="1728" cy="408"/>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36874" name="Line 10"/>
            <p:cNvSpPr>
              <a:spLocks noChangeShapeType="1"/>
            </p:cNvSpPr>
            <p:nvPr/>
          </p:nvSpPr>
          <p:spPr bwMode="auto">
            <a:xfrm flipH="1" flipV="1">
              <a:off x="3039" y="2526"/>
              <a:ext cx="720" cy="1470"/>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36875" name="Line 11"/>
            <p:cNvSpPr>
              <a:spLocks noChangeShapeType="1"/>
            </p:cNvSpPr>
            <p:nvPr/>
          </p:nvSpPr>
          <p:spPr bwMode="auto">
            <a:xfrm flipH="1" flipV="1">
              <a:off x="3351" y="2460"/>
              <a:ext cx="1998" cy="972"/>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36876" name="Line 12"/>
            <p:cNvSpPr>
              <a:spLocks noChangeShapeType="1"/>
            </p:cNvSpPr>
            <p:nvPr/>
          </p:nvSpPr>
          <p:spPr bwMode="auto">
            <a:xfrm flipH="1">
              <a:off x="3315" y="1338"/>
              <a:ext cx="1878" cy="678"/>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grpSp>
      <p:sp>
        <p:nvSpPr>
          <p:cNvPr id="36877" name="Line 13"/>
          <p:cNvSpPr>
            <a:spLocks noChangeShapeType="1"/>
          </p:cNvSpPr>
          <p:nvPr/>
        </p:nvSpPr>
        <p:spPr bwMode="auto">
          <a:xfrm flipV="1">
            <a:off x="4343400" y="838200"/>
            <a:ext cx="1219200" cy="2174875"/>
          </a:xfrm>
          <a:prstGeom prst="line">
            <a:avLst/>
          </a:prstGeom>
          <a:noFill/>
          <a:ln w="57150">
            <a:solidFill>
              <a:srgbClr val="FDCC8A"/>
            </a:solidFill>
            <a:round/>
            <a:headEnd/>
            <a:tailEnd/>
          </a:ln>
        </p:spPr>
        <p:txBody>
          <a:bodyPr>
            <a:prstTxWarp prst="textNoShape">
              <a:avLst/>
            </a:prstTxWarp>
          </a:bodyPr>
          <a:lstStyle/>
          <a:p>
            <a:endParaRPr lang="en-US"/>
          </a:p>
        </p:txBody>
      </p:sp>
      <p:sp>
        <p:nvSpPr>
          <p:cNvPr id="36878" name="Line 14"/>
          <p:cNvSpPr>
            <a:spLocks noChangeShapeType="1"/>
          </p:cNvSpPr>
          <p:nvPr/>
        </p:nvSpPr>
        <p:spPr bwMode="auto">
          <a:xfrm flipH="1">
            <a:off x="2187575" y="3089275"/>
            <a:ext cx="2187575" cy="7905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79" name="Line 15"/>
          <p:cNvSpPr>
            <a:spLocks noChangeShapeType="1"/>
          </p:cNvSpPr>
          <p:nvPr/>
        </p:nvSpPr>
        <p:spPr bwMode="auto">
          <a:xfrm flipH="1" flipV="1">
            <a:off x="2667000" y="762000"/>
            <a:ext cx="1708150" cy="23272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0" name="Line 16"/>
          <p:cNvSpPr>
            <a:spLocks noChangeShapeType="1"/>
          </p:cNvSpPr>
          <p:nvPr/>
        </p:nvSpPr>
        <p:spPr bwMode="auto">
          <a:xfrm flipH="1">
            <a:off x="1487488" y="3089275"/>
            <a:ext cx="2887662" cy="1357313"/>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1" name="Line 17"/>
          <p:cNvSpPr>
            <a:spLocks noChangeShapeType="1"/>
          </p:cNvSpPr>
          <p:nvPr/>
        </p:nvSpPr>
        <p:spPr bwMode="auto">
          <a:xfrm flipH="1">
            <a:off x="3330575" y="3089275"/>
            <a:ext cx="1044575" cy="28225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2" name="Line 18"/>
          <p:cNvSpPr>
            <a:spLocks noChangeShapeType="1"/>
          </p:cNvSpPr>
          <p:nvPr/>
        </p:nvSpPr>
        <p:spPr bwMode="auto">
          <a:xfrm flipH="1">
            <a:off x="3149600" y="3089275"/>
            <a:ext cx="1225550" cy="253365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3" name="Line 19"/>
          <p:cNvSpPr>
            <a:spLocks noChangeShapeType="1"/>
          </p:cNvSpPr>
          <p:nvPr/>
        </p:nvSpPr>
        <p:spPr bwMode="auto">
          <a:xfrm flipV="1">
            <a:off x="4375150" y="1212850"/>
            <a:ext cx="2535238" cy="1876425"/>
          </a:xfrm>
          <a:prstGeom prst="line">
            <a:avLst/>
          </a:prstGeom>
          <a:noFill/>
          <a:ln w="98425">
            <a:solidFill>
              <a:srgbClr val="757575"/>
            </a:solidFill>
            <a:round/>
            <a:headEnd/>
            <a:tailEnd/>
          </a:ln>
        </p:spPr>
        <p:txBody>
          <a:bodyPr>
            <a:prstTxWarp prst="textNoShape">
              <a:avLst/>
            </a:prstTxWarp>
          </a:bodyPr>
          <a:lstStyle/>
          <a:p>
            <a:endParaRPr lang="en-US"/>
          </a:p>
        </p:txBody>
      </p:sp>
      <p:sp>
        <p:nvSpPr>
          <p:cNvPr id="36884" name="Line 20"/>
          <p:cNvSpPr>
            <a:spLocks noChangeShapeType="1"/>
          </p:cNvSpPr>
          <p:nvPr/>
        </p:nvSpPr>
        <p:spPr bwMode="auto">
          <a:xfrm>
            <a:off x="4375150" y="3089275"/>
            <a:ext cx="1785938" cy="280670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5" name="Line 21"/>
          <p:cNvSpPr>
            <a:spLocks noChangeShapeType="1"/>
          </p:cNvSpPr>
          <p:nvPr/>
        </p:nvSpPr>
        <p:spPr bwMode="auto">
          <a:xfrm flipH="1" flipV="1">
            <a:off x="1092200" y="1608138"/>
            <a:ext cx="3282950" cy="1481137"/>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6" name="Line 22"/>
          <p:cNvSpPr>
            <a:spLocks noChangeShapeType="1"/>
          </p:cNvSpPr>
          <p:nvPr/>
        </p:nvSpPr>
        <p:spPr bwMode="auto">
          <a:xfrm flipV="1">
            <a:off x="4375150" y="644525"/>
            <a:ext cx="1949450" cy="24034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7" name="Line 23"/>
          <p:cNvSpPr>
            <a:spLocks noChangeShapeType="1"/>
          </p:cNvSpPr>
          <p:nvPr/>
        </p:nvSpPr>
        <p:spPr bwMode="auto">
          <a:xfrm>
            <a:off x="4375150" y="3089275"/>
            <a:ext cx="947738" cy="1341438"/>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8" name="Line 24"/>
          <p:cNvSpPr>
            <a:spLocks noChangeShapeType="1"/>
          </p:cNvSpPr>
          <p:nvPr/>
        </p:nvSpPr>
        <p:spPr bwMode="auto">
          <a:xfrm flipH="1" flipV="1">
            <a:off x="1981200" y="762000"/>
            <a:ext cx="2393950" cy="23272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89" name="Line 25"/>
          <p:cNvSpPr>
            <a:spLocks noChangeShapeType="1"/>
          </p:cNvSpPr>
          <p:nvPr/>
        </p:nvSpPr>
        <p:spPr bwMode="auto">
          <a:xfrm flipV="1">
            <a:off x="4375150" y="1163638"/>
            <a:ext cx="1966913" cy="1925637"/>
          </a:xfrm>
          <a:prstGeom prst="line">
            <a:avLst/>
          </a:prstGeom>
          <a:noFill/>
          <a:ln w="196850">
            <a:solidFill>
              <a:srgbClr val="757575"/>
            </a:solidFill>
            <a:round/>
            <a:headEnd/>
            <a:tailEnd/>
          </a:ln>
        </p:spPr>
        <p:txBody>
          <a:bodyPr>
            <a:prstTxWarp prst="textNoShape">
              <a:avLst/>
            </a:prstTxWarp>
          </a:bodyPr>
          <a:lstStyle/>
          <a:p>
            <a:endParaRPr lang="en-US"/>
          </a:p>
        </p:txBody>
      </p:sp>
      <p:sp>
        <p:nvSpPr>
          <p:cNvPr id="36890" name="Line 26"/>
          <p:cNvSpPr>
            <a:spLocks noChangeShapeType="1"/>
          </p:cNvSpPr>
          <p:nvPr/>
        </p:nvSpPr>
        <p:spPr bwMode="auto">
          <a:xfrm flipV="1">
            <a:off x="4357688" y="1274763"/>
            <a:ext cx="1966912" cy="1925637"/>
          </a:xfrm>
          <a:prstGeom prst="line">
            <a:avLst/>
          </a:prstGeom>
          <a:noFill/>
          <a:ln w="65151">
            <a:solidFill>
              <a:srgbClr val="FFF7BC"/>
            </a:solidFill>
            <a:round/>
            <a:headEnd/>
            <a:tailEnd/>
          </a:ln>
        </p:spPr>
        <p:txBody>
          <a:bodyPr>
            <a:prstTxWarp prst="textNoShape">
              <a:avLst/>
            </a:prstTxWarp>
          </a:bodyPr>
          <a:lstStyle/>
          <a:p>
            <a:endParaRPr lang="en-US"/>
          </a:p>
        </p:txBody>
      </p:sp>
      <p:sp>
        <p:nvSpPr>
          <p:cNvPr id="36891" name="Line 27"/>
          <p:cNvSpPr>
            <a:spLocks noChangeShapeType="1"/>
          </p:cNvSpPr>
          <p:nvPr/>
        </p:nvSpPr>
        <p:spPr bwMode="auto">
          <a:xfrm flipV="1">
            <a:off x="4357688" y="1274763"/>
            <a:ext cx="1966912" cy="1925637"/>
          </a:xfrm>
          <a:prstGeom prst="line">
            <a:avLst/>
          </a:prstGeom>
          <a:noFill/>
          <a:ln w="41275">
            <a:solidFill>
              <a:srgbClr val="E31A1C"/>
            </a:solidFill>
            <a:prstDash val="sysDash"/>
            <a:round/>
            <a:headEnd/>
            <a:tailEnd/>
          </a:ln>
        </p:spPr>
        <p:txBody>
          <a:bodyPr>
            <a:prstTxWarp prst="textNoShape">
              <a:avLst/>
            </a:prstTxWarp>
          </a:bodyPr>
          <a:lstStyle/>
          <a:p>
            <a:endParaRPr lang="en-US"/>
          </a:p>
        </p:txBody>
      </p:sp>
      <p:sp>
        <p:nvSpPr>
          <p:cNvPr id="36892" name="Line 28"/>
          <p:cNvSpPr>
            <a:spLocks noChangeShapeType="1"/>
          </p:cNvSpPr>
          <p:nvPr/>
        </p:nvSpPr>
        <p:spPr bwMode="auto">
          <a:xfrm flipH="1" flipV="1">
            <a:off x="2187575" y="2290763"/>
            <a:ext cx="2187575" cy="798512"/>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6893" name="Line 29"/>
          <p:cNvSpPr>
            <a:spLocks noChangeShapeType="1"/>
          </p:cNvSpPr>
          <p:nvPr/>
        </p:nvSpPr>
        <p:spPr bwMode="auto">
          <a:xfrm>
            <a:off x="4375150" y="3059113"/>
            <a:ext cx="2008188" cy="979487"/>
          </a:xfrm>
          <a:prstGeom prst="line">
            <a:avLst/>
          </a:prstGeom>
          <a:noFill/>
          <a:ln w="41275">
            <a:solidFill>
              <a:srgbClr val="E31A1C"/>
            </a:solidFill>
            <a:prstDash val="sysDash"/>
            <a:round/>
            <a:headEnd/>
            <a:tailEnd/>
          </a:ln>
        </p:spPr>
        <p:txBody>
          <a:bodyPr>
            <a:prstTxWarp prst="textNoShape">
              <a:avLst/>
            </a:prstTxWarp>
          </a:bodyPr>
          <a:lstStyle/>
          <a:p>
            <a:endParaRPr lang="en-US"/>
          </a:p>
        </p:txBody>
      </p:sp>
      <p:sp>
        <p:nvSpPr>
          <p:cNvPr id="36894" name="Line 30"/>
          <p:cNvSpPr>
            <a:spLocks noChangeShapeType="1"/>
          </p:cNvSpPr>
          <p:nvPr/>
        </p:nvSpPr>
        <p:spPr bwMode="auto">
          <a:xfrm>
            <a:off x="4375150" y="3071813"/>
            <a:ext cx="1958975" cy="509587"/>
          </a:xfrm>
          <a:prstGeom prst="line">
            <a:avLst/>
          </a:prstGeom>
          <a:noFill/>
          <a:ln w="41275">
            <a:solidFill>
              <a:srgbClr val="E31A1C"/>
            </a:solidFill>
            <a:prstDash val="sysDash"/>
            <a:round/>
            <a:headEnd/>
            <a:tailEnd/>
          </a:ln>
        </p:spPr>
        <p:txBody>
          <a:bodyPr>
            <a:prstTxWarp prst="textNoShape">
              <a:avLst/>
            </a:prstTxWarp>
          </a:bodyPr>
          <a:lstStyle/>
          <a:p>
            <a:endParaRPr lang="en-US"/>
          </a:p>
        </p:txBody>
      </p:sp>
      <p:sp>
        <p:nvSpPr>
          <p:cNvPr id="36895" name="Oval 31"/>
          <p:cNvSpPr>
            <a:spLocks noChangeArrowheads="1"/>
          </p:cNvSpPr>
          <p:nvPr/>
        </p:nvSpPr>
        <p:spPr bwMode="auto">
          <a:xfrm>
            <a:off x="6153150" y="5886450"/>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896" name="Oval 32"/>
          <p:cNvSpPr>
            <a:spLocks noChangeArrowheads="1"/>
          </p:cNvSpPr>
          <p:nvPr/>
        </p:nvSpPr>
        <p:spPr bwMode="auto">
          <a:xfrm>
            <a:off x="5956300" y="5689600"/>
            <a:ext cx="419100" cy="41910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897" name="Oval 33"/>
          <p:cNvSpPr>
            <a:spLocks noChangeArrowheads="1"/>
          </p:cNvSpPr>
          <p:nvPr/>
        </p:nvSpPr>
        <p:spPr bwMode="auto">
          <a:xfrm>
            <a:off x="6902450" y="1204913"/>
            <a:ext cx="23813"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898" name="Oval 34"/>
          <p:cNvSpPr>
            <a:spLocks noChangeArrowheads="1"/>
          </p:cNvSpPr>
          <p:nvPr/>
        </p:nvSpPr>
        <p:spPr bwMode="auto">
          <a:xfrm>
            <a:off x="6597650" y="900113"/>
            <a:ext cx="633413" cy="633412"/>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899" name="Oval 35"/>
          <p:cNvSpPr>
            <a:spLocks noChangeArrowheads="1"/>
          </p:cNvSpPr>
          <p:nvPr/>
        </p:nvSpPr>
        <p:spPr bwMode="auto">
          <a:xfrm>
            <a:off x="6334125" y="11557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00" name="Oval 36"/>
          <p:cNvSpPr>
            <a:spLocks noChangeArrowheads="1"/>
          </p:cNvSpPr>
          <p:nvPr/>
        </p:nvSpPr>
        <p:spPr bwMode="auto">
          <a:xfrm>
            <a:off x="6029325" y="850900"/>
            <a:ext cx="635000" cy="63341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01" name="Oval 37"/>
          <p:cNvSpPr>
            <a:spLocks noChangeArrowheads="1"/>
          </p:cNvSpPr>
          <p:nvPr/>
        </p:nvSpPr>
        <p:spPr bwMode="auto">
          <a:xfrm>
            <a:off x="1084263" y="16002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02" name="Oval 38"/>
          <p:cNvSpPr>
            <a:spLocks noChangeArrowheads="1"/>
          </p:cNvSpPr>
          <p:nvPr/>
        </p:nvSpPr>
        <p:spPr bwMode="auto">
          <a:xfrm>
            <a:off x="887413" y="1401763"/>
            <a:ext cx="419100" cy="42068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03" name="Oval 39"/>
          <p:cNvSpPr>
            <a:spLocks noChangeArrowheads="1"/>
          </p:cNvSpPr>
          <p:nvPr/>
        </p:nvSpPr>
        <p:spPr bwMode="auto">
          <a:xfrm>
            <a:off x="2178050" y="228282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04" name="Oval 40"/>
          <p:cNvSpPr>
            <a:spLocks noChangeArrowheads="1"/>
          </p:cNvSpPr>
          <p:nvPr/>
        </p:nvSpPr>
        <p:spPr bwMode="auto">
          <a:xfrm>
            <a:off x="1981200" y="2084388"/>
            <a:ext cx="419100" cy="42068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05" name="Oval 41"/>
          <p:cNvSpPr>
            <a:spLocks noChangeArrowheads="1"/>
          </p:cNvSpPr>
          <p:nvPr/>
        </p:nvSpPr>
        <p:spPr bwMode="auto">
          <a:xfrm>
            <a:off x="5378450" y="646113"/>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06" name="Oval 42"/>
          <p:cNvSpPr>
            <a:spLocks noChangeArrowheads="1"/>
          </p:cNvSpPr>
          <p:nvPr/>
        </p:nvSpPr>
        <p:spPr bwMode="auto">
          <a:xfrm>
            <a:off x="1479550" y="4438650"/>
            <a:ext cx="23813"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07" name="Oval 43"/>
          <p:cNvSpPr>
            <a:spLocks noChangeArrowheads="1"/>
          </p:cNvSpPr>
          <p:nvPr/>
        </p:nvSpPr>
        <p:spPr bwMode="auto">
          <a:xfrm>
            <a:off x="1281113" y="4241800"/>
            <a:ext cx="420687" cy="41910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08" name="Oval 44"/>
          <p:cNvSpPr>
            <a:spLocks noChangeArrowheads="1"/>
          </p:cNvSpPr>
          <p:nvPr/>
        </p:nvSpPr>
        <p:spPr bwMode="auto">
          <a:xfrm>
            <a:off x="2178050" y="38703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09" name="Oval 45"/>
          <p:cNvSpPr>
            <a:spLocks noChangeArrowheads="1"/>
          </p:cNvSpPr>
          <p:nvPr/>
        </p:nvSpPr>
        <p:spPr bwMode="auto">
          <a:xfrm>
            <a:off x="1981200" y="3673475"/>
            <a:ext cx="419100" cy="41910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10" name="Oval 46"/>
          <p:cNvSpPr>
            <a:spLocks noChangeArrowheads="1"/>
          </p:cNvSpPr>
          <p:nvPr/>
        </p:nvSpPr>
        <p:spPr bwMode="auto">
          <a:xfrm>
            <a:off x="3322638" y="5903913"/>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11" name="Oval 47"/>
          <p:cNvSpPr>
            <a:spLocks noChangeArrowheads="1"/>
          </p:cNvSpPr>
          <p:nvPr/>
        </p:nvSpPr>
        <p:spPr bwMode="auto">
          <a:xfrm>
            <a:off x="3125788" y="5705475"/>
            <a:ext cx="419100" cy="4206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12" name="Oval 48"/>
          <p:cNvSpPr>
            <a:spLocks noChangeArrowheads="1"/>
          </p:cNvSpPr>
          <p:nvPr/>
        </p:nvSpPr>
        <p:spPr bwMode="auto">
          <a:xfrm>
            <a:off x="3141663" y="5614988"/>
            <a:ext cx="23812"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13" name="Oval 49"/>
          <p:cNvSpPr>
            <a:spLocks noChangeArrowheads="1"/>
          </p:cNvSpPr>
          <p:nvPr/>
        </p:nvSpPr>
        <p:spPr bwMode="auto">
          <a:xfrm>
            <a:off x="2944813" y="5418138"/>
            <a:ext cx="419100" cy="41910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14" name="Oval 50"/>
          <p:cNvSpPr>
            <a:spLocks noChangeArrowheads="1"/>
          </p:cNvSpPr>
          <p:nvPr/>
        </p:nvSpPr>
        <p:spPr bwMode="auto">
          <a:xfrm>
            <a:off x="6375400" y="406082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15" name="Oval 51"/>
          <p:cNvSpPr>
            <a:spLocks noChangeArrowheads="1"/>
          </p:cNvSpPr>
          <p:nvPr/>
        </p:nvSpPr>
        <p:spPr bwMode="auto">
          <a:xfrm>
            <a:off x="6178550" y="3862388"/>
            <a:ext cx="419100" cy="42068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16" name="Oval 52"/>
          <p:cNvSpPr>
            <a:spLocks noChangeArrowheads="1"/>
          </p:cNvSpPr>
          <p:nvPr/>
        </p:nvSpPr>
        <p:spPr bwMode="auto">
          <a:xfrm>
            <a:off x="6326188" y="35909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17" name="Oval 53"/>
          <p:cNvSpPr>
            <a:spLocks noChangeArrowheads="1"/>
          </p:cNvSpPr>
          <p:nvPr/>
        </p:nvSpPr>
        <p:spPr bwMode="auto">
          <a:xfrm>
            <a:off x="6129338" y="3394075"/>
            <a:ext cx="419100" cy="41910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18" name="Oval 54"/>
          <p:cNvSpPr>
            <a:spLocks noChangeArrowheads="1"/>
          </p:cNvSpPr>
          <p:nvPr/>
        </p:nvSpPr>
        <p:spPr bwMode="auto">
          <a:xfrm>
            <a:off x="5313363" y="442277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19" name="Oval 55"/>
          <p:cNvSpPr>
            <a:spLocks noChangeArrowheads="1"/>
          </p:cNvSpPr>
          <p:nvPr/>
        </p:nvSpPr>
        <p:spPr bwMode="auto">
          <a:xfrm>
            <a:off x="5116513" y="4224338"/>
            <a:ext cx="419100" cy="42068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20" name="Oval 56"/>
          <p:cNvSpPr>
            <a:spLocks noChangeArrowheads="1"/>
          </p:cNvSpPr>
          <p:nvPr/>
        </p:nvSpPr>
        <p:spPr bwMode="auto">
          <a:xfrm>
            <a:off x="4367213" y="30813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21" name="Oval 57"/>
          <p:cNvSpPr>
            <a:spLocks noChangeArrowheads="1"/>
          </p:cNvSpPr>
          <p:nvPr/>
        </p:nvSpPr>
        <p:spPr bwMode="auto">
          <a:xfrm>
            <a:off x="4170363" y="2882900"/>
            <a:ext cx="419100" cy="4206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36922" name="Oval 58"/>
          <p:cNvSpPr>
            <a:spLocks noChangeArrowheads="1"/>
          </p:cNvSpPr>
          <p:nvPr/>
        </p:nvSpPr>
        <p:spPr bwMode="auto">
          <a:xfrm>
            <a:off x="6902450" y="1204913"/>
            <a:ext cx="23813"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23" name="Oval 59"/>
          <p:cNvSpPr>
            <a:spLocks noChangeArrowheads="1"/>
          </p:cNvSpPr>
          <p:nvPr/>
        </p:nvSpPr>
        <p:spPr bwMode="auto">
          <a:xfrm>
            <a:off x="6704013" y="1006475"/>
            <a:ext cx="420687" cy="4206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24" name="Oval 60"/>
          <p:cNvSpPr>
            <a:spLocks noChangeArrowheads="1"/>
          </p:cNvSpPr>
          <p:nvPr/>
        </p:nvSpPr>
        <p:spPr bwMode="auto">
          <a:xfrm>
            <a:off x="6096000" y="457200"/>
            <a:ext cx="419100" cy="4206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25" name="Oval 61"/>
          <p:cNvSpPr>
            <a:spLocks noChangeArrowheads="1"/>
          </p:cNvSpPr>
          <p:nvPr/>
        </p:nvSpPr>
        <p:spPr bwMode="auto">
          <a:xfrm>
            <a:off x="6334125" y="11557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26" name="Oval 62"/>
          <p:cNvSpPr>
            <a:spLocks noChangeArrowheads="1"/>
          </p:cNvSpPr>
          <p:nvPr/>
        </p:nvSpPr>
        <p:spPr bwMode="auto">
          <a:xfrm>
            <a:off x="6137275" y="957263"/>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27" name="Oval 63"/>
          <p:cNvSpPr>
            <a:spLocks noChangeArrowheads="1"/>
          </p:cNvSpPr>
          <p:nvPr/>
        </p:nvSpPr>
        <p:spPr bwMode="auto">
          <a:xfrm>
            <a:off x="2514600" y="588963"/>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28" name="Oval 64"/>
          <p:cNvSpPr>
            <a:spLocks noChangeArrowheads="1"/>
          </p:cNvSpPr>
          <p:nvPr/>
        </p:nvSpPr>
        <p:spPr bwMode="auto">
          <a:xfrm>
            <a:off x="1084263" y="16002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29" name="Oval 65"/>
          <p:cNvSpPr>
            <a:spLocks noChangeArrowheads="1"/>
          </p:cNvSpPr>
          <p:nvPr/>
        </p:nvSpPr>
        <p:spPr bwMode="auto">
          <a:xfrm>
            <a:off x="887413" y="1401763"/>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30" name="Oval 66"/>
          <p:cNvSpPr>
            <a:spLocks noChangeArrowheads="1"/>
          </p:cNvSpPr>
          <p:nvPr/>
        </p:nvSpPr>
        <p:spPr bwMode="auto">
          <a:xfrm>
            <a:off x="1776413" y="563563"/>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31" name="Oval 67"/>
          <p:cNvSpPr>
            <a:spLocks noChangeArrowheads="1"/>
          </p:cNvSpPr>
          <p:nvPr/>
        </p:nvSpPr>
        <p:spPr bwMode="auto">
          <a:xfrm>
            <a:off x="2178050" y="228282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32" name="Oval 68"/>
          <p:cNvSpPr>
            <a:spLocks noChangeArrowheads="1"/>
          </p:cNvSpPr>
          <p:nvPr/>
        </p:nvSpPr>
        <p:spPr bwMode="auto">
          <a:xfrm>
            <a:off x="1981200" y="2084388"/>
            <a:ext cx="419100" cy="420687"/>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33" name="Oval 69"/>
          <p:cNvSpPr>
            <a:spLocks noChangeArrowheads="1"/>
          </p:cNvSpPr>
          <p:nvPr/>
        </p:nvSpPr>
        <p:spPr bwMode="auto">
          <a:xfrm>
            <a:off x="3322638" y="5903913"/>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34" name="Oval 70"/>
          <p:cNvSpPr>
            <a:spLocks noChangeArrowheads="1"/>
          </p:cNvSpPr>
          <p:nvPr/>
        </p:nvSpPr>
        <p:spPr bwMode="auto">
          <a:xfrm>
            <a:off x="3125788" y="5705475"/>
            <a:ext cx="419100" cy="4206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35" name="Oval 71"/>
          <p:cNvSpPr>
            <a:spLocks noChangeArrowheads="1"/>
          </p:cNvSpPr>
          <p:nvPr/>
        </p:nvSpPr>
        <p:spPr bwMode="auto">
          <a:xfrm>
            <a:off x="4367213" y="30813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6936" name="Oval 72"/>
          <p:cNvSpPr>
            <a:spLocks noChangeArrowheads="1"/>
          </p:cNvSpPr>
          <p:nvPr/>
        </p:nvSpPr>
        <p:spPr bwMode="auto">
          <a:xfrm>
            <a:off x="4170363" y="2882900"/>
            <a:ext cx="419100" cy="4206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36937" name="Rectangle 73"/>
          <p:cNvSpPr>
            <a:spLocks noChangeArrowheads="1"/>
          </p:cNvSpPr>
          <p:nvPr/>
        </p:nvSpPr>
        <p:spPr bwMode="auto">
          <a:xfrm>
            <a:off x="6161088" y="5862638"/>
            <a:ext cx="479425"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geography</a:t>
            </a:r>
            <a:endParaRPr lang="en-US" sz="2000">
              <a:latin typeface="Arial" pitchFamily="-65" charset="0"/>
              <a:ea typeface="Arial" pitchFamily="-65" charset="0"/>
              <a:cs typeface="Arial" pitchFamily="-65" charset="0"/>
            </a:endParaRPr>
          </a:p>
        </p:txBody>
      </p:sp>
      <p:sp>
        <p:nvSpPr>
          <p:cNvPr id="36938" name="Rectangle 74"/>
          <p:cNvSpPr>
            <a:spLocks noChangeArrowheads="1"/>
          </p:cNvSpPr>
          <p:nvPr/>
        </p:nvSpPr>
        <p:spPr bwMode="auto">
          <a:xfrm>
            <a:off x="5584825" y="819150"/>
            <a:ext cx="88582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 emissions</a:t>
            </a:r>
            <a:endParaRPr lang="en-US" sz="2000">
              <a:latin typeface="Arial" pitchFamily="-65" charset="0"/>
              <a:ea typeface="Arial" pitchFamily="-65" charset="0"/>
              <a:cs typeface="Arial" pitchFamily="-65" charset="0"/>
            </a:endParaRPr>
          </a:p>
        </p:txBody>
      </p:sp>
      <p:sp>
        <p:nvSpPr>
          <p:cNvPr id="36939" name="Rectangle 75"/>
          <p:cNvSpPr>
            <a:spLocks noChangeArrowheads="1"/>
          </p:cNvSpPr>
          <p:nvPr/>
        </p:nvSpPr>
        <p:spPr bwMode="auto">
          <a:xfrm>
            <a:off x="6910388" y="1114425"/>
            <a:ext cx="423862"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fossil fuel</a:t>
            </a:r>
            <a:endParaRPr lang="en-US" sz="2000">
              <a:latin typeface="Arial" pitchFamily="-65" charset="0"/>
              <a:ea typeface="Arial" pitchFamily="-65" charset="0"/>
              <a:cs typeface="Arial" pitchFamily="-65" charset="0"/>
            </a:endParaRPr>
          </a:p>
        </p:txBody>
      </p:sp>
      <p:sp>
        <p:nvSpPr>
          <p:cNvPr id="36940" name="Rectangle 76"/>
          <p:cNvSpPr>
            <a:spLocks noChangeArrowheads="1"/>
          </p:cNvSpPr>
          <p:nvPr/>
        </p:nvSpPr>
        <p:spPr bwMode="auto">
          <a:xfrm>
            <a:off x="6910388" y="1246188"/>
            <a:ext cx="339725"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burning</a:t>
            </a:r>
            <a:endParaRPr lang="en-US" sz="2000">
              <a:latin typeface="Arial" pitchFamily="-65" charset="0"/>
              <a:ea typeface="Arial" pitchFamily="-65" charset="0"/>
              <a:cs typeface="Arial" pitchFamily="-65" charset="0"/>
            </a:endParaRPr>
          </a:p>
        </p:txBody>
      </p:sp>
      <p:sp>
        <p:nvSpPr>
          <p:cNvPr id="36941" name="Rectangle 77"/>
          <p:cNvSpPr>
            <a:spLocks noChangeArrowheads="1"/>
          </p:cNvSpPr>
          <p:nvPr/>
        </p:nvSpPr>
        <p:spPr bwMode="auto">
          <a:xfrm>
            <a:off x="6300788" y="565150"/>
            <a:ext cx="457200"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industrial</a:t>
            </a:r>
            <a:endParaRPr lang="en-US" sz="2000">
              <a:latin typeface="Arial" pitchFamily="-65" charset="0"/>
              <a:ea typeface="Arial" pitchFamily="-65" charset="0"/>
              <a:cs typeface="Arial" pitchFamily="-65" charset="0"/>
            </a:endParaRPr>
          </a:p>
        </p:txBody>
      </p:sp>
      <p:sp>
        <p:nvSpPr>
          <p:cNvPr id="36942" name="Rectangle 78"/>
          <p:cNvSpPr>
            <a:spLocks noChangeArrowheads="1"/>
          </p:cNvSpPr>
          <p:nvPr/>
        </p:nvSpPr>
        <p:spPr bwMode="auto">
          <a:xfrm>
            <a:off x="6300788" y="696913"/>
            <a:ext cx="43497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activities</a:t>
            </a:r>
            <a:endParaRPr lang="en-US" sz="2000">
              <a:latin typeface="Arial" pitchFamily="-65" charset="0"/>
              <a:ea typeface="Arial" pitchFamily="-65" charset="0"/>
              <a:cs typeface="Arial" pitchFamily="-65" charset="0"/>
            </a:endParaRPr>
          </a:p>
        </p:txBody>
      </p:sp>
      <p:sp>
        <p:nvSpPr>
          <p:cNvPr id="36943" name="Rectangle 79"/>
          <p:cNvSpPr>
            <a:spLocks noChangeArrowheads="1"/>
          </p:cNvSpPr>
          <p:nvPr/>
        </p:nvSpPr>
        <p:spPr bwMode="auto">
          <a:xfrm>
            <a:off x="6342063" y="1130300"/>
            <a:ext cx="377825"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pollution</a:t>
            </a:r>
            <a:endParaRPr lang="en-US" sz="2000">
              <a:latin typeface="Arial" pitchFamily="-65" charset="0"/>
              <a:ea typeface="Arial" pitchFamily="-65" charset="0"/>
              <a:cs typeface="Arial" pitchFamily="-65" charset="0"/>
            </a:endParaRPr>
          </a:p>
        </p:txBody>
      </p:sp>
      <p:sp>
        <p:nvSpPr>
          <p:cNvPr id="36944" name="Rectangle 80"/>
          <p:cNvSpPr>
            <a:spLocks noChangeArrowheads="1"/>
          </p:cNvSpPr>
          <p:nvPr/>
        </p:nvSpPr>
        <p:spPr bwMode="auto">
          <a:xfrm>
            <a:off x="2720975" y="630238"/>
            <a:ext cx="604838"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atmospheric</a:t>
            </a:r>
            <a:endParaRPr lang="en-US" sz="2000">
              <a:latin typeface="Arial" pitchFamily="-65" charset="0"/>
              <a:ea typeface="Arial" pitchFamily="-65" charset="0"/>
              <a:cs typeface="Arial" pitchFamily="-65" charset="0"/>
            </a:endParaRPr>
          </a:p>
        </p:txBody>
      </p:sp>
      <p:sp>
        <p:nvSpPr>
          <p:cNvPr id="36945" name="Rectangle 81"/>
          <p:cNvSpPr>
            <a:spLocks noChangeArrowheads="1"/>
          </p:cNvSpPr>
          <p:nvPr/>
        </p:nvSpPr>
        <p:spPr bwMode="auto">
          <a:xfrm>
            <a:off x="2720975" y="762000"/>
            <a:ext cx="58737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36946" name="Rectangle 82"/>
          <p:cNvSpPr>
            <a:spLocks noChangeArrowheads="1"/>
          </p:cNvSpPr>
          <p:nvPr/>
        </p:nvSpPr>
        <p:spPr bwMode="auto">
          <a:xfrm>
            <a:off x="2720975" y="893763"/>
            <a:ext cx="41275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36947" name="Rectangle 83"/>
          <p:cNvSpPr>
            <a:spLocks noChangeArrowheads="1"/>
          </p:cNvSpPr>
          <p:nvPr/>
        </p:nvSpPr>
        <p:spPr bwMode="auto">
          <a:xfrm>
            <a:off x="1092200" y="1509713"/>
            <a:ext cx="38417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glaciers</a:t>
            </a:r>
            <a:endParaRPr lang="en-US" sz="2000">
              <a:latin typeface="Arial" pitchFamily="-65" charset="0"/>
              <a:ea typeface="Arial" pitchFamily="-65" charset="0"/>
              <a:cs typeface="Arial" pitchFamily="-65" charset="0"/>
            </a:endParaRPr>
          </a:p>
        </p:txBody>
      </p:sp>
      <p:sp>
        <p:nvSpPr>
          <p:cNvPr id="36948" name="Rectangle 84"/>
          <p:cNvSpPr>
            <a:spLocks noChangeArrowheads="1"/>
          </p:cNvSpPr>
          <p:nvPr/>
        </p:nvSpPr>
        <p:spPr bwMode="auto">
          <a:xfrm>
            <a:off x="1092200" y="1641475"/>
            <a:ext cx="361950"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36949" name="Rectangle 85"/>
          <p:cNvSpPr>
            <a:spLocks noChangeArrowheads="1"/>
          </p:cNvSpPr>
          <p:nvPr/>
        </p:nvSpPr>
        <p:spPr bwMode="auto">
          <a:xfrm>
            <a:off x="1981200" y="604838"/>
            <a:ext cx="53022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ocean heat</a:t>
            </a:r>
            <a:endParaRPr lang="en-US" sz="2000">
              <a:latin typeface="Arial" pitchFamily="-65" charset="0"/>
              <a:ea typeface="Arial" pitchFamily="-65" charset="0"/>
              <a:cs typeface="Arial" pitchFamily="-65" charset="0"/>
            </a:endParaRPr>
          </a:p>
        </p:txBody>
      </p:sp>
      <p:sp>
        <p:nvSpPr>
          <p:cNvPr id="36950" name="Rectangle 86"/>
          <p:cNvSpPr>
            <a:spLocks noChangeArrowheads="1"/>
          </p:cNvSpPr>
          <p:nvPr/>
        </p:nvSpPr>
        <p:spPr bwMode="auto">
          <a:xfrm>
            <a:off x="1981200" y="736600"/>
            <a:ext cx="366713"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content</a:t>
            </a:r>
            <a:endParaRPr lang="en-US" sz="2000">
              <a:latin typeface="Arial" pitchFamily="-65" charset="0"/>
              <a:ea typeface="Arial" pitchFamily="-65" charset="0"/>
              <a:cs typeface="Arial" pitchFamily="-65" charset="0"/>
            </a:endParaRPr>
          </a:p>
        </p:txBody>
      </p:sp>
      <p:sp>
        <p:nvSpPr>
          <p:cNvPr id="36951" name="Rectangle 87"/>
          <p:cNvSpPr>
            <a:spLocks noChangeArrowheads="1"/>
          </p:cNvSpPr>
          <p:nvPr/>
        </p:nvSpPr>
        <p:spPr bwMode="auto">
          <a:xfrm>
            <a:off x="1981200" y="868363"/>
            <a:ext cx="41275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36952" name="Rectangle 88"/>
          <p:cNvSpPr>
            <a:spLocks noChangeArrowheads="1"/>
          </p:cNvSpPr>
          <p:nvPr/>
        </p:nvSpPr>
        <p:spPr bwMode="auto">
          <a:xfrm>
            <a:off x="2187575" y="2192338"/>
            <a:ext cx="423863"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level</a:t>
            </a:r>
            <a:endParaRPr lang="en-US" sz="2000">
              <a:latin typeface="Arial" pitchFamily="-65" charset="0"/>
              <a:ea typeface="Arial" pitchFamily="-65" charset="0"/>
              <a:cs typeface="Arial" pitchFamily="-65" charset="0"/>
            </a:endParaRPr>
          </a:p>
        </p:txBody>
      </p:sp>
      <p:sp>
        <p:nvSpPr>
          <p:cNvPr id="36953" name="Rectangle 89"/>
          <p:cNvSpPr>
            <a:spLocks noChangeArrowheads="1"/>
          </p:cNvSpPr>
          <p:nvPr/>
        </p:nvSpPr>
        <p:spPr bwMode="auto">
          <a:xfrm>
            <a:off x="2187575" y="2324100"/>
            <a:ext cx="18097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rise</a:t>
            </a:r>
            <a:endParaRPr lang="en-US" sz="2000">
              <a:latin typeface="Arial" pitchFamily="-65" charset="0"/>
              <a:ea typeface="Arial" pitchFamily="-65" charset="0"/>
              <a:cs typeface="Arial" pitchFamily="-65" charset="0"/>
            </a:endParaRPr>
          </a:p>
        </p:txBody>
      </p:sp>
      <p:sp>
        <p:nvSpPr>
          <p:cNvPr id="36954" name="Rectangle 90"/>
          <p:cNvSpPr>
            <a:spLocks noChangeArrowheads="1"/>
          </p:cNvSpPr>
          <p:nvPr/>
        </p:nvSpPr>
        <p:spPr bwMode="auto">
          <a:xfrm>
            <a:off x="1487488" y="4413250"/>
            <a:ext cx="48577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biosphere</a:t>
            </a:r>
            <a:endParaRPr lang="en-US" sz="2000">
              <a:latin typeface="Arial" pitchFamily="-65" charset="0"/>
              <a:ea typeface="Arial" pitchFamily="-65" charset="0"/>
              <a:cs typeface="Arial" pitchFamily="-65" charset="0"/>
            </a:endParaRPr>
          </a:p>
        </p:txBody>
      </p:sp>
      <p:sp>
        <p:nvSpPr>
          <p:cNvPr id="36955" name="Rectangle 91"/>
          <p:cNvSpPr>
            <a:spLocks noChangeArrowheads="1"/>
          </p:cNvSpPr>
          <p:nvPr/>
        </p:nvSpPr>
        <p:spPr bwMode="auto">
          <a:xfrm>
            <a:off x="2187575" y="3846513"/>
            <a:ext cx="525463"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agriculture</a:t>
            </a:r>
            <a:endParaRPr lang="en-US" sz="2000">
              <a:latin typeface="Arial" pitchFamily="-65" charset="0"/>
              <a:ea typeface="Arial" pitchFamily="-65" charset="0"/>
              <a:cs typeface="Arial" pitchFamily="-65" charset="0"/>
            </a:endParaRPr>
          </a:p>
        </p:txBody>
      </p:sp>
      <p:sp>
        <p:nvSpPr>
          <p:cNvPr id="36956" name="Rectangle 92"/>
          <p:cNvSpPr>
            <a:spLocks noChangeArrowheads="1"/>
          </p:cNvSpPr>
          <p:nvPr/>
        </p:nvSpPr>
        <p:spPr bwMode="auto">
          <a:xfrm>
            <a:off x="3330575" y="5878513"/>
            <a:ext cx="439738"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droughts</a:t>
            </a:r>
            <a:endParaRPr lang="en-US" sz="2000">
              <a:latin typeface="Arial" pitchFamily="-65" charset="0"/>
              <a:ea typeface="Arial" pitchFamily="-65" charset="0"/>
              <a:cs typeface="Arial" pitchFamily="-65" charset="0"/>
            </a:endParaRPr>
          </a:p>
        </p:txBody>
      </p:sp>
      <p:sp>
        <p:nvSpPr>
          <p:cNvPr id="36957" name="Rectangle 93"/>
          <p:cNvSpPr>
            <a:spLocks noChangeArrowheads="1"/>
          </p:cNvSpPr>
          <p:nvPr/>
        </p:nvSpPr>
        <p:spPr bwMode="auto">
          <a:xfrm>
            <a:off x="3149600" y="5591175"/>
            <a:ext cx="446088"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extremes</a:t>
            </a:r>
            <a:endParaRPr lang="en-US" sz="2000">
              <a:latin typeface="Arial" pitchFamily="-65" charset="0"/>
              <a:ea typeface="Arial" pitchFamily="-65" charset="0"/>
              <a:cs typeface="Arial" pitchFamily="-65" charset="0"/>
            </a:endParaRPr>
          </a:p>
        </p:txBody>
      </p:sp>
      <p:sp>
        <p:nvSpPr>
          <p:cNvPr id="36958" name="Rectangle 94"/>
          <p:cNvSpPr>
            <a:spLocks noChangeArrowheads="1"/>
          </p:cNvSpPr>
          <p:nvPr/>
        </p:nvSpPr>
        <p:spPr bwMode="auto">
          <a:xfrm>
            <a:off x="6383338" y="3903663"/>
            <a:ext cx="554037"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surface SW</a:t>
            </a:r>
            <a:endParaRPr lang="en-US" sz="2000">
              <a:latin typeface="Arial" pitchFamily="-65" charset="0"/>
              <a:ea typeface="Arial" pitchFamily="-65" charset="0"/>
              <a:cs typeface="Arial" pitchFamily="-65" charset="0"/>
            </a:endParaRPr>
          </a:p>
        </p:txBody>
      </p:sp>
      <p:sp>
        <p:nvSpPr>
          <p:cNvPr id="36959" name="Rectangle 95"/>
          <p:cNvSpPr>
            <a:spLocks noChangeArrowheads="1"/>
          </p:cNvSpPr>
          <p:nvPr/>
        </p:nvSpPr>
        <p:spPr bwMode="auto">
          <a:xfrm>
            <a:off x="6383338" y="4035425"/>
            <a:ext cx="457200"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reflection</a:t>
            </a:r>
            <a:endParaRPr lang="en-US" sz="2000">
              <a:latin typeface="Arial" pitchFamily="-65" charset="0"/>
              <a:ea typeface="Arial" pitchFamily="-65" charset="0"/>
              <a:cs typeface="Arial" pitchFamily="-65" charset="0"/>
            </a:endParaRPr>
          </a:p>
        </p:txBody>
      </p:sp>
      <p:sp>
        <p:nvSpPr>
          <p:cNvPr id="36960" name="Rectangle 96"/>
          <p:cNvSpPr>
            <a:spLocks noChangeArrowheads="1"/>
          </p:cNvSpPr>
          <p:nvPr/>
        </p:nvSpPr>
        <p:spPr bwMode="auto">
          <a:xfrm>
            <a:off x="6383338" y="4167188"/>
            <a:ext cx="627062"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absorption</a:t>
            </a:r>
            <a:endParaRPr lang="en-US" sz="2000">
              <a:latin typeface="Arial" pitchFamily="-65" charset="0"/>
              <a:ea typeface="Arial" pitchFamily="-65" charset="0"/>
              <a:cs typeface="Arial" pitchFamily="-65" charset="0"/>
            </a:endParaRPr>
          </a:p>
        </p:txBody>
      </p:sp>
      <p:sp>
        <p:nvSpPr>
          <p:cNvPr id="36961" name="Rectangle 97"/>
          <p:cNvSpPr>
            <a:spLocks noChangeArrowheads="1"/>
          </p:cNvSpPr>
          <p:nvPr/>
        </p:nvSpPr>
        <p:spPr bwMode="auto">
          <a:xfrm>
            <a:off x="6334125" y="3500438"/>
            <a:ext cx="896938"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SW &amp; LW radiative</a:t>
            </a:r>
            <a:endParaRPr lang="en-US" sz="2000">
              <a:latin typeface="Arial" pitchFamily="-65" charset="0"/>
              <a:ea typeface="Arial" pitchFamily="-65" charset="0"/>
              <a:cs typeface="Arial" pitchFamily="-65" charset="0"/>
            </a:endParaRPr>
          </a:p>
        </p:txBody>
      </p:sp>
      <p:sp>
        <p:nvSpPr>
          <p:cNvPr id="36962" name="Rectangle 98"/>
          <p:cNvSpPr>
            <a:spLocks noChangeArrowheads="1"/>
          </p:cNvSpPr>
          <p:nvPr/>
        </p:nvSpPr>
        <p:spPr bwMode="auto">
          <a:xfrm>
            <a:off x="6334125" y="3632200"/>
            <a:ext cx="503238"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processes</a:t>
            </a:r>
            <a:endParaRPr lang="en-US" sz="2000">
              <a:latin typeface="Arial" pitchFamily="-65" charset="0"/>
              <a:ea typeface="Arial" pitchFamily="-65" charset="0"/>
              <a:cs typeface="Arial" pitchFamily="-65" charset="0"/>
            </a:endParaRPr>
          </a:p>
        </p:txBody>
      </p:sp>
      <p:sp>
        <p:nvSpPr>
          <p:cNvPr id="36963" name="Rectangle 99"/>
          <p:cNvSpPr>
            <a:spLocks noChangeArrowheads="1"/>
          </p:cNvSpPr>
          <p:nvPr/>
        </p:nvSpPr>
        <p:spPr bwMode="auto">
          <a:xfrm>
            <a:off x="5322888" y="4332288"/>
            <a:ext cx="434975"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mitigation</a:t>
            </a:r>
            <a:endParaRPr lang="en-US" sz="2000">
              <a:latin typeface="Arial" pitchFamily="-65" charset="0"/>
              <a:ea typeface="Arial" pitchFamily="-65" charset="0"/>
              <a:cs typeface="Arial" pitchFamily="-65" charset="0"/>
            </a:endParaRPr>
          </a:p>
        </p:txBody>
      </p:sp>
      <p:sp>
        <p:nvSpPr>
          <p:cNvPr id="36964" name="Rectangle 100"/>
          <p:cNvSpPr>
            <a:spLocks noChangeArrowheads="1"/>
          </p:cNvSpPr>
          <p:nvPr/>
        </p:nvSpPr>
        <p:spPr bwMode="auto">
          <a:xfrm>
            <a:off x="5322888" y="4464050"/>
            <a:ext cx="569912"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adaptation</a:t>
            </a:r>
            <a:endParaRPr lang="en-US" sz="2000">
              <a:latin typeface="Arial" pitchFamily="-65" charset="0"/>
              <a:ea typeface="Arial" pitchFamily="-65" charset="0"/>
              <a:cs typeface="Arial" pitchFamily="-65" charset="0"/>
            </a:endParaRPr>
          </a:p>
        </p:txBody>
      </p:sp>
      <p:sp>
        <p:nvSpPr>
          <p:cNvPr id="36965" name="Rectangle 101"/>
          <p:cNvSpPr>
            <a:spLocks noChangeArrowheads="1"/>
          </p:cNvSpPr>
          <p:nvPr/>
        </p:nvSpPr>
        <p:spPr bwMode="auto">
          <a:xfrm>
            <a:off x="4375150" y="2990850"/>
            <a:ext cx="677863"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global climate</a:t>
            </a:r>
            <a:endParaRPr lang="en-US" sz="2000">
              <a:latin typeface="Arial" pitchFamily="-65" charset="0"/>
              <a:ea typeface="Arial" pitchFamily="-65" charset="0"/>
              <a:cs typeface="Arial" pitchFamily="-65" charset="0"/>
            </a:endParaRPr>
          </a:p>
        </p:txBody>
      </p:sp>
      <p:sp>
        <p:nvSpPr>
          <p:cNvPr id="36966" name="Rectangle 102"/>
          <p:cNvSpPr>
            <a:spLocks noChangeArrowheads="1"/>
          </p:cNvSpPr>
          <p:nvPr/>
        </p:nvSpPr>
        <p:spPr bwMode="auto">
          <a:xfrm>
            <a:off x="4375150" y="3122613"/>
            <a:ext cx="35560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a:t>
            </a:r>
            <a:endParaRPr lang="en-US" sz="2000">
              <a:latin typeface="Arial" pitchFamily="-65" charset="0"/>
              <a:ea typeface="Arial" pitchFamily="-65" charset="0"/>
              <a:cs typeface="Arial" pitchFamily="-65" charset="0"/>
            </a:endParaRPr>
          </a:p>
        </p:txBody>
      </p:sp>
      <p:sp>
        <p:nvSpPr>
          <p:cNvPr id="36968" name="Oval 104"/>
          <p:cNvSpPr>
            <a:spLocks noChangeArrowheads="1"/>
          </p:cNvSpPr>
          <p:nvPr/>
        </p:nvSpPr>
        <p:spPr bwMode="auto">
          <a:xfrm>
            <a:off x="7772400" y="76200"/>
            <a:ext cx="1295400" cy="1066800"/>
          </a:xfrm>
          <a:prstGeom prst="ellipse">
            <a:avLst/>
          </a:prstGeom>
          <a:solidFill>
            <a:srgbClr val="74C476"/>
          </a:solidFill>
          <a:ln w="9525">
            <a:noFill/>
            <a:round/>
            <a:headEnd/>
            <a:tailEnd/>
          </a:ln>
        </p:spPr>
        <p:txBody>
          <a:bodyPr anchor="ctr">
            <a:prstTxWarp prst="textNoShape">
              <a:avLst/>
            </a:prstTxWarp>
          </a:bodyPr>
          <a:lstStyle/>
          <a:p>
            <a:pPr algn="ctr"/>
            <a:r>
              <a:rPr lang="en-US" sz="3200" b="1">
                <a:solidFill>
                  <a:schemeClr val="bg1"/>
                </a:solidFill>
                <a:latin typeface="Arial" pitchFamily="-65" charset="0"/>
              </a:rPr>
              <a:t>Pre</a:t>
            </a:r>
          </a:p>
        </p:txBody>
      </p:sp>
      <p:grpSp>
        <p:nvGrpSpPr>
          <p:cNvPr id="3" name="Group 144"/>
          <p:cNvGrpSpPr>
            <a:grpSpLocks/>
          </p:cNvGrpSpPr>
          <p:nvPr/>
        </p:nvGrpSpPr>
        <p:grpSpPr bwMode="auto">
          <a:xfrm>
            <a:off x="3581400" y="6143625"/>
            <a:ext cx="2286000" cy="685800"/>
            <a:chOff x="2256" y="3870"/>
            <a:chExt cx="1440" cy="432"/>
          </a:xfrm>
        </p:grpSpPr>
        <p:sp>
          <p:nvSpPr>
            <p:cNvPr id="36999" name="Text Box 135"/>
            <p:cNvSpPr txBox="1">
              <a:spLocks noChangeArrowheads="1"/>
            </p:cNvSpPr>
            <p:nvPr/>
          </p:nvSpPr>
          <p:spPr bwMode="auto">
            <a:xfrm>
              <a:off x="2522" y="4028"/>
              <a:ext cx="117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useful links-examples</a:t>
              </a:r>
            </a:p>
          </p:txBody>
        </p:sp>
        <p:sp>
          <p:nvSpPr>
            <p:cNvPr id="37000" name="Line 136"/>
            <p:cNvSpPr>
              <a:spLocks noChangeShapeType="1"/>
            </p:cNvSpPr>
            <p:nvPr/>
          </p:nvSpPr>
          <p:spPr bwMode="auto">
            <a:xfrm>
              <a:off x="2304" y="3950"/>
              <a:ext cx="170" cy="1"/>
            </a:xfrm>
            <a:prstGeom prst="line">
              <a:avLst/>
            </a:prstGeom>
            <a:noFill/>
            <a:ln w="76200">
              <a:solidFill>
                <a:srgbClr val="757575"/>
              </a:solidFill>
              <a:round/>
              <a:headEnd/>
              <a:tailEnd/>
            </a:ln>
            <a:effectLst/>
          </p:spPr>
          <p:txBody>
            <a:bodyPr>
              <a:prstTxWarp prst="textNoShape">
                <a:avLst/>
              </a:prstTxWarp>
            </a:bodyPr>
            <a:lstStyle/>
            <a:p>
              <a:endParaRPr lang="en-US"/>
            </a:p>
          </p:txBody>
        </p:sp>
        <p:sp>
          <p:nvSpPr>
            <p:cNvPr id="37001" name="Line 137"/>
            <p:cNvSpPr>
              <a:spLocks noChangeShapeType="1"/>
            </p:cNvSpPr>
            <p:nvPr/>
          </p:nvSpPr>
          <p:spPr bwMode="auto">
            <a:xfrm>
              <a:off x="2304" y="4041"/>
              <a:ext cx="170" cy="0"/>
            </a:xfrm>
            <a:prstGeom prst="line">
              <a:avLst/>
            </a:prstGeom>
            <a:noFill/>
            <a:ln w="76200">
              <a:solidFill>
                <a:srgbClr val="9F9F9F"/>
              </a:solidFill>
              <a:round/>
              <a:headEnd/>
              <a:tailEnd/>
            </a:ln>
            <a:effectLst/>
          </p:spPr>
          <p:txBody>
            <a:bodyPr>
              <a:prstTxWarp prst="textNoShape">
                <a:avLst/>
              </a:prstTxWarp>
            </a:bodyPr>
            <a:lstStyle/>
            <a:p>
              <a:endParaRPr lang="en-US"/>
            </a:p>
          </p:txBody>
        </p:sp>
        <p:sp>
          <p:nvSpPr>
            <p:cNvPr id="37002" name="Line 138"/>
            <p:cNvSpPr>
              <a:spLocks noChangeShapeType="1"/>
            </p:cNvSpPr>
            <p:nvPr/>
          </p:nvSpPr>
          <p:spPr bwMode="auto">
            <a:xfrm>
              <a:off x="2304" y="4131"/>
              <a:ext cx="170" cy="0"/>
            </a:xfrm>
            <a:prstGeom prst="line">
              <a:avLst/>
            </a:prstGeom>
            <a:noFill/>
            <a:ln w="76200">
              <a:solidFill>
                <a:srgbClr val="FCCB89"/>
              </a:solidFill>
              <a:round/>
              <a:headEnd/>
              <a:tailEnd/>
            </a:ln>
            <a:effectLst/>
          </p:spPr>
          <p:txBody>
            <a:bodyPr>
              <a:prstTxWarp prst="textNoShape">
                <a:avLst/>
              </a:prstTxWarp>
            </a:bodyPr>
            <a:lstStyle/>
            <a:p>
              <a:endParaRPr lang="en-US"/>
            </a:p>
          </p:txBody>
        </p:sp>
        <p:sp>
          <p:nvSpPr>
            <p:cNvPr id="37003" name="Line 139"/>
            <p:cNvSpPr>
              <a:spLocks noChangeShapeType="1"/>
            </p:cNvSpPr>
            <p:nvPr/>
          </p:nvSpPr>
          <p:spPr bwMode="auto">
            <a:xfrm>
              <a:off x="2304" y="4221"/>
              <a:ext cx="170" cy="1"/>
            </a:xfrm>
            <a:prstGeom prst="line">
              <a:avLst/>
            </a:prstGeom>
            <a:noFill/>
            <a:ln w="76200">
              <a:solidFill>
                <a:srgbClr val="E21A1C"/>
              </a:solidFill>
              <a:prstDash val="sysDot"/>
              <a:round/>
              <a:headEnd/>
              <a:tailEnd/>
            </a:ln>
            <a:effectLst/>
          </p:spPr>
          <p:txBody>
            <a:bodyPr>
              <a:prstTxWarp prst="textNoShape">
                <a:avLst/>
              </a:prstTxWarp>
            </a:bodyPr>
            <a:lstStyle/>
            <a:p>
              <a:endParaRPr lang="en-US"/>
            </a:p>
          </p:txBody>
        </p:sp>
        <p:sp>
          <p:nvSpPr>
            <p:cNvPr id="37004" name="Text Box 140"/>
            <p:cNvSpPr txBox="1">
              <a:spLocks noChangeArrowheads="1"/>
            </p:cNvSpPr>
            <p:nvPr/>
          </p:nvSpPr>
          <p:spPr bwMode="auto">
            <a:xfrm>
              <a:off x="2522" y="3936"/>
              <a:ext cx="78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useful links</a:t>
              </a:r>
            </a:p>
          </p:txBody>
        </p:sp>
        <p:sp>
          <p:nvSpPr>
            <p:cNvPr id="37005" name="Text Box 141"/>
            <p:cNvSpPr txBox="1">
              <a:spLocks noChangeArrowheads="1"/>
            </p:cNvSpPr>
            <p:nvPr/>
          </p:nvSpPr>
          <p:spPr bwMode="auto">
            <a:xfrm>
              <a:off x="2522" y="4121"/>
              <a:ext cx="78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weak links</a:t>
              </a:r>
            </a:p>
          </p:txBody>
        </p:sp>
        <p:sp>
          <p:nvSpPr>
            <p:cNvPr id="37006" name="Text Box 142"/>
            <p:cNvSpPr txBox="1">
              <a:spLocks noChangeArrowheads="1"/>
            </p:cNvSpPr>
            <p:nvPr/>
          </p:nvSpPr>
          <p:spPr bwMode="auto">
            <a:xfrm>
              <a:off x="2522" y="4204"/>
              <a:ext cx="1092"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misconceptions</a:t>
              </a:r>
            </a:p>
          </p:txBody>
        </p:sp>
        <p:sp>
          <p:nvSpPr>
            <p:cNvPr id="37007" name="Rectangle 143"/>
            <p:cNvSpPr>
              <a:spLocks noChangeArrowheads="1"/>
            </p:cNvSpPr>
            <p:nvPr/>
          </p:nvSpPr>
          <p:spPr bwMode="auto">
            <a:xfrm>
              <a:off x="2256" y="3870"/>
              <a:ext cx="1248" cy="432"/>
            </a:xfrm>
            <a:prstGeom prst="rect">
              <a:avLst/>
            </a:prstGeom>
            <a:noFill/>
            <a:ln w="9525">
              <a:solidFill>
                <a:srgbClr val="662506"/>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085850" y="57150"/>
            <a:ext cx="2181225" cy="579438"/>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8B95C5"/>
                </a:solidFill>
                <a:latin typeface="Arial" pitchFamily="-65" charset="0"/>
                <a:ea typeface="Arial" pitchFamily="-65" charset="0"/>
                <a:cs typeface="Arial" pitchFamily="-65" charset="0"/>
              </a:rPr>
              <a:t>evidence</a:t>
            </a:r>
          </a:p>
        </p:txBody>
      </p:sp>
      <p:sp>
        <p:nvSpPr>
          <p:cNvPr id="37892" name="Text Box 4"/>
          <p:cNvSpPr txBox="1">
            <a:spLocks noChangeArrowheads="1"/>
          </p:cNvSpPr>
          <p:nvPr/>
        </p:nvSpPr>
        <p:spPr bwMode="auto">
          <a:xfrm rot="5400000">
            <a:off x="6690519" y="3048794"/>
            <a:ext cx="3057525" cy="579437"/>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8B95C5"/>
                </a:solidFill>
                <a:latin typeface="Arial" pitchFamily="-65" charset="0"/>
                <a:ea typeface="Arial" pitchFamily="-65" charset="0"/>
                <a:cs typeface="Arial" pitchFamily="-65" charset="0"/>
              </a:rPr>
              <a:t>mechanisms</a:t>
            </a:r>
          </a:p>
        </p:txBody>
      </p:sp>
      <p:sp>
        <p:nvSpPr>
          <p:cNvPr id="37893" name="Text Box 5"/>
          <p:cNvSpPr txBox="1">
            <a:spLocks noChangeArrowheads="1"/>
          </p:cNvSpPr>
          <p:nvPr/>
        </p:nvSpPr>
        <p:spPr bwMode="auto">
          <a:xfrm>
            <a:off x="304800" y="5959475"/>
            <a:ext cx="31146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8B95C5"/>
                </a:solidFill>
                <a:latin typeface="Arial" pitchFamily="-65" charset="0"/>
                <a:ea typeface="Arial" pitchFamily="-65" charset="0"/>
                <a:cs typeface="Arial" pitchFamily="-65" charset="0"/>
              </a:rPr>
              <a:t>predicted consequences</a:t>
            </a:r>
          </a:p>
        </p:txBody>
      </p:sp>
      <p:sp>
        <p:nvSpPr>
          <p:cNvPr id="37894" name="Text Box 6"/>
          <p:cNvSpPr txBox="1">
            <a:spLocks noChangeArrowheads="1"/>
          </p:cNvSpPr>
          <p:nvPr/>
        </p:nvSpPr>
        <p:spPr bwMode="auto">
          <a:xfrm>
            <a:off x="5905500" y="0"/>
            <a:ext cx="1973263" cy="579438"/>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3200" b="1">
                <a:solidFill>
                  <a:srgbClr val="8B95C5"/>
                </a:solidFill>
                <a:latin typeface="Arial" pitchFamily="-65" charset="0"/>
                <a:ea typeface="Arial" pitchFamily="-65" charset="0"/>
                <a:cs typeface="Arial" pitchFamily="-65" charset="0"/>
              </a:rPr>
              <a:t>causes</a:t>
            </a:r>
          </a:p>
        </p:txBody>
      </p:sp>
      <p:sp>
        <p:nvSpPr>
          <p:cNvPr id="37895" name="Text Box 7"/>
          <p:cNvSpPr txBox="1">
            <a:spLocks noChangeArrowheads="1"/>
          </p:cNvSpPr>
          <p:nvPr/>
        </p:nvSpPr>
        <p:spPr bwMode="auto">
          <a:xfrm>
            <a:off x="5157788" y="5988050"/>
            <a:ext cx="37242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B2CCE2"/>
                </a:solidFill>
                <a:latin typeface="Arial" pitchFamily="-65" charset="0"/>
                <a:ea typeface="Arial" pitchFamily="-65" charset="0"/>
                <a:cs typeface="Arial" pitchFamily="-65" charset="0"/>
              </a:rPr>
              <a:t>mitigation &amp; adaptation</a:t>
            </a:r>
          </a:p>
        </p:txBody>
      </p:sp>
      <p:sp>
        <p:nvSpPr>
          <p:cNvPr id="37896" name="Line 8"/>
          <p:cNvSpPr>
            <a:spLocks noChangeShapeType="1"/>
          </p:cNvSpPr>
          <p:nvPr/>
        </p:nvSpPr>
        <p:spPr bwMode="auto">
          <a:xfrm>
            <a:off x="3943350" y="190500"/>
            <a:ext cx="238125" cy="2276475"/>
          </a:xfrm>
          <a:prstGeom prst="line">
            <a:avLst/>
          </a:prstGeom>
          <a:noFill/>
          <a:ln w="3175">
            <a:solidFill>
              <a:srgbClr val="8B95C5"/>
            </a:solidFill>
            <a:prstDash val="lgDash"/>
            <a:round/>
            <a:headEnd/>
            <a:tailEnd/>
          </a:ln>
          <a:effectLst/>
        </p:spPr>
        <p:txBody>
          <a:bodyPr>
            <a:prstTxWarp prst="textNoShape">
              <a:avLst/>
            </a:prstTxWarp>
          </a:bodyPr>
          <a:lstStyle/>
          <a:p>
            <a:endParaRPr lang="en-US"/>
          </a:p>
        </p:txBody>
      </p:sp>
      <p:sp>
        <p:nvSpPr>
          <p:cNvPr id="37897" name="Line 9"/>
          <p:cNvSpPr>
            <a:spLocks noChangeShapeType="1"/>
          </p:cNvSpPr>
          <p:nvPr/>
        </p:nvSpPr>
        <p:spPr bwMode="auto">
          <a:xfrm>
            <a:off x="762000" y="2466975"/>
            <a:ext cx="2743200" cy="647700"/>
          </a:xfrm>
          <a:prstGeom prst="line">
            <a:avLst/>
          </a:prstGeom>
          <a:noFill/>
          <a:ln w="3175">
            <a:solidFill>
              <a:srgbClr val="8B95C5"/>
            </a:solidFill>
            <a:prstDash val="lgDash"/>
            <a:round/>
            <a:headEnd/>
            <a:tailEnd/>
          </a:ln>
          <a:effectLst/>
        </p:spPr>
        <p:txBody>
          <a:bodyPr>
            <a:prstTxWarp prst="textNoShape">
              <a:avLst/>
            </a:prstTxWarp>
          </a:bodyPr>
          <a:lstStyle/>
          <a:p>
            <a:endParaRPr lang="en-US"/>
          </a:p>
        </p:txBody>
      </p:sp>
      <p:sp>
        <p:nvSpPr>
          <p:cNvPr id="37898" name="Line 10"/>
          <p:cNvSpPr>
            <a:spLocks noChangeShapeType="1"/>
          </p:cNvSpPr>
          <p:nvPr/>
        </p:nvSpPr>
        <p:spPr bwMode="auto">
          <a:xfrm flipH="1" flipV="1">
            <a:off x="4562475" y="3810000"/>
            <a:ext cx="1143000" cy="2333625"/>
          </a:xfrm>
          <a:prstGeom prst="line">
            <a:avLst/>
          </a:prstGeom>
          <a:noFill/>
          <a:ln w="3175">
            <a:solidFill>
              <a:srgbClr val="8B95C5"/>
            </a:solidFill>
            <a:prstDash val="lgDash"/>
            <a:round/>
            <a:headEnd/>
            <a:tailEnd/>
          </a:ln>
          <a:effectLst/>
        </p:spPr>
        <p:txBody>
          <a:bodyPr>
            <a:prstTxWarp prst="textNoShape">
              <a:avLst/>
            </a:prstTxWarp>
          </a:bodyPr>
          <a:lstStyle/>
          <a:p>
            <a:endParaRPr lang="en-US"/>
          </a:p>
        </p:txBody>
      </p:sp>
      <p:sp>
        <p:nvSpPr>
          <p:cNvPr id="37899" name="Line 11"/>
          <p:cNvSpPr>
            <a:spLocks noChangeShapeType="1"/>
          </p:cNvSpPr>
          <p:nvPr/>
        </p:nvSpPr>
        <p:spPr bwMode="auto">
          <a:xfrm flipH="1" flipV="1">
            <a:off x="5057775" y="3705225"/>
            <a:ext cx="3171825" cy="1543050"/>
          </a:xfrm>
          <a:prstGeom prst="line">
            <a:avLst/>
          </a:prstGeom>
          <a:noFill/>
          <a:ln w="3175">
            <a:solidFill>
              <a:srgbClr val="8B95C5"/>
            </a:solidFill>
            <a:prstDash val="lgDash"/>
            <a:round/>
            <a:headEnd/>
            <a:tailEnd/>
          </a:ln>
          <a:effectLst/>
        </p:spPr>
        <p:txBody>
          <a:bodyPr>
            <a:prstTxWarp prst="textNoShape">
              <a:avLst/>
            </a:prstTxWarp>
          </a:bodyPr>
          <a:lstStyle/>
          <a:p>
            <a:endParaRPr lang="en-US"/>
          </a:p>
        </p:txBody>
      </p:sp>
      <p:sp>
        <p:nvSpPr>
          <p:cNvPr id="37900" name="Line 12"/>
          <p:cNvSpPr>
            <a:spLocks noChangeShapeType="1"/>
          </p:cNvSpPr>
          <p:nvPr/>
        </p:nvSpPr>
        <p:spPr bwMode="auto">
          <a:xfrm flipH="1">
            <a:off x="5000625" y="1924050"/>
            <a:ext cx="2981325" cy="1076325"/>
          </a:xfrm>
          <a:prstGeom prst="line">
            <a:avLst/>
          </a:prstGeom>
          <a:noFill/>
          <a:ln w="3175">
            <a:solidFill>
              <a:srgbClr val="8B95C5"/>
            </a:solidFill>
            <a:prstDash val="lgDash"/>
            <a:round/>
            <a:headEnd/>
            <a:tailEnd/>
          </a:ln>
          <a:effectLst/>
        </p:spPr>
        <p:txBody>
          <a:bodyPr>
            <a:prstTxWarp prst="textNoShape">
              <a:avLst/>
            </a:prstTxWarp>
          </a:bodyPr>
          <a:lstStyle/>
          <a:p>
            <a:endParaRPr lang="en-US"/>
          </a:p>
        </p:txBody>
      </p:sp>
      <p:sp>
        <p:nvSpPr>
          <p:cNvPr id="37903" name="Oval 15"/>
          <p:cNvSpPr>
            <a:spLocks noChangeArrowheads="1"/>
          </p:cNvSpPr>
          <p:nvPr/>
        </p:nvSpPr>
        <p:spPr bwMode="auto">
          <a:xfrm>
            <a:off x="5724525" y="592138"/>
            <a:ext cx="66675" cy="66675"/>
          </a:xfrm>
          <a:prstGeom prst="ellipse">
            <a:avLst/>
          </a:prstGeom>
          <a:solidFill>
            <a:srgbClr val="757575"/>
          </a:solidFill>
          <a:ln w="9525">
            <a:noFill/>
            <a:round/>
            <a:headEnd/>
            <a:tailEnd/>
          </a:ln>
        </p:spPr>
        <p:txBody>
          <a:bodyPr>
            <a:prstTxWarp prst="textNoShape">
              <a:avLst/>
            </a:prstTxWarp>
          </a:bodyPr>
          <a:lstStyle/>
          <a:p>
            <a:endParaRPr lang="en-US"/>
          </a:p>
        </p:txBody>
      </p:sp>
      <p:sp>
        <p:nvSpPr>
          <p:cNvPr id="37904" name="Oval 16"/>
          <p:cNvSpPr>
            <a:spLocks noChangeArrowheads="1"/>
          </p:cNvSpPr>
          <p:nvPr/>
        </p:nvSpPr>
        <p:spPr bwMode="auto">
          <a:xfrm>
            <a:off x="5740400" y="633413"/>
            <a:ext cx="33338" cy="33337"/>
          </a:xfrm>
          <a:prstGeom prst="ellipse">
            <a:avLst/>
          </a:prstGeom>
          <a:solidFill>
            <a:srgbClr val="A1A1A1"/>
          </a:solidFill>
          <a:ln w="9525">
            <a:noFill/>
            <a:round/>
            <a:headEnd/>
            <a:tailEnd/>
          </a:ln>
        </p:spPr>
        <p:txBody>
          <a:bodyPr>
            <a:prstTxWarp prst="textNoShape">
              <a:avLst/>
            </a:prstTxWarp>
          </a:bodyPr>
          <a:lstStyle/>
          <a:p>
            <a:endParaRPr lang="en-US"/>
          </a:p>
        </p:txBody>
      </p:sp>
      <p:sp>
        <p:nvSpPr>
          <p:cNvPr id="37905" name="Oval 17"/>
          <p:cNvSpPr>
            <a:spLocks noChangeArrowheads="1"/>
          </p:cNvSpPr>
          <p:nvPr/>
        </p:nvSpPr>
        <p:spPr bwMode="auto">
          <a:xfrm>
            <a:off x="5740400" y="633413"/>
            <a:ext cx="33338" cy="33337"/>
          </a:xfrm>
          <a:prstGeom prst="ellipse">
            <a:avLst/>
          </a:prstGeom>
          <a:solidFill>
            <a:srgbClr val="FDCC8A"/>
          </a:solidFill>
          <a:ln w="9525">
            <a:noFill/>
            <a:round/>
            <a:headEnd/>
            <a:tailEnd/>
          </a:ln>
        </p:spPr>
        <p:txBody>
          <a:bodyPr>
            <a:prstTxWarp prst="textNoShape">
              <a:avLst/>
            </a:prstTxWarp>
          </a:bodyPr>
          <a:lstStyle/>
          <a:p>
            <a:endParaRPr lang="en-US"/>
          </a:p>
        </p:txBody>
      </p:sp>
      <p:sp>
        <p:nvSpPr>
          <p:cNvPr id="37906" name="Line 18"/>
          <p:cNvSpPr>
            <a:spLocks noChangeShapeType="1"/>
          </p:cNvSpPr>
          <p:nvPr/>
        </p:nvSpPr>
        <p:spPr bwMode="auto">
          <a:xfrm flipH="1" flipV="1">
            <a:off x="4953000" y="519113"/>
            <a:ext cx="663575" cy="319087"/>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09" name="Oval 21"/>
          <p:cNvSpPr>
            <a:spLocks noChangeArrowheads="1"/>
          </p:cNvSpPr>
          <p:nvPr/>
        </p:nvSpPr>
        <p:spPr bwMode="auto">
          <a:xfrm>
            <a:off x="5757863" y="5110163"/>
            <a:ext cx="155575" cy="157162"/>
          </a:xfrm>
          <a:prstGeom prst="ellipse">
            <a:avLst/>
          </a:prstGeom>
          <a:solidFill>
            <a:srgbClr val="757575"/>
          </a:solidFill>
          <a:ln w="9525">
            <a:noFill/>
            <a:round/>
            <a:headEnd/>
            <a:tailEnd/>
          </a:ln>
        </p:spPr>
        <p:txBody>
          <a:bodyPr>
            <a:prstTxWarp prst="textNoShape">
              <a:avLst/>
            </a:prstTxWarp>
          </a:bodyPr>
          <a:lstStyle/>
          <a:p>
            <a:endParaRPr lang="en-US"/>
          </a:p>
        </p:txBody>
      </p:sp>
      <p:sp>
        <p:nvSpPr>
          <p:cNvPr id="37910" name="Oval 22"/>
          <p:cNvSpPr>
            <a:spLocks noChangeArrowheads="1"/>
          </p:cNvSpPr>
          <p:nvPr/>
        </p:nvSpPr>
        <p:spPr bwMode="auto">
          <a:xfrm>
            <a:off x="5757863" y="5110163"/>
            <a:ext cx="155575" cy="157162"/>
          </a:xfrm>
          <a:prstGeom prst="ellipse">
            <a:avLst/>
          </a:prstGeom>
          <a:solidFill>
            <a:srgbClr val="A1A1A1"/>
          </a:solidFill>
          <a:ln w="9525">
            <a:noFill/>
            <a:round/>
            <a:headEnd/>
            <a:tailEnd/>
          </a:ln>
        </p:spPr>
        <p:txBody>
          <a:bodyPr>
            <a:prstTxWarp prst="textNoShape">
              <a:avLst/>
            </a:prstTxWarp>
          </a:bodyPr>
          <a:lstStyle/>
          <a:p>
            <a:endParaRPr lang="en-US"/>
          </a:p>
        </p:txBody>
      </p:sp>
      <p:sp>
        <p:nvSpPr>
          <p:cNvPr id="37911" name="Oval 23"/>
          <p:cNvSpPr>
            <a:spLocks noChangeArrowheads="1"/>
          </p:cNvSpPr>
          <p:nvPr/>
        </p:nvSpPr>
        <p:spPr bwMode="auto">
          <a:xfrm>
            <a:off x="5822950" y="5249863"/>
            <a:ext cx="33338" cy="33337"/>
          </a:xfrm>
          <a:prstGeom prst="ellipse">
            <a:avLst/>
          </a:prstGeom>
          <a:solidFill>
            <a:srgbClr val="FDCC8A"/>
          </a:solidFill>
          <a:ln w="9525">
            <a:noFill/>
            <a:round/>
            <a:headEnd/>
            <a:tailEnd/>
          </a:ln>
        </p:spPr>
        <p:txBody>
          <a:bodyPr>
            <a:prstTxWarp prst="textNoShape">
              <a:avLst/>
            </a:prstTxWarp>
          </a:bodyPr>
          <a:lstStyle/>
          <a:p>
            <a:endParaRPr lang="en-US"/>
          </a:p>
        </p:txBody>
      </p:sp>
      <p:sp>
        <p:nvSpPr>
          <p:cNvPr id="37912" name="Line 24"/>
          <p:cNvSpPr>
            <a:spLocks noChangeShapeType="1"/>
          </p:cNvSpPr>
          <p:nvPr/>
        </p:nvSpPr>
        <p:spPr bwMode="auto">
          <a:xfrm flipV="1">
            <a:off x="5791200" y="1209675"/>
            <a:ext cx="1143000" cy="641350"/>
          </a:xfrm>
          <a:prstGeom prst="line">
            <a:avLst/>
          </a:prstGeom>
          <a:noFill/>
          <a:ln w="98425">
            <a:solidFill>
              <a:srgbClr val="757575"/>
            </a:solidFill>
            <a:round/>
            <a:headEnd/>
            <a:tailEnd/>
          </a:ln>
        </p:spPr>
        <p:txBody>
          <a:bodyPr>
            <a:prstTxWarp prst="textNoShape">
              <a:avLst/>
            </a:prstTxWarp>
          </a:bodyPr>
          <a:lstStyle/>
          <a:p>
            <a:endParaRPr lang="en-US"/>
          </a:p>
        </p:txBody>
      </p:sp>
      <p:sp>
        <p:nvSpPr>
          <p:cNvPr id="37916" name="Line 28"/>
          <p:cNvSpPr>
            <a:spLocks noChangeShapeType="1"/>
          </p:cNvSpPr>
          <p:nvPr/>
        </p:nvSpPr>
        <p:spPr bwMode="auto">
          <a:xfrm>
            <a:off x="5791200" y="1851025"/>
            <a:ext cx="180975" cy="461963"/>
          </a:xfrm>
          <a:prstGeom prst="line">
            <a:avLst/>
          </a:prstGeom>
          <a:noFill/>
          <a:ln w="57150">
            <a:solidFill>
              <a:srgbClr val="A0A0A0"/>
            </a:solidFill>
            <a:round/>
            <a:headEnd/>
            <a:tailEnd/>
          </a:ln>
        </p:spPr>
        <p:txBody>
          <a:bodyPr>
            <a:prstTxWarp prst="textNoShape">
              <a:avLst/>
            </a:prstTxWarp>
          </a:bodyPr>
          <a:lstStyle/>
          <a:p>
            <a:endParaRPr lang="en-US"/>
          </a:p>
        </p:txBody>
      </p:sp>
      <p:sp>
        <p:nvSpPr>
          <p:cNvPr id="37920" name="Line 32"/>
          <p:cNvSpPr>
            <a:spLocks noChangeShapeType="1"/>
          </p:cNvSpPr>
          <p:nvPr/>
        </p:nvSpPr>
        <p:spPr bwMode="auto">
          <a:xfrm flipV="1">
            <a:off x="4419600" y="838200"/>
            <a:ext cx="1143000" cy="2247900"/>
          </a:xfrm>
          <a:prstGeom prst="line">
            <a:avLst/>
          </a:prstGeom>
          <a:noFill/>
          <a:ln w="57150">
            <a:solidFill>
              <a:srgbClr val="FDCC8A"/>
            </a:solidFill>
            <a:round/>
            <a:headEnd/>
            <a:tailEnd/>
          </a:ln>
        </p:spPr>
        <p:txBody>
          <a:bodyPr>
            <a:prstTxWarp prst="textNoShape">
              <a:avLst/>
            </a:prstTxWarp>
          </a:bodyPr>
          <a:lstStyle/>
          <a:p>
            <a:endParaRPr lang="en-US"/>
          </a:p>
        </p:txBody>
      </p:sp>
      <p:sp>
        <p:nvSpPr>
          <p:cNvPr id="37921" name="Line 33"/>
          <p:cNvSpPr>
            <a:spLocks noChangeShapeType="1"/>
          </p:cNvSpPr>
          <p:nvPr/>
        </p:nvSpPr>
        <p:spPr bwMode="auto">
          <a:xfrm>
            <a:off x="4398963" y="3086100"/>
            <a:ext cx="1431925" cy="20986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24" name="Line 36"/>
          <p:cNvSpPr>
            <a:spLocks noChangeShapeType="1"/>
          </p:cNvSpPr>
          <p:nvPr/>
        </p:nvSpPr>
        <p:spPr bwMode="auto">
          <a:xfrm>
            <a:off x="4398963" y="3086100"/>
            <a:ext cx="1860550" cy="16287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27" name="Line 39"/>
          <p:cNvSpPr>
            <a:spLocks noChangeShapeType="1"/>
          </p:cNvSpPr>
          <p:nvPr/>
        </p:nvSpPr>
        <p:spPr bwMode="auto">
          <a:xfrm flipH="1" flipV="1">
            <a:off x="2762250" y="1028700"/>
            <a:ext cx="1636713" cy="2057400"/>
          </a:xfrm>
          <a:prstGeom prst="line">
            <a:avLst/>
          </a:prstGeom>
          <a:noFill/>
          <a:ln w="98425">
            <a:solidFill>
              <a:srgbClr val="757575"/>
            </a:solidFill>
            <a:round/>
            <a:headEnd/>
            <a:tailEnd/>
          </a:ln>
        </p:spPr>
        <p:txBody>
          <a:bodyPr>
            <a:prstTxWarp prst="textNoShape">
              <a:avLst/>
            </a:prstTxWarp>
          </a:bodyPr>
          <a:lstStyle/>
          <a:p>
            <a:endParaRPr lang="en-US"/>
          </a:p>
        </p:txBody>
      </p:sp>
      <p:sp>
        <p:nvSpPr>
          <p:cNvPr id="37930" name="Line 42"/>
          <p:cNvSpPr>
            <a:spLocks noChangeShapeType="1"/>
          </p:cNvSpPr>
          <p:nvPr/>
        </p:nvSpPr>
        <p:spPr bwMode="auto">
          <a:xfrm>
            <a:off x="4398963" y="3086100"/>
            <a:ext cx="2206625" cy="243522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33" name="Line 45"/>
          <p:cNvSpPr>
            <a:spLocks noChangeShapeType="1"/>
          </p:cNvSpPr>
          <p:nvPr/>
        </p:nvSpPr>
        <p:spPr bwMode="auto">
          <a:xfrm flipV="1">
            <a:off x="4398963" y="1851025"/>
            <a:ext cx="1392237" cy="12350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36" name="Line 48"/>
          <p:cNvSpPr>
            <a:spLocks noChangeShapeType="1"/>
          </p:cNvSpPr>
          <p:nvPr/>
        </p:nvSpPr>
        <p:spPr bwMode="auto">
          <a:xfrm flipH="1">
            <a:off x="1263650" y="3086100"/>
            <a:ext cx="3135313" cy="38735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39" name="Line 51"/>
          <p:cNvSpPr>
            <a:spLocks noChangeShapeType="1"/>
          </p:cNvSpPr>
          <p:nvPr/>
        </p:nvSpPr>
        <p:spPr bwMode="auto">
          <a:xfrm>
            <a:off x="4398963" y="3086100"/>
            <a:ext cx="947737" cy="1341438"/>
          </a:xfrm>
          <a:prstGeom prst="line">
            <a:avLst/>
          </a:prstGeom>
          <a:noFill/>
          <a:ln w="147638">
            <a:solidFill>
              <a:srgbClr val="757575"/>
            </a:solidFill>
            <a:round/>
            <a:headEnd/>
            <a:tailEnd/>
          </a:ln>
        </p:spPr>
        <p:txBody>
          <a:bodyPr>
            <a:prstTxWarp prst="textNoShape">
              <a:avLst/>
            </a:prstTxWarp>
          </a:bodyPr>
          <a:lstStyle/>
          <a:p>
            <a:endParaRPr lang="en-US"/>
          </a:p>
        </p:txBody>
      </p:sp>
      <p:sp>
        <p:nvSpPr>
          <p:cNvPr id="37945" name="Line 57"/>
          <p:cNvSpPr>
            <a:spLocks noChangeShapeType="1"/>
          </p:cNvSpPr>
          <p:nvPr/>
        </p:nvSpPr>
        <p:spPr bwMode="auto">
          <a:xfrm flipH="1" flipV="1">
            <a:off x="2211388" y="2287588"/>
            <a:ext cx="2187575" cy="798512"/>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46" name="Line 58"/>
          <p:cNvSpPr>
            <a:spLocks noChangeShapeType="1"/>
          </p:cNvSpPr>
          <p:nvPr/>
        </p:nvSpPr>
        <p:spPr bwMode="auto">
          <a:xfrm flipH="1" flipV="1">
            <a:off x="2219325" y="2262188"/>
            <a:ext cx="2189163" cy="798512"/>
          </a:xfrm>
          <a:prstGeom prst="line">
            <a:avLst/>
          </a:prstGeom>
          <a:noFill/>
          <a:ln w="0">
            <a:solidFill>
              <a:srgbClr val="A0A0A0"/>
            </a:solidFill>
            <a:round/>
            <a:headEnd/>
            <a:tailEnd/>
          </a:ln>
        </p:spPr>
        <p:txBody>
          <a:bodyPr>
            <a:prstTxWarp prst="textNoShape">
              <a:avLst/>
            </a:prstTxWarp>
          </a:bodyPr>
          <a:lstStyle/>
          <a:p>
            <a:endParaRPr lang="en-US"/>
          </a:p>
        </p:txBody>
      </p:sp>
      <p:sp>
        <p:nvSpPr>
          <p:cNvPr id="37947" name="Line 59"/>
          <p:cNvSpPr>
            <a:spLocks noChangeShapeType="1"/>
          </p:cNvSpPr>
          <p:nvPr/>
        </p:nvSpPr>
        <p:spPr bwMode="auto">
          <a:xfrm flipH="1" flipV="1">
            <a:off x="2219325" y="2262188"/>
            <a:ext cx="2189163" cy="798512"/>
          </a:xfrm>
          <a:prstGeom prst="line">
            <a:avLst/>
          </a:prstGeom>
          <a:noFill/>
          <a:ln w="0">
            <a:solidFill>
              <a:srgbClr val="FDCC8A"/>
            </a:solidFill>
            <a:round/>
            <a:headEnd/>
            <a:tailEnd/>
          </a:ln>
        </p:spPr>
        <p:txBody>
          <a:bodyPr>
            <a:prstTxWarp prst="textNoShape">
              <a:avLst/>
            </a:prstTxWarp>
          </a:bodyPr>
          <a:lstStyle/>
          <a:p>
            <a:endParaRPr lang="en-US"/>
          </a:p>
        </p:txBody>
      </p:sp>
      <p:sp>
        <p:nvSpPr>
          <p:cNvPr id="37950" name="Line 62"/>
          <p:cNvSpPr>
            <a:spLocks noChangeShapeType="1"/>
          </p:cNvSpPr>
          <p:nvPr/>
        </p:nvSpPr>
        <p:spPr bwMode="auto">
          <a:xfrm flipV="1">
            <a:off x="4419600" y="2733675"/>
            <a:ext cx="2165350" cy="390525"/>
          </a:xfrm>
          <a:prstGeom prst="line">
            <a:avLst/>
          </a:prstGeom>
          <a:noFill/>
          <a:ln w="57150">
            <a:solidFill>
              <a:srgbClr val="FDCC8A"/>
            </a:solidFill>
            <a:round/>
            <a:headEnd/>
            <a:tailEnd/>
          </a:ln>
        </p:spPr>
        <p:txBody>
          <a:bodyPr>
            <a:prstTxWarp prst="textNoShape">
              <a:avLst/>
            </a:prstTxWarp>
          </a:bodyPr>
          <a:lstStyle/>
          <a:p>
            <a:endParaRPr lang="en-US"/>
          </a:p>
        </p:txBody>
      </p:sp>
      <p:sp>
        <p:nvSpPr>
          <p:cNvPr id="37951" name="Oval 63"/>
          <p:cNvSpPr>
            <a:spLocks noChangeArrowheads="1"/>
          </p:cNvSpPr>
          <p:nvPr/>
        </p:nvSpPr>
        <p:spPr bwMode="auto">
          <a:xfrm>
            <a:off x="1165225" y="3373438"/>
            <a:ext cx="206375" cy="206375"/>
          </a:xfrm>
          <a:prstGeom prst="ellipse">
            <a:avLst/>
          </a:prstGeom>
          <a:solidFill>
            <a:srgbClr val="757575"/>
          </a:solidFill>
          <a:ln w="9525">
            <a:noFill/>
            <a:round/>
            <a:headEnd/>
            <a:tailEnd/>
          </a:ln>
        </p:spPr>
        <p:txBody>
          <a:bodyPr>
            <a:prstTxWarp prst="textNoShape">
              <a:avLst/>
            </a:prstTxWarp>
          </a:bodyPr>
          <a:lstStyle/>
          <a:p>
            <a:endParaRPr lang="en-US"/>
          </a:p>
        </p:txBody>
      </p:sp>
      <p:sp>
        <p:nvSpPr>
          <p:cNvPr id="37952" name="Oval 64"/>
          <p:cNvSpPr>
            <a:spLocks noChangeArrowheads="1"/>
          </p:cNvSpPr>
          <p:nvPr/>
        </p:nvSpPr>
        <p:spPr bwMode="auto">
          <a:xfrm>
            <a:off x="1165225" y="3373438"/>
            <a:ext cx="206375" cy="206375"/>
          </a:xfrm>
          <a:prstGeom prst="ellipse">
            <a:avLst/>
          </a:prstGeom>
          <a:solidFill>
            <a:srgbClr val="A1A1A1"/>
          </a:solidFill>
          <a:ln w="9525">
            <a:noFill/>
            <a:round/>
            <a:headEnd/>
            <a:tailEnd/>
          </a:ln>
        </p:spPr>
        <p:txBody>
          <a:bodyPr>
            <a:prstTxWarp prst="textNoShape">
              <a:avLst/>
            </a:prstTxWarp>
          </a:bodyPr>
          <a:lstStyle/>
          <a:p>
            <a:endParaRPr lang="en-US"/>
          </a:p>
        </p:txBody>
      </p:sp>
      <p:sp>
        <p:nvSpPr>
          <p:cNvPr id="37953" name="Oval 65"/>
          <p:cNvSpPr>
            <a:spLocks noChangeArrowheads="1"/>
          </p:cNvSpPr>
          <p:nvPr/>
        </p:nvSpPr>
        <p:spPr bwMode="auto">
          <a:xfrm>
            <a:off x="1239838" y="3522663"/>
            <a:ext cx="65087" cy="65087"/>
          </a:xfrm>
          <a:prstGeom prst="ellipse">
            <a:avLst/>
          </a:prstGeom>
          <a:solidFill>
            <a:srgbClr val="FDCC8A"/>
          </a:solidFill>
          <a:ln w="9525">
            <a:noFill/>
            <a:round/>
            <a:headEnd/>
            <a:tailEnd/>
          </a:ln>
        </p:spPr>
        <p:txBody>
          <a:bodyPr>
            <a:prstTxWarp prst="textNoShape">
              <a:avLst/>
            </a:prstTxWarp>
          </a:bodyPr>
          <a:lstStyle/>
          <a:p>
            <a:endParaRPr lang="en-US"/>
          </a:p>
        </p:txBody>
      </p:sp>
      <p:sp>
        <p:nvSpPr>
          <p:cNvPr id="37954" name="Line 66"/>
          <p:cNvSpPr>
            <a:spLocks noChangeShapeType="1"/>
          </p:cNvSpPr>
          <p:nvPr/>
        </p:nvSpPr>
        <p:spPr bwMode="auto">
          <a:xfrm flipH="1">
            <a:off x="1511300" y="2287588"/>
            <a:ext cx="700088" cy="215582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57" name="Line 69"/>
          <p:cNvSpPr>
            <a:spLocks noChangeShapeType="1"/>
          </p:cNvSpPr>
          <p:nvPr/>
        </p:nvSpPr>
        <p:spPr bwMode="auto">
          <a:xfrm>
            <a:off x="2211388" y="2287588"/>
            <a:ext cx="542925" cy="219710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60" name="Line 72"/>
          <p:cNvSpPr>
            <a:spLocks noChangeShapeType="1"/>
          </p:cNvSpPr>
          <p:nvPr/>
        </p:nvSpPr>
        <p:spPr bwMode="auto">
          <a:xfrm flipH="1">
            <a:off x="2120900" y="2287588"/>
            <a:ext cx="90488" cy="241935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63" name="Line 75"/>
          <p:cNvSpPr>
            <a:spLocks noChangeShapeType="1"/>
          </p:cNvSpPr>
          <p:nvPr/>
        </p:nvSpPr>
        <p:spPr bwMode="auto">
          <a:xfrm>
            <a:off x="2211388" y="2287588"/>
            <a:ext cx="747712" cy="36861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66" name="Line 78"/>
          <p:cNvSpPr>
            <a:spLocks noChangeShapeType="1"/>
          </p:cNvSpPr>
          <p:nvPr/>
        </p:nvSpPr>
        <p:spPr bwMode="auto">
          <a:xfrm flipH="1">
            <a:off x="1766888" y="2287588"/>
            <a:ext cx="444500" cy="3621087"/>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69" name="Line 81"/>
          <p:cNvSpPr>
            <a:spLocks noChangeShapeType="1"/>
          </p:cNvSpPr>
          <p:nvPr/>
        </p:nvSpPr>
        <p:spPr bwMode="auto">
          <a:xfrm flipH="1" flipV="1">
            <a:off x="1116013" y="1604963"/>
            <a:ext cx="1095375" cy="68262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72" name="Line 84"/>
          <p:cNvSpPr>
            <a:spLocks noChangeShapeType="1"/>
          </p:cNvSpPr>
          <p:nvPr/>
        </p:nvSpPr>
        <p:spPr bwMode="auto">
          <a:xfrm flipH="1" flipV="1">
            <a:off x="1050925" y="922338"/>
            <a:ext cx="1160463" cy="1365250"/>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7975" name="Oval 87"/>
          <p:cNvSpPr>
            <a:spLocks noChangeArrowheads="1"/>
          </p:cNvSpPr>
          <p:nvPr/>
        </p:nvSpPr>
        <p:spPr bwMode="auto">
          <a:xfrm>
            <a:off x="2185988" y="2262188"/>
            <a:ext cx="66675" cy="66675"/>
          </a:xfrm>
          <a:prstGeom prst="ellipse">
            <a:avLst/>
          </a:prstGeom>
          <a:solidFill>
            <a:srgbClr val="757575"/>
          </a:solidFill>
          <a:ln w="9525">
            <a:noFill/>
            <a:round/>
            <a:headEnd/>
            <a:tailEnd/>
          </a:ln>
        </p:spPr>
        <p:txBody>
          <a:bodyPr>
            <a:prstTxWarp prst="textNoShape">
              <a:avLst/>
            </a:prstTxWarp>
          </a:bodyPr>
          <a:lstStyle/>
          <a:p>
            <a:endParaRPr lang="en-US"/>
          </a:p>
        </p:txBody>
      </p:sp>
      <p:sp>
        <p:nvSpPr>
          <p:cNvPr id="37976" name="Oval 88"/>
          <p:cNvSpPr>
            <a:spLocks noChangeArrowheads="1"/>
          </p:cNvSpPr>
          <p:nvPr/>
        </p:nvSpPr>
        <p:spPr bwMode="auto">
          <a:xfrm>
            <a:off x="2201863" y="2303463"/>
            <a:ext cx="33337" cy="33337"/>
          </a:xfrm>
          <a:prstGeom prst="ellipse">
            <a:avLst/>
          </a:prstGeom>
          <a:solidFill>
            <a:srgbClr val="A1A1A1"/>
          </a:solidFill>
          <a:ln w="9525">
            <a:noFill/>
            <a:round/>
            <a:headEnd/>
            <a:tailEnd/>
          </a:ln>
        </p:spPr>
        <p:txBody>
          <a:bodyPr>
            <a:prstTxWarp prst="textNoShape">
              <a:avLst/>
            </a:prstTxWarp>
          </a:bodyPr>
          <a:lstStyle/>
          <a:p>
            <a:endParaRPr lang="en-US"/>
          </a:p>
        </p:txBody>
      </p:sp>
      <p:sp>
        <p:nvSpPr>
          <p:cNvPr id="37977" name="Oval 89"/>
          <p:cNvSpPr>
            <a:spLocks noChangeArrowheads="1"/>
          </p:cNvSpPr>
          <p:nvPr/>
        </p:nvSpPr>
        <p:spPr bwMode="auto">
          <a:xfrm>
            <a:off x="2201863" y="2303463"/>
            <a:ext cx="33337" cy="33337"/>
          </a:xfrm>
          <a:prstGeom prst="ellipse">
            <a:avLst/>
          </a:prstGeom>
          <a:solidFill>
            <a:srgbClr val="FDCC8A"/>
          </a:solidFill>
          <a:ln w="9525">
            <a:noFill/>
            <a:round/>
            <a:headEnd/>
            <a:tailEnd/>
          </a:ln>
        </p:spPr>
        <p:txBody>
          <a:bodyPr>
            <a:prstTxWarp prst="textNoShape">
              <a:avLst/>
            </a:prstTxWarp>
          </a:bodyPr>
          <a:lstStyle/>
          <a:p>
            <a:endParaRPr lang="en-US"/>
          </a:p>
        </p:txBody>
      </p:sp>
      <p:sp>
        <p:nvSpPr>
          <p:cNvPr id="37978" name="Oval 90"/>
          <p:cNvSpPr>
            <a:spLocks noChangeArrowheads="1"/>
          </p:cNvSpPr>
          <p:nvPr/>
        </p:nvSpPr>
        <p:spPr bwMode="auto">
          <a:xfrm>
            <a:off x="5781675" y="1843088"/>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79" name="Oval 91"/>
          <p:cNvSpPr>
            <a:spLocks noChangeArrowheads="1"/>
          </p:cNvSpPr>
          <p:nvPr/>
        </p:nvSpPr>
        <p:spPr bwMode="auto">
          <a:xfrm>
            <a:off x="5584825" y="1646238"/>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80" name="Oval 92"/>
          <p:cNvSpPr>
            <a:spLocks noChangeArrowheads="1"/>
          </p:cNvSpPr>
          <p:nvPr/>
        </p:nvSpPr>
        <p:spPr bwMode="auto">
          <a:xfrm>
            <a:off x="5962650" y="2303463"/>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81" name="Oval 93"/>
          <p:cNvSpPr>
            <a:spLocks noChangeArrowheads="1"/>
          </p:cNvSpPr>
          <p:nvPr/>
        </p:nvSpPr>
        <p:spPr bwMode="auto">
          <a:xfrm>
            <a:off x="5765800" y="2106613"/>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82" name="Oval 94"/>
          <p:cNvSpPr>
            <a:spLocks noChangeArrowheads="1"/>
          </p:cNvSpPr>
          <p:nvPr/>
        </p:nvSpPr>
        <p:spPr bwMode="auto">
          <a:xfrm>
            <a:off x="5740400" y="6096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83" name="Oval 95"/>
          <p:cNvSpPr>
            <a:spLocks noChangeArrowheads="1"/>
          </p:cNvSpPr>
          <p:nvPr/>
        </p:nvSpPr>
        <p:spPr bwMode="auto">
          <a:xfrm>
            <a:off x="5272088" y="509588"/>
            <a:ext cx="633412" cy="63341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84" name="Oval 96"/>
          <p:cNvSpPr>
            <a:spLocks noChangeArrowheads="1"/>
          </p:cNvSpPr>
          <p:nvPr/>
        </p:nvSpPr>
        <p:spPr bwMode="auto">
          <a:xfrm>
            <a:off x="6926263" y="1201738"/>
            <a:ext cx="23812"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85" name="Oval 97"/>
          <p:cNvSpPr>
            <a:spLocks noChangeArrowheads="1"/>
          </p:cNvSpPr>
          <p:nvPr/>
        </p:nvSpPr>
        <p:spPr bwMode="auto">
          <a:xfrm>
            <a:off x="6621463" y="896938"/>
            <a:ext cx="633412" cy="63341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86" name="Oval 98"/>
          <p:cNvSpPr>
            <a:spLocks noChangeArrowheads="1"/>
          </p:cNvSpPr>
          <p:nvPr/>
        </p:nvSpPr>
        <p:spPr bwMode="auto">
          <a:xfrm>
            <a:off x="4967288" y="509588"/>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87" name="Oval 99"/>
          <p:cNvSpPr>
            <a:spLocks noChangeArrowheads="1"/>
          </p:cNvSpPr>
          <p:nvPr/>
        </p:nvSpPr>
        <p:spPr bwMode="auto">
          <a:xfrm>
            <a:off x="4770438" y="312738"/>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88" name="Oval 100"/>
          <p:cNvSpPr>
            <a:spLocks noChangeArrowheads="1"/>
          </p:cNvSpPr>
          <p:nvPr/>
        </p:nvSpPr>
        <p:spPr bwMode="auto">
          <a:xfrm>
            <a:off x="2754313" y="1020763"/>
            <a:ext cx="23812"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89" name="Oval 101"/>
          <p:cNvSpPr>
            <a:spLocks noChangeArrowheads="1"/>
          </p:cNvSpPr>
          <p:nvPr/>
        </p:nvSpPr>
        <p:spPr bwMode="auto">
          <a:xfrm>
            <a:off x="2449513" y="715963"/>
            <a:ext cx="633412" cy="633412"/>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90" name="Oval 102"/>
          <p:cNvSpPr>
            <a:spLocks noChangeArrowheads="1"/>
          </p:cNvSpPr>
          <p:nvPr/>
        </p:nvSpPr>
        <p:spPr bwMode="auto">
          <a:xfrm>
            <a:off x="1108075" y="159702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91" name="Oval 103"/>
          <p:cNvSpPr>
            <a:spLocks noChangeArrowheads="1"/>
          </p:cNvSpPr>
          <p:nvPr/>
        </p:nvSpPr>
        <p:spPr bwMode="auto">
          <a:xfrm>
            <a:off x="911225" y="1398588"/>
            <a:ext cx="419100" cy="42068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92" name="Oval 104"/>
          <p:cNvSpPr>
            <a:spLocks noChangeArrowheads="1"/>
          </p:cNvSpPr>
          <p:nvPr/>
        </p:nvSpPr>
        <p:spPr bwMode="auto">
          <a:xfrm>
            <a:off x="1042988" y="912813"/>
            <a:ext cx="23812"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93" name="Oval 105"/>
          <p:cNvSpPr>
            <a:spLocks noChangeArrowheads="1"/>
          </p:cNvSpPr>
          <p:nvPr/>
        </p:nvSpPr>
        <p:spPr bwMode="auto">
          <a:xfrm>
            <a:off x="844550" y="715963"/>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96" name="Oval 108"/>
          <p:cNvSpPr>
            <a:spLocks noChangeArrowheads="1"/>
          </p:cNvSpPr>
          <p:nvPr/>
        </p:nvSpPr>
        <p:spPr bwMode="auto">
          <a:xfrm>
            <a:off x="2201863" y="227965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97" name="Oval 109"/>
          <p:cNvSpPr>
            <a:spLocks noChangeArrowheads="1"/>
          </p:cNvSpPr>
          <p:nvPr/>
        </p:nvSpPr>
        <p:spPr bwMode="auto">
          <a:xfrm>
            <a:off x="1898650" y="1974850"/>
            <a:ext cx="633413" cy="6334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7998" name="Oval 110"/>
          <p:cNvSpPr>
            <a:spLocks noChangeArrowheads="1"/>
          </p:cNvSpPr>
          <p:nvPr/>
        </p:nvSpPr>
        <p:spPr bwMode="auto">
          <a:xfrm>
            <a:off x="1503363" y="4435475"/>
            <a:ext cx="23812"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7999" name="Oval 111"/>
          <p:cNvSpPr>
            <a:spLocks noChangeArrowheads="1"/>
          </p:cNvSpPr>
          <p:nvPr/>
        </p:nvSpPr>
        <p:spPr bwMode="auto">
          <a:xfrm>
            <a:off x="1304925" y="4238625"/>
            <a:ext cx="420688"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00" name="Oval 112"/>
          <p:cNvSpPr>
            <a:spLocks noChangeArrowheads="1"/>
          </p:cNvSpPr>
          <p:nvPr/>
        </p:nvSpPr>
        <p:spPr bwMode="auto">
          <a:xfrm>
            <a:off x="1255713" y="34639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01" name="Oval 113"/>
          <p:cNvSpPr>
            <a:spLocks noChangeArrowheads="1"/>
          </p:cNvSpPr>
          <p:nvPr/>
        </p:nvSpPr>
        <p:spPr bwMode="auto">
          <a:xfrm>
            <a:off x="738188" y="2946400"/>
            <a:ext cx="1060450" cy="106045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02" name="Oval 114"/>
          <p:cNvSpPr>
            <a:spLocks noChangeArrowheads="1"/>
          </p:cNvSpPr>
          <p:nvPr/>
        </p:nvSpPr>
        <p:spPr bwMode="auto">
          <a:xfrm>
            <a:off x="2746375" y="4476750"/>
            <a:ext cx="23813"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03" name="Oval 115"/>
          <p:cNvSpPr>
            <a:spLocks noChangeArrowheads="1"/>
          </p:cNvSpPr>
          <p:nvPr/>
        </p:nvSpPr>
        <p:spPr bwMode="auto">
          <a:xfrm>
            <a:off x="2547938" y="4279900"/>
            <a:ext cx="420687"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04" name="Oval 116"/>
          <p:cNvSpPr>
            <a:spLocks noChangeArrowheads="1"/>
          </p:cNvSpPr>
          <p:nvPr/>
        </p:nvSpPr>
        <p:spPr bwMode="auto">
          <a:xfrm>
            <a:off x="2111375" y="46990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05" name="Oval 117"/>
          <p:cNvSpPr>
            <a:spLocks noChangeArrowheads="1"/>
          </p:cNvSpPr>
          <p:nvPr/>
        </p:nvSpPr>
        <p:spPr bwMode="auto">
          <a:xfrm>
            <a:off x="1914525" y="4500563"/>
            <a:ext cx="419100" cy="420687"/>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06" name="Oval 118"/>
          <p:cNvSpPr>
            <a:spLocks noChangeArrowheads="1"/>
          </p:cNvSpPr>
          <p:nvPr/>
        </p:nvSpPr>
        <p:spPr bwMode="auto">
          <a:xfrm>
            <a:off x="2951163" y="59658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07" name="Oval 119"/>
          <p:cNvSpPr>
            <a:spLocks noChangeArrowheads="1"/>
          </p:cNvSpPr>
          <p:nvPr/>
        </p:nvSpPr>
        <p:spPr bwMode="auto">
          <a:xfrm>
            <a:off x="2754313" y="5768975"/>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08" name="Oval 120"/>
          <p:cNvSpPr>
            <a:spLocks noChangeArrowheads="1"/>
          </p:cNvSpPr>
          <p:nvPr/>
        </p:nvSpPr>
        <p:spPr bwMode="auto">
          <a:xfrm>
            <a:off x="1757363" y="59007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0" name="Oval 122"/>
          <p:cNvSpPr>
            <a:spLocks noChangeArrowheads="1"/>
          </p:cNvSpPr>
          <p:nvPr/>
        </p:nvSpPr>
        <p:spPr bwMode="auto">
          <a:xfrm>
            <a:off x="6556375" y="2535238"/>
            <a:ext cx="23813"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1" name="Oval 123"/>
          <p:cNvSpPr>
            <a:spLocks noChangeArrowheads="1"/>
          </p:cNvSpPr>
          <p:nvPr/>
        </p:nvSpPr>
        <p:spPr bwMode="auto">
          <a:xfrm>
            <a:off x="6357938" y="2514600"/>
            <a:ext cx="420687" cy="42068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12" name="Oval 124"/>
          <p:cNvSpPr>
            <a:spLocks noChangeArrowheads="1"/>
          </p:cNvSpPr>
          <p:nvPr/>
        </p:nvSpPr>
        <p:spPr bwMode="auto">
          <a:xfrm>
            <a:off x="5822950" y="51768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3" name="Oval 125"/>
          <p:cNvSpPr>
            <a:spLocks noChangeArrowheads="1"/>
          </p:cNvSpPr>
          <p:nvPr/>
        </p:nvSpPr>
        <p:spPr bwMode="auto">
          <a:xfrm>
            <a:off x="5370513" y="4722813"/>
            <a:ext cx="930275" cy="930275"/>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14" name="Oval 126"/>
          <p:cNvSpPr>
            <a:spLocks noChangeArrowheads="1"/>
          </p:cNvSpPr>
          <p:nvPr/>
        </p:nvSpPr>
        <p:spPr bwMode="auto">
          <a:xfrm>
            <a:off x="5337175" y="44196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5" name="Oval 127"/>
          <p:cNvSpPr>
            <a:spLocks noChangeArrowheads="1"/>
          </p:cNvSpPr>
          <p:nvPr/>
        </p:nvSpPr>
        <p:spPr bwMode="auto">
          <a:xfrm>
            <a:off x="4951413" y="4032250"/>
            <a:ext cx="798512" cy="798513"/>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16" name="Oval 128"/>
          <p:cNvSpPr>
            <a:spLocks noChangeArrowheads="1"/>
          </p:cNvSpPr>
          <p:nvPr/>
        </p:nvSpPr>
        <p:spPr bwMode="auto">
          <a:xfrm>
            <a:off x="6251575" y="4706938"/>
            <a:ext cx="23813"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7" name="Oval 129"/>
          <p:cNvSpPr>
            <a:spLocks noChangeArrowheads="1"/>
          </p:cNvSpPr>
          <p:nvPr/>
        </p:nvSpPr>
        <p:spPr bwMode="auto">
          <a:xfrm>
            <a:off x="6053138" y="4510088"/>
            <a:ext cx="420687"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18" name="Oval 130"/>
          <p:cNvSpPr>
            <a:spLocks noChangeArrowheads="1"/>
          </p:cNvSpPr>
          <p:nvPr/>
        </p:nvSpPr>
        <p:spPr bwMode="auto">
          <a:xfrm>
            <a:off x="6597650" y="5513388"/>
            <a:ext cx="23813"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19" name="Oval 131"/>
          <p:cNvSpPr>
            <a:spLocks noChangeArrowheads="1"/>
          </p:cNvSpPr>
          <p:nvPr/>
        </p:nvSpPr>
        <p:spPr bwMode="auto">
          <a:xfrm>
            <a:off x="6399213" y="5316538"/>
            <a:ext cx="419100" cy="419100"/>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20" name="Oval 132"/>
          <p:cNvSpPr>
            <a:spLocks noChangeArrowheads="1"/>
          </p:cNvSpPr>
          <p:nvPr/>
        </p:nvSpPr>
        <p:spPr bwMode="auto">
          <a:xfrm>
            <a:off x="4391025" y="3078163"/>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21" name="Oval 133"/>
          <p:cNvSpPr>
            <a:spLocks noChangeArrowheads="1"/>
          </p:cNvSpPr>
          <p:nvPr/>
        </p:nvSpPr>
        <p:spPr bwMode="auto">
          <a:xfrm>
            <a:off x="4194175" y="2879725"/>
            <a:ext cx="419100" cy="420688"/>
          </a:xfrm>
          <a:prstGeom prst="ellipse">
            <a:avLst/>
          </a:prstGeom>
          <a:solidFill>
            <a:srgbClr val="B3CDE3"/>
          </a:solidFill>
          <a:ln w="9525">
            <a:noFill/>
            <a:round/>
            <a:headEnd/>
            <a:tailEnd/>
          </a:ln>
        </p:spPr>
        <p:txBody>
          <a:bodyPr>
            <a:prstTxWarp prst="textNoShape">
              <a:avLst/>
            </a:prstTxWarp>
          </a:bodyPr>
          <a:lstStyle/>
          <a:p>
            <a:endParaRPr lang="en-US"/>
          </a:p>
        </p:txBody>
      </p:sp>
      <p:sp>
        <p:nvSpPr>
          <p:cNvPr id="38022" name="Oval 134"/>
          <p:cNvSpPr>
            <a:spLocks noChangeArrowheads="1"/>
          </p:cNvSpPr>
          <p:nvPr/>
        </p:nvSpPr>
        <p:spPr bwMode="auto">
          <a:xfrm>
            <a:off x="5781675" y="1843088"/>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23" name="Oval 135"/>
          <p:cNvSpPr>
            <a:spLocks noChangeArrowheads="1"/>
          </p:cNvSpPr>
          <p:nvPr/>
        </p:nvSpPr>
        <p:spPr bwMode="auto">
          <a:xfrm>
            <a:off x="5584825" y="1646238"/>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24" name="Oval 136"/>
          <p:cNvSpPr>
            <a:spLocks noChangeArrowheads="1"/>
          </p:cNvSpPr>
          <p:nvPr/>
        </p:nvSpPr>
        <p:spPr bwMode="auto">
          <a:xfrm>
            <a:off x="5962650" y="2303463"/>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25" name="Oval 137"/>
          <p:cNvSpPr>
            <a:spLocks noChangeArrowheads="1"/>
          </p:cNvSpPr>
          <p:nvPr/>
        </p:nvSpPr>
        <p:spPr bwMode="auto">
          <a:xfrm>
            <a:off x="5765800" y="2106613"/>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27" name="Oval 139"/>
          <p:cNvSpPr>
            <a:spLocks noChangeArrowheads="1"/>
          </p:cNvSpPr>
          <p:nvPr/>
        </p:nvSpPr>
        <p:spPr bwMode="auto">
          <a:xfrm>
            <a:off x="5378450" y="615950"/>
            <a:ext cx="419100" cy="4206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28" name="Oval 140"/>
          <p:cNvSpPr>
            <a:spLocks noChangeArrowheads="1"/>
          </p:cNvSpPr>
          <p:nvPr/>
        </p:nvSpPr>
        <p:spPr bwMode="auto">
          <a:xfrm>
            <a:off x="6926263" y="1201738"/>
            <a:ext cx="23812"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29" name="Oval 141"/>
          <p:cNvSpPr>
            <a:spLocks noChangeArrowheads="1"/>
          </p:cNvSpPr>
          <p:nvPr/>
        </p:nvSpPr>
        <p:spPr bwMode="auto">
          <a:xfrm>
            <a:off x="6727825" y="1003300"/>
            <a:ext cx="420688" cy="4206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30" name="Oval 142"/>
          <p:cNvSpPr>
            <a:spLocks noChangeArrowheads="1"/>
          </p:cNvSpPr>
          <p:nvPr/>
        </p:nvSpPr>
        <p:spPr bwMode="auto">
          <a:xfrm>
            <a:off x="4967288" y="509588"/>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31" name="Oval 143"/>
          <p:cNvSpPr>
            <a:spLocks noChangeArrowheads="1"/>
          </p:cNvSpPr>
          <p:nvPr/>
        </p:nvSpPr>
        <p:spPr bwMode="auto">
          <a:xfrm>
            <a:off x="4770438" y="312738"/>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32" name="Oval 144"/>
          <p:cNvSpPr>
            <a:spLocks noChangeArrowheads="1"/>
          </p:cNvSpPr>
          <p:nvPr/>
        </p:nvSpPr>
        <p:spPr bwMode="auto">
          <a:xfrm>
            <a:off x="2754313" y="1020763"/>
            <a:ext cx="23812"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33" name="Oval 145"/>
          <p:cNvSpPr>
            <a:spLocks noChangeArrowheads="1"/>
          </p:cNvSpPr>
          <p:nvPr/>
        </p:nvSpPr>
        <p:spPr bwMode="auto">
          <a:xfrm>
            <a:off x="2449513" y="715963"/>
            <a:ext cx="633412" cy="633412"/>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34" name="Oval 146"/>
          <p:cNvSpPr>
            <a:spLocks noChangeArrowheads="1"/>
          </p:cNvSpPr>
          <p:nvPr/>
        </p:nvSpPr>
        <p:spPr bwMode="auto">
          <a:xfrm>
            <a:off x="1108075" y="1597025"/>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35" name="Oval 147"/>
          <p:cNvSpPr>
            <a:spLocks noChangeArrowheads="1"/>
          </p:cNvSpPr>
          <p:nvPr/>
        </p:nvSpPr>
        <p:spPr bwMode="auto">
          <a:xfrm>
            <a:off x="911225" y="1398588"/>
            <a:ext cx="419100" cy="42068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36" name="Oval 148"/>
          <p:cNvSpPr>
            <a:spLocks noChangeArrowheads="1"/>
          </p:cNvSpPr>
          <p:nvPr/>
        </p:nvSpPr>
        <p:spPr bwMode="auto">
          <a:xfrm>
            <a:off x="1042988" y="912813"/>
            <a:ext cx="23812"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37" name="Oval 149"/>
          <p:cNvSpPr>
            <a:spLocks noChangeArrowheads="1"/>
          </p:cNvSpPr>
          <p:nvPr/>
        </p:nvSpPr>
        <p:spPr bwMode="auto">
          <a:xfrm>
            <a:off x="844550" y="715963"/>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40" name="Oval 152"/>
          <p:cNvSpPr>
            <a:spLocks noChangeArrowheads="1"/>
          </p:cNvSpPr>
          <p:nvPr/>
        </p:nvSpPr>
        <p:spPr bwMode="auto">
          <a:xfrm>
            <a:off x="2201863" y="227965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41" name="Oval 153"/>
          <p:cNvSpPr>
            <a:spLocks noChangeArrowheads="1"/>
          </p:cNvSpPr>
          <p:nvPr/>
        </p:nvSpPr>
        <p:spPr bwMode="auto">
          <a:xfrm>
            <a:off x="2005013" y="2081213"/>
            <a:ext cx="419100" cy="42068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42" name="Oval 154"/>
          <p:cNvSpPr>
            <a:spLocks noChangeArrowheads="1"/>
          </p:cNvSpPr>
          <p:nvPr/>
        </p:nvSpPr>
        <p:spPr bwMode="auto">
          <a:xfrm>
            <a:off x="1255713" y="34639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43" name="Oval 155"/>
          <p:cNvSpPr>
            <a:spLocks noChangeArrowheads="1"/>
          </p:cNvSpPr>
          <p:nvPr/>
        </p:nvSpPr>
        <p:spPr bwMode="auto">
          <a:xfrm>
            <a:off x="1058863" y="3267075"/>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44" name="Oval 156"/>
          <p:cNvSpPr>
            <a:spLocks noChangeArrowheads="1"/>
          </p:cNvSpPr>
          <p:nvPr/>
        </p:nvSpPr>
        <p:spPr bwMode="auto">
          <a:xfrm>
            <a:off x="2746375" y="4476750"/>
            <a:ext cx="23813"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45" name="Oval 157"/>
          <p:cNvSpPr>
            <a:spLocks noChangeArrowheads="1"/>
          </p:cNvSpPr>
          <p:nvPr/>
        </p:nvSpPr>
        <p:spPr bwMode="auto">
          <a:xfrm>
            <a:off x="2547938" y="4279900"/>
            <a:ext cx="420687"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46" name="Oval 158"/>
          <p:cNvSpPr>
            <a:spLocks noChangeArrowheads="1"/>
          </p:cNvSpPr>
          <p:nvPr/>
        </p:nvSpPr>
        <p:spPr bwMode="auto">
          <a:xfrm>
            <a:off x="2111375" y="4699000"/>
            <a:ext cx="25400" cy="23813"/>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47" name="Oval 159"/>
          <p:cNvSpPr>
            <a:spLocks noChangeArrowheads="1"/>
          </p:cNvSpPr>
          <p:nvPr/>
        </p:nvSpPr>
        <p:spPr bwMode="auto">
          <a:xfrm>
            <a:off x="1914525" y="4500563"/>
            <a:ext cx="419100" cy="42068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48" name="Oval 160"/>
          <p:cNvSpPr>
            <a:spLocks noChangeArrowheads="1"/>
          </p:cNvSpPr>
          <p:nvPr/>
        </p:nvSpPr>
        <p:spPr bwMode="auto">
          <a:xfrm>
            <a:off x="2951163" y="5965825"/>
            <a:ext cx="25400" cy="25400"/>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49" name="Oval 161"/>
          <p:cNvSpPr>
            <a:spLocks noChangeArrowheads="1"/>
          </p:cNvSpPr>
          <p:nvPr/>
        </p:nvSpPr>
        <p:spPr bwMode="auto">
          <a:xfrm>
            <a:off x="2754313" y="5768975"/>
            <a:ext cx="419100" cy="419100"/>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50" name="Oval 162"/>
          <p:cNvSpPr>
            <a:spLocks noChangeArrowheads="1"/>
          </p:cNvSpPr>
          <p:nvPr/>
        </p:nvSpPr>
        <p:spPr bwMode="auto">
          <a:xfrm>
            <a:off x="1757363" y="59007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51" name="Oval 163"/>
          <p:cNvSpPr>
            <a:spLocks noChangeArrowheads="1"/>
          </p:cNvSpPr>
          <p:nvPr/>
        </p:nvSpPr>
        <p:spPr bwMode="auto">
          <a:xfrm>
            <a:off x="1600200" y="5522913"/>
            <a:ext cx="419100" cy="420687"/>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52" name="Oval 164"/>
          <p:cNvSpPr>
            <a:spLocks noChangeArrowheads="1"/>
          </p:cNvSpPr>
          <p:nvPr/>
        </p:nvSpPr>
        <p:spPr bwMode="auto">
          <a:xfrm>
            <a:off x="5822950" y="5176838"/>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053" name="Oval 165"/>
          <p:cNvSpPr>
            <a:spLocks noChangeArrowheads="1"/>
          </p:cNvSpPr>
          <p:nvPr/>
        </p:nvSpPr>
        <p:spPr bwMode="auto">
          <a:xfrm>
            <a:off x="5626100" y="4978400"/>
            <a:ext cx="419100" cy="4206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54" name="Oval 166"/>
          <p:cNvSpPr>
            <a:spLocks noChangeArrowheads="1"/>
          </p:cNvSpPr>
          <p:nvPr/>
        </p:nvSpPr>
        <p:spPr bwMode="auto">
          <a:xfrm>
            <a:off x="4391025" y="3078163"/>
            <a:ext cx="25400" cy="23812"/>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38168" name="Line 280"/>
          <p:cNvSpPr>
            <a:spLocks noChangeShapeType="1"/>
          </p:cNvSpPr>
          <p:nvPr/>
        </p:nvSpPr>
        <p:spPr bwMode="auto">
          <a:xfrm flipH="1" flipV="1">
            <a:off x="1981200" y="762000"/>
            <a:ext cx="2393950" cy="2327275"/>
          </a:xfrm>
          <a:prstGeom prst="line">
            <a:avLst/>
          </a:prstGeom>
          <a:noFill/>
          <a:ln w="57150">
            <a:solidFill>
              <a:srgbClr val="757575"/>
            </a:solidFill>
            <a:round/>
            <a:headEnd/>
            <a:tailEnd/>
          </a:ln>
        </p:spPr>
        <p:txBody>
          <a:bodyPr>
            <a:prstTxWarp prst="textNoShape">
              <a:avLst/>
            </a:prstTxWarp>
          </a:bodyPr>
          <a:lstStyle/>
          <a:p>
            <a:endParaRPr lang="en-US"/>
          </a:p>
        </p:txBody>
      </p:sp>
      <p:sp>
        <p:nvSpPr>
          <p:cNvPr id="38055" name="Oval 167"/>
          <p:cNvSpPr>
            <a:spLocks noChangeArrowheads="1"/>
          </p:cNvSpPr>
          <p:nvPr/>
        </p:nvSpPr>
        <p:spPr bwMode="auto">
          <a:xfrm>
            <a:off x="4194175" y="2879725"/>
            <a:ext cx="419100" cy="420688"/>
          </a:xfrm>
          <a:prstGeom prst="ellipse">
            <a:avLst/>
          </a:prstGeom>
          <a:solidFill>
            <a:srgbClr val="8C96C6"/>
          </a:solidFill>
          <a:ln w="9525">
            <a:noFill/>
            <a:round/>
            <a:headEnd/>
            <a:tailEnd/>
          </a:ln>
        </p:spPr>
        <p:txBody>
          <a:bodyPr>
            <a:prstTxWarp prst="textNoShape">
              <a:avLst/>
            </a:prstTxWarp>
          </a:bodyPr>
          <a:lstStyle/>
          <a:p>
            <a:endParaRPr lang="en-US"/>
          </a:p>
        </p:txBody>
      </p:sp>
      <p:sp>
        <p:nvSpPr>
          <p:cNvPr id="38061" name="Rectangle 173"/>
          <p:cNvSpPr>
            <a:spLocks noChangeArrowheads="1"/>
          </p:cNvSpPr>
          <p:nvPr/>
        </p:nvSpPr>
        <p:spPr bwMode="auto">
          <a:xfrm>
            <a:off x="5791200" y="1835150"/>
            <a:ext cx="700088"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GHG emission</a:t>
            </a:r>
            <a:endParaRPr lang="en-US" sz="2000">
              <a:latin typeface="Arial" pitchFamily="-65" charset="0"/>
              <a:ea typeface="Arial" pitchFamily="-65" charset="0"/>
              <a:cs typeface="Arial" pitchFamily="-65" charset="0"/>
            </a:endParaRPr>
          </a:p>
        </p:txBody>
      </p:sp>
      <p:sp>
        <p:nvSpPr>
          <p:cNvPr id="38062" name="Rectangle 174"/>
          <p:cNvSpPr>
            <a:spLocks noChangeArrowheads="1"/>
          </p:cNvSpPr>
          <p:nvPr/>
        </p:nvSpPr>
        <p:spPr bwMode="auto">
          <a:xfrm>
            <a:off x="5972175" y="2295525"/>
            <a:ext cx="395288"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methane</a:t>
            </a:r>
            <a:endParaRPr lang="en-US" sz="2000">
              <a:latin typeface="Arial" pitchFamily="-65" charset="0"/>
              <a:ea typeface="Arial" pitchFamily="-65" charset="0"/>
              <a:cs typeface="Arial" pitchFamily="-65" charset="0"/>
            </a:endParaRPr>
          </a:p>
        </p:txBody>
      </p:sp>
      <p:sp>
        <p:nvSpPr>
          <p:cNvPr id="38063" name="Rectangle 175"/>
          <p:cNvSpPr>
            <a:spLocks noChangeArrowheads="1"/>
          </p:cNvSpPr>
          <p:nvPr/>
        </p:nvSpPr>
        <p:spPr bwMode="auto">
          <a:xfrm>
            <a:off x="5584825" y="804863"/>
            <a:ext cx="88582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 emissions</a:t>
            </a:r>
            <a:endParaRPr lang="en-US" sz="2000">
              <a:latin typeface="Arial" pitchFamily="-65" charset="0"/>
              <a:ea typeface="Arial" pitchFamily="-65" charset="0"/>
              <a:cs typeface="Arial" pitchFamily="-65" charset="0"/>
            </a:endParaRPr>
          </a:p>
        </p:txBody>
      </p:sp>
      <p:sp>
        <p:nvSpPr>
          <p:cNvPr id="38070" name="Rectangle 182"/>
          <p:cNvSpPr>
            <a:spLocks noChangeArrowheads="1"/>
          </p:cNvSpPr>
          <p:nvPr/>
        </p:nvSpPr>
        <p:spPr bwMode="auto">
          <a:xfrm>
            <a:off x="6934200" y="1127125"/>
            <a:ext cx="423863"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fossil fuel</a:t>
            </a:r>
            <a:endParaRPr lang="en-US" sz="2000">
              <a:latin typeface="Arial" pitchFamily="-65" charset="0"/>
              <a:ea typeface="Arial" pitchFamily="-65" charset="0"/>
              <a:cs typeface="Arial" pitchFamily="-65" charset="0"/>
            </a:endParaRPr>
          </a:p>
        </p:txBody>
      </p:sp>
      <p:sp>
        <p:nvSpPr>
          <p:cNvPr id="38071" name="Rectangle 183"/>
          <p:cNvSpPr>
            <a:spLocks noChangeArrowheads="1"/>
          </p:cNvSpPr>
          <p:nvPr/>
        </p:nvSpPr>
        <p:spPr bwMode="auto">
          <a:xfrm>
            <a:off x="6934200" y="1258888"/>
            <a:ext cx="339725"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burning</a:t>
            </a:r>
            <a:endParaRPr lang="en-US" sz="2000">
              <a:latin typeface="Arial" pitchFamily="-65" charset="0"/>
              <a:ea typeface="Arial" pitchFamily="-65" charset="0"/>
              <a:cs typeface="Arial" pitchFamily="-65" charset="0"/>
            </a:endParaRPr>
          </a:p>
        </p:txBody>
      </p:sp>
      <p:sp>
        <p:nvSpPr>
          <p:cNvPr id="38084" name="Rectangle 196"/>
          <p:cNvSpPr>
            <a:spLocks noChangeArrowheads="1"/>
          </p:cNvSpPr>
          <p:nvPr/>
        </p:nvSpPr>
        <p:spPr bwMode="auto">
          <a:xfrm>
            <a:off x="4975225" y="436563"/>
            <a:ext cx="40640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volcanic</a:t>
            </a:r>
            <a:endParaRPr lang="en-US" sz="2000">
              <a:latin typeface="Arial" pitchFamily="-65" charset="0"/>
              <a:ea typeface="Arial" pitchFamily="-65" charset="0"/>
              <a:cs typeface="Arial" pitchFamily="-65" charset="0"/>
            </a:endParaRPr>
          </a:p>
        </p:txBody>
      </p:sp>
      <p:sp>
        <p:nvSpPr>
          <p:cNvPr id="38085" name="Rectangle 197"/>
          <p:cNvSpPr>
            <a:spLocks noChangeArrowheads="1"/>
          </p:cNvSpPr>
          <p:nvPr/>
        </p:nvSpPr>
        <p:spPr bwMode="auto">
          <a:xfrm>
            <a:off x="4975225" y="568325"/>
            <a:ext cx="417513"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aerosols</a:t>
            </a:r>
            <a:endParaRPr lang="en-US" sz="2000">
              <a:latin typeface="Arial" pitchFamily="-65" charset="0"/>
              <a:ea typeface="Arial" pitchFamily="-65" charset="0"/>
              <a:cs typeface="Arial" pitchFamily="-65" charset="0"/>
            </a:endParaRPr>
          </a:p>
        </p:txBody>
      </p:sp>
      <p:sp>
        <p:nvSpPr>
          <p:cNvPr id="38089" name="Rectangle 201"/>
          <p:cNvSpPr>
            <a:spLocks noChangeArrowheads="1"/>
          </p:cNvSpPr>
          <p:nvPr/>
        </p:nvSpPr>
        <p:spPr bwMode="auto">
          <a:xfrm>
            <a:off x="2762250" y="946150"/>
            <a:ext cx="53022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38090" name="Rectangle 202"/>
          <p:cNvSpPr>
            <a:spLocks noChangeArrowheads="1"/>
          </p:cNvSpPr>
          <p:nvPr/>
        </p:nvSpPr>
        <p:spPr bwMode="auto">
          <a:xfrm>
            <a:off x="2762250" y="1077913"/>
            <a:ext cx="58737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38092" name="Rectangle 204"/>
          <p:cNvSpPr>
            <a:spLocks noChangeArrowheads="1"/>
          </p:cNvSpPr>
          <p:nvPr/>
        </p:nvSpPr>
        <p:spPr bwMode="auto">
          <a:xfrm>
            <a:off x="1116013" y="1522413"/>
            <a:ext cx="38417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glaciers</a:t>
            </a:r>
            <a:endParaRPr lang="en-US" sz="2000">
              <a:latin typeface="Arial" pitchFamily="-65" charset="0"/>
              <a:ea typeface="Arial" pitchFamily="-65" charset="0"/>
              <a:cs typeface="Arial" pitchFamily="-65" charset="0"/>
            </a:endParaRPr>
          </a:p>
        </p:txBody>
      </p:sp>
      <p:sp>
        <p:nvSpPr>
          <p:cNvPr id="38093" name="Rectangle 205"/>
          <p:cNvSpPr>
            <a:spLocks noChangeArrowheads="1"/>
          </p:cNvSpPr>
          <p:nvPr/>
        </p:nvSpPr>
        <p:spPr bwMode="auto">
          <a:xfrm>
            <a:off x="1116013" y="1654175"/>
            <a:ext cx="361950"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38094" name="Rectangle 206"/>
          <p:cNvSpPr>
            <a:spLocks noChangeArrowheads="1"/>
          </p:cNvSpPr>
          <p:nvPr/>
        </p:nvSpPr>
        <p:spPr bwMode="auto">
          <a:xfrm>
            <a:off x="1050925" y="839788"/>
            <a:ext cx="373063"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ice caps</a:t>
            </a:r>
            <a:endParaRPr lang="en-US" sz="2000">
              <a:latin typeface="Arial" pitchFamily="-65" charset="0"/>
              <a:ea typeface="Arial" pitchFamily="-65" charset="0"/>
              <a:cs typeface="Arial" pitchFamily="-65" charset="0"/>
            </a:endParaRPr>
          </a:p>
        </p:txBody>
      </p:sp>
      <p:sp>
        <p:nvSpPr>
          <p:cNvPr id="38095" name="Rectangle 207"/>
          <p:cNvSpPr>
            <a:spLocks noChangeArrowheads="1"/>
          </p:cNvSpPr>
          <p:nvPr/>
        </p:nvSpPr>
        <p:spPr bwMode="auto">
          <a:xfrm>
            <a:off x="1050925" y="971550"/>
            <a:ext cx="327025"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38101" name="Rectangle 213"/>
          <p:cNvSpPr>
            <a:spLocks noChangeArrowheads="1"/>
          </p:cNvSpPr>
          <p:nvPr/>
        </p:nvSpPr>
        <p:spPr bwMode="auto">
          <a:xfrm>
            <a:off x="2211388" y="2205038"/>
            <a:ext cx="423862"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level</a:t>
            </a:r>
            <a:endParaRPr lang="en-US" sz="2000">
              <a:latin typeface="Arial" pitchFamily="-65" charset="0"/>
              <a:ea typeface="Arial" pitchFamily="-65" charset="0"/>
              <a:cs typeface="Arial" pitchFamily="-65" charset="0"/>
            </a:endParaRPr>
          </a:p>
        </p:txBody>
      </p:sp>
      <p:sp>
        <p:nvSpPr>
          <p:cNvPr id="38102" name="Rectangle 214"/>
          <p:cNvSpPr>
            <a:spLocks noChangeArrowheads="1"/>
          </p:cNvSpPr>
          <p:nvPr/>
        </p:nvSpPr>
        <p:spPr bwMode="auto">
          <a:xfrm>
            <a:off x="2211388" y="2336800"/>
            <a:ext cx="180975"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rise</a:t>
            </a:r>
            <a:endParaRPr lang="en-US" sz="2000">
              <a:latin typeface="Arial" pitchFamily="-65" charset="0"/>
              <a:ea typeface="Arial" pitchFamily="-65" charset="0"/>
              <a:cs typeface="Arial" pitchFamily="-65" charset="0"/>
            </a:endParaRPr>
          </a:p>
        </p:txBody>
      </p:sp>
      <p:sp>
        <p:nvSpPr>
          <p:cNvPr id="38104" name="Rectangle 216"/>
          <p:cNvSpPr>
            <a:spLocks noChangeArrowheads="1"/>
          </p:cNvSpPr>
          <p:nvPr/>
        </p:nvSpPr>
        <p:spPr bwMode="auto">
          <a:xfrm>
            <a:off x="1511300" y="4427538"/>
            <a:ext cx="48577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biosphere</a:t>
            </a:r>
            <a:endParaRPr lang="en-US" sz="2000">
              <a:latin typeface="Arial" pitchFamily="-65" charset="0"/>
              <a:ea typeface="Arial" pitchFamily="-65" charset="0"/>
              <a:cs typeface="Arial" pitchFamily="-65" charset="0"/>
            </a:endParaRPr>
          </a:p>
        </p:txBody>
      </p:sp>
      <p:sp>
        <p:nvSpPr>
          <p:cNvPr id="38105" name="Rectangle 217"/>
          <p:cNvSpPr>
            <a:spLocks noChangeArrowheads="1"/>
          </p:cNvSpPr>
          <p:nvPr/>
        </p:nvSpPr>
        <p:spPr bwMode="auto">
          <a:xfrm>
            <a:off x="1263650" y="3455988"/>
            <a:ext cx="66040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health</a:t>
            </a:r>
            <a:endParaRPr lang="en-US" sz="2000">
              <a:latin typeface="Arial" pitchFamily="-65" charset="0"/>
              <a:ea typeface="Arial" pitchFamily="-65" charset="0"/>
              <a:cs typeface="Arial" pitchFamily="-65" charset="0"/>
            </a:endParaRPr>
          </a:p>
        </p:txBody>
      </p:sp>
      <p:sp>
        <p:nvSpPr>
          <p:cNvPr id="38111" name="Rectangle 223"/>
          <p:cNvSpPr>
            <a:spLocks noChangeArrowheads="1"/>
          </p:cNvSpPr>
          <p:nvPr/>
        </p:nvSpPr>
        <p:spPr bwMode="auto">
          <a:xfrm>
            <a:off x="2754313" y="4468813"/>
            <a:ext cx="74612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coastal regions</a:t>
            </a:r>
            <a:endParaRPr lang="en-US" sz="2000">
              <a:latin typeface="Arial" pitchFamily="-65" charset="0"/>
              <a:ea typeface="Arial" pitchFamily="-65" charset="0"/>
              <a:cs typeface="Arial" pitchFamily="-65" charset="0"/>
            </a:endParaRPr>
          </a:p>
        </p:txBody>
      </p:sp>
      <p:sp>
        <p:nvSpPr>
          <p:cNvPr id="38112" name="Rectangle 224"/>
          <p:cNvSpPr>
            <a:spLocks noChangeArrowheads="1"/>
          </p:cNvSpPr>
          <p:nvPr/>
        </p:nvSpPr>
        <p:spPr bwMode="auto">
          <a:xfrm>
            <a:off x="2120900" y="4691063"/>
            <a:ext cx="598488"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displacement</a:t>
            </a:r>
            <a:endParaRPr lang="en-US" sz="2000">
              <a:latin typeface="Arial" pitchFamily="-65" charset="0"/>
              <a:ea typeface="Arial" pitchFamily="-65" charset="0"/>
              <a:cs typeface="Arial" pitchFamily="-65" charset="0"/>
            </a:endParaRPr>
          </a:p>
        </p:txBody>
      </p:sp>
      <p:sp>
        <p:nvSpPr>
          <p:cNvPr id="38118" name="Rectangle 230"/>
          <p:cNvSpPr>
            <a:spLocks noChangeArrowheads="1"/>
          </p:cNvSpPr>
          <p:nvPr/>
        </p:nvSpPr>
        <p:spPr bwMode="auto">
          <a:xfrm>
            <a:off x="2959100" y="5957888"/>
            <a:ext cx="30480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floods</a:t>
            </a:r>
            <a:endParaRPr lang="en-US" sz="2000">
              <a:latin typeface="Arial" pitchFamily="-65" charset="0"/>
              <a:ea typeface="Arial" pitchFamily="-65" charset="0"/>
              <a:cs typeface="Arial" pitchFamily="-65" charset="0"/>
            </a:endParaRPr>
          </a:p>
        </p:txBody>
      </p:sp>
      <p:sp>
        <p:nvSpPr>
          <p:cNvPr id="38124" name="Rectangle 236"/>
          <p:cNvSpPr>
            <a:spLocks noChangeArrowheads="1"/>
          </p:cNvSpPr>
          <p:nvPr/>
        </p:nvSpPr>
        <p:spPr bwMode="auto">
          <a:xfrm>
            <a:off x="1806575" y="5646738"/>
            <a:ext cx="541338"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fresh water</a:t>
            </a:r>
            <a:endParaRPr lang="en-US" sz="2000">
              <a:latin typeface="Arial" pitchFamily="-65" charset="0"/>
              <a:ea typeface="Arial" pitchFamily="-65" charset="0"/>
              <a:cs typeface="Arial" pitchFamily="-65" charset="0"/>
            </a:endParaRPr>
          </a:p>
        </p:txBody>
      </p:sp>
      <p:sp>
        <p:nvSpPr>
          <p:cNvPr id="38125" name="Rectangle 237"/>
          <p:cNvSpPr>
            <a:spLocks noChangeArrowheads="1"/>
          </p:cNvSpPr>
          <p:nvPr/>
        </p:nvSpPr>
        <p:spPr bwMode="auto">
          <a:xfrm>
            <a:off x="1806575" y="5778500"/>
            <a:ext cx="519113"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availability</a:t>
            </a:r>
            <a:endParaRPr lang="en-US" sz="2000">
              <a:latin typeface="Arial" pitchFamily="-65" charset="0"/>
              <a:ea typeface="Arial" pitchFamily="-65" charset="0"/>
              <a:cs typeface="Arial" pitchFamily="-65" charset="0"/>
            </a:endParaRPr>
          </a:p>
        </p:txBody>
      </p:sp>
      <p:sp>
        <p:nvSpPr>
          <p:cNvPr id="38153" name="Rectangle 265"/>
          <p:cNvSpPr>
            <a:spLocks noChangeArrowheads="1"/>
          </p:cNvSpPr>
          <p:nvPr/>
        </p:nvSpPr>
        <p:spPr bwMode="auto">
          <a:xfrm>
            <a:off x="6564313" y="2703513"/>
            <a:ext cx="366712"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trapping</a:t>
            </a:r>
            <a:endParaRPr lang="en-US" sz="2000">
              <a:latin typeface="Arial" pitchFamily="-65" charset="0"/>
              <a:ea typeface="Arial" pitchFamily="-65" charset="0"/>
              <a:cs typeface="Arial" pitchFamily="-65" charset="0"/>
            </a:endParaRPr>
          </a:p>
        </p:txBody>
      </p:sp>
      <p:sp>
        <p:nvSpPr>
          <p:cNvPr id="38156" name="Rectangle 268"/>
          <p:cNvSpPr>
            <a:spLocks noChangeArrowheads="1"/>
          </p:cNvSpPr>
          <p:nvPr/>
        </p:nvSpPr>
        <p:spPr bwMode="auto">
          <a:xfrm>
            <a:off x="5830888" y="5035550"/>
            <a:ext cx="468312"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38157" name="Rectangle 269"/>
          <p:cNvSpPr>
            <a:spLocks noChangeArrowheads="1"/>
          </p:cNvSpPr>
          <p:nvPr/>
        </p:nvSpPr>
        <p:spPr bwMode="auto">
          <a:xfrm>
            <a:off x="5830888" y="5167313"/>
            <a:ext cx="565150"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renewable</a:t>
            </a:r>
            <a:endParaRPr lang="en-US" sz="2000">
              <a:latin typeface="Arial" pitchFamily="-65" charset="0"/>
              <a:ea typeface="Arial" pitchFamily="-65" charset="0"/>
              <a:cs typeface="Arial" pitchFamily="-65" charset="0"/>
            </a:endParaRPr>
          </a:p>
        </p:txBody>
      </p:sp>
      <p:sp>
        <p:nvSpPr>
          <p:cNvPr id="38158" name="Rectangle 270"/>
          <p:cNvSpPr>
            <a:spLocks noChangeArrowheads="1"/>
          </p:cNvSpPr>
          <p:nvPr/>
        </p:nvSpPr>
        <p:spPr bwMode="auto">
          <a:xfrm>
            <a:off x="5830888" y="5299075"/>
            <a:ext cx="390525"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energies</a:t>
            </a:r>
            <a:endParaRPr lang="en-US" sz="2000">
              <a:latin typeface="Arial" pitchFamily="-65" charset="0"/>
              <a:ea typeface="Arial" pitchFamily="-65" charset="0"/>
              <a:cs typeface="Arial" pitchFamily="-65" charset="0"/>
            </a:endParaRPr>
          </a:p>
        </p:txBody>
      </p:sp>
      <p:sp>
        <p:nvSpPr>
          <p:cNvPr id="38159" name="Rectangle 271"/>
          <p:cNvSpPr>
            <a:spLocks noChangeArrowheads="1"/>
          </p:cNvSpPr>
          <p:nvPr/>
        </p:nvSpPr>
        <p:spPr bwMode="auto">
          <a:xfrm>
            <a:off x="5346700" y="4344988"/>
            <a:ext cx="434975"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mitigation</a:t>
            </a:r>
            <a:endParaRPr lang="en-US" sz="2000">
              <a:latin typeface="Arial" pitchFamily="-65" charset="0"/>
              <a:ea typeface="Arial" pitchFamily="-65" charset="0"/>
              <a:cs typeface="Arial" pitchFamily="-65" charset="0"/>
            </a:endParaRPr>
          </a:p>
        </p:txBody>
      </p:sp>
      <p:sp>
        <p:nvSpPr>
          <p:cNvPr id="38160" name="Rectangle 272"/>
          <p:cNvSpPr>
            <a:spLocks noChangeArrowheads="1"/>
          </p:cNvSpPr>
          <p:nvPr/>
        </p:nvSpPr>
        <p:spPr bwMode="auto">
          <a:xfrm>
            <a:off x="5346700" y="4476750"/>
            <a:ext cx="569913"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adaptation</a:t>
            </a:r>
            <a:endParaRPr lang="en-US" sz="2000">
              <a:latin typeface="Arial" pitchFamily="-65" charset="0"/>
              <a:ea typeface="Arial" pitchFamily="-65" charset="0"/>
              <a:cs typeface="Arial" pitchFamily="-65" charset="0"/>
            </a:endParaRPr>
          </a:p>
        </p:txBody>
      </p:sp>
      <p:sp>
        <p:nvSpPr>
          <p:cNvPr id="38161" name="Rectangle 273"/>
          <p:cNvSpPr>
            <a:spLocks noChangeArrowheads="1"/>
          </p:cNvSpPr>
          <p:nvPr/>
        </p:nvSpPr>
        <p:spPr bwMode="auto">
          <a:xfrm>
            <a:off x="6259513" y="4632325"/>
            <a:ext cx="468312"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38162" name="Rectangle 274"/>
          <p:cNvSpPr>
            <a:spLocks noChangeArrowheads="1"/>
          </p:cNvSpPr>
          <p:nvPr/>
        </p:nvSpPr>
        <p:spPr bwMode="auto">
          <a:xfrm>
            <a:off x="6259513" y="4764088"/>
            <a:ext cx="620712" cy="122237"/>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transportation</a:t>
            </a:r>
            <a:endParaRPr lang="en-US" sz="2000">
              <a:latin typeface="Arial" pitchFamily="-65" charset="0"/>
              <a:ea typeface="Arial" pitchFamily="-65" charset="0"/>
              <a:cs typeface="Arial" pitchFamily="-65" charset="0"/>
            </a:endParaRPr>
          </a:p>
        </p:txBody>
      </p:sp>
      <p:sp>
        <p:nvSpPr>
          <p:cNvPr id="38163" name="Rectangle 275"/>
          <p:cNvSpPr>
            <a:spLocks noChangeArrowheads="1"/>
          </p:cNvSpPr>
          <p:nvPr/>
        </p:nvSpPr>
        <p:spPr bwMode="auto">
          <a:xfrm>
            <a:off x="6605588" y="5505450"/>
            <a:ext cx="530225" cy="122238"/>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cooperation</a:t>
            </a:r>
            <a:endParaRPr lang="en-US" sz="2000">
              <a:latin typeface="Arial" pitchFamily="-65" charset="0"/>
              <a:ea typeface="Arial" pitchFamily="-65" charset="0"/>
              <a:cs typeface="Arial" pitchFamily="-65" charset="0"/>
            </a:endParaRPr>
          </a:p>
        </p:txBody>
      </p:sp>
      <p:sp>
        <p:nvSpPr>
          <p:cNvPr id="38166" name="Rectangle 278"/>
          <p:cNvSpPr>
            <a:spLocks noChangeArrowheads="1"/>
          </p:cNvSpPr>
          <p:nvPr/>
        </p:nvSpPr>
        <p:spPr bwMode="auto">
          <a:xfrm>
            <a:off x="4398963" y="3003550"/>
            <a:ext cx="677862"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global climate</a:t>
            </a:r>
            <a:endParaRPr lang="en-US" sz="2000">
              <a:latin typeface="Arial" pitchFamily="-65" charset="0"/>
              <a:ea typeface="Arial" pitchFamily="-65" charset="0"/>
              <a:cs typeface="Arial" pitchFamily="-65" charset="0"/>
            </a:endParaRPr>
          </a:p>
        </p:txBody>
      </p:sp>
      <p:sp>
        <p:nvSpPr>
          <p:cNvPr id="38167" name="Rectangle 279"/>
          <p:cNvSpPr>
            <a:spLocks noChangeArrowheads="1"/>
          </p:cNvSpPr>
          <p:nvPr/>
        </p:nvSpPr>
        <p:spPr bwMode="auto">
          <a:xfrm>
            <a:off x="4398963" y="3135313"/>
            <a:ext cx="35560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a:t>
            </a:r>
            <a:endParaRPr lang="en-US" sz="2000">
              <a:latin typeface="Arial" pitchFamily="-65" charset="0"/>
              <a:ea typeface="Arial" pitchFamily="-65" charset="0"/>
              <a:cs typeface="Arial" pitchFamily="-65" charset="0"/>
            </a:endParaRPr>
          </a:p>
        </p:txBody>
      </p:sp>
      <p:sp>
        <p:nvSpPr>
          <p:cNvPr id="38169" name="Oval 281"/>
          <p:cNvSpPr>
            <a:spLocks noChangeArrowheads="1"/>
          </p:cNvSpPr>
          <p:nvPr/>
        </p:nvSpPr>
        <p:spPr bwMode="auto">
          <a:xfrm>
            <a:off x="1776413" y="563563"/>
            <a:ext cx="419100" cy="420687"/>
          </a:xfrm>
          <a:prstGeom prst="ellipse">
            <a:avLst/>
          </a:prstGeom>
          <a:solidFill>
            <a:srgbClr val="8B95C5"/>
          </a:solidFill>
          <a:ln w="9525">
            <a:noFill/>
            <a:round/>
            <a:headEnd/>
            <a:tailEnd/>
          </a:ln>
        </p:spPr>
        <p:txBody>
          <a:bodyPr>
            <a:prstTxWarp prst="textNoShape">
              <a:avLst/>
            </a:prstTxWarp>
          </a:bodyPr>
          <a:lstStyle/>
          <a:p>
            <a:endParaRPr lang="en-US"/>
          </a:p>
        </p:txBody>
      </p:sp>
      <p:sp>
        <p:nvSpPr>
          <p:cNvPr id="38170" name="Rectangle 282"/>
          <p:cNvSpPr>
            <a:spLocks noChangeArrowheads="1"/>
          </p:cNvSpPr>
          <p:nvPr/>
        </p:nvSpPr>
        <p:spPr bwMode="auto">
          <a:xfrm>
            <a:off x="1981200" y="604838"/>
            <a:ext cx="530225"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ocean heat</a:t>
            </a:r>
            <a:endParaRPr lang="en-US" sz="2000">
              <a:latin typeface="Arial" pitchFamily="-65" charset="0"/>
              <a:ea typeface="Arial" pitchFamily="-65" charset="0"/>
              <a:cs typeface="Arial" pitchFamily="-65" charset="0"/>
            </a:endParaRPr>
          </a:p>
        </p:txBody>
      </p:sp>
      <p:sp>
        <p:nvSpPr>
          <p:cNvPr id="38171" name="Rectangle 283"/>
          <p:cNvSpPr>
            <a:spLocks noChangeArrowheads="1"/>
          </p:cNvSpPr>
          <p:nvPr/>
        </p:nvSpPr>
        <p:spPr bwMode="auto">
          <a:xfrm>
            <a:off x="1981200" y="736600"/>
            <a:ext cx="366713" cy="122238"/>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content</a:t>
            </a:r>
            <a:endParaRPr lang="en-US" sz="2000">
              <a:latin typeface="Arial" pitchFamily="-65" charset="0"/>
              <a:ea typeface="Arial" pitchFamily="-65" charset="0"/>
              <a:cs typeface="Arial" pitchFamily="-65" charset="0"/>
            </a:endParaRPr>
          </a:p>
        </p:txBody>
      </p:sp>
      <p:sp>
        <p:nvSpPr>
          <p:cNvPr id="38172" name="Rectangle 284"/>
          <p:cNvSpPr>
            <a:spLocks noChangeArrowheads="1"/>
          </p:cNvSpPr>
          <p:nvPr/>
        </p:nvSpPr>
        <p:spPr bwMode="auto">
          <a:xfrm>
            <a:off x="1981200" y="868363"/>
            <a:ext cx="412750" cy="122237"/>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38175" name="Oval 287"/>
          <p:cNvSpPr>
            <a:spLocks noChangeArrowheads="1"/>
          </p:cNvSpPr>
          <p:nvPr/>
        </p:nvSpPr>
        <p:spPr bwMode="auto">
          <a:xfrm>
            <a:off x="7467600" y="76200"/>
            <a:ext cx="1600200" cy="1123950"/>
          </a:xfrm>
          <a:prstGeom prst="ellipse">
            <a:avLst/>
          </a:prstGeom>
          <a:solidFill>
            <a:srgbClr val="8B95C5"/>
          </a:solidFill>
          <a:ln w="9525">
            <a:noFill/>
            <a:round/>
            <a:headEnd/>
            <a:tailEnd/>
          </a:ln>
        </p:spPr>
        <p:txBody>
          <a:bodyPr anchor="ctr">
            <a:prstTxWarp prst="textNoShape">
              <a:avLst/>
            </a:prstTxWarp>
          </a:bodyPr>
          <a:lstStyle/>
          <a:p>
            <a:pPr algn="ctr"/>
            <a:r>
              <a:rPr lang="en-US" sz="3200" b="1" dirty="0">
                <a:solidFill>
                  <a:schemeClr val="bg1"/>
                </a:solidFill>
                <a:latin typeface="Arial" pitchFamily="-65" charset="0"/>
              </a:rPr>
              <a:t>Post</a:t>
            </a:r>
          </a:p>
        </p:txBody>
      </p:sp>
      <p:grpSp>
        <p:nvGrpSpPr>
          <p:cNvPr id="2" name="Group 288"/>
          <p:cNvGrpSpPr>
            <a:grpSpLocks/>
          </p:cNvGrpSpPr>
          <p:nvPr/>
        </p:nvGrpSpPr>
        <p:grpSpPr bwMode="auto">
          <a:xfrm>
            <a:off x="3581400" y="6143625"/>
            <a:ext cx="2286000" cy="685800"/>
            <a:chOff x="2256" y="3870"/>
            <a:chExt cx="1440" cy="432"/>
          </a:xfrm>
        </p:grpSpPr>
        <p:sp>
          <p:nvSpPr>
            <p:cNvPr id="38177" name="Text Box 289"/>
            <p:cNvSpPr txBox="1">
              <a:spLocks noChangeArrowheads="1"/>
            </p:cNvSpPr>
            <p:nvPr/>
          </p:nvSpPr>
          <p:spPr bwMode="auto">
            <a:xfrm>
              <a:off x="2522" y="4028"/>
              <a:ext cx="117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useful links-examples</a:t>
              </a:r>
            </a:p>
          </p:txBody>
        </p:sp>
        <p:sp>
          <p:nvSpPr>
            <p:cNvPr id="38178" name="Line 290"/>
            <p:cNvSpPr>
              <a:spLocks noChangeShapeType="1"/>
            </p:cNvSpPr>
            <p:nvPr/>
          </p:nvSpPr>
          <p:spPr bwMode="auto">
            <a:xfrm>
              <a:off x="2304" y="3950"/>
              <a:ext cx="170" cy="1"/>
            </a:xfrm>
            <a:prstGeom prst="line">
              <a:avLst/>
            </a:prstGeom>
            <a:noFill/>
            <a:ln w="76200">
              <a:solidFill>
                <a:srgbClr val="757575"/>
              </a:solidFill>
              <a:round/>
              <a:headEnd/>
              <a:tailEnd/>
            </a:ln>
            <a:effectLst/>
          </p:spPr>
          <p:txBody>
            <a:bodyPr>
              <a:prstTxWarp prst="textNoShape">
                <a:avLst/>
              </a:prstTxWarp>
            </a:bodyPr>
            <a:lstStyle/>
            <a:p>
              <a:endParaRPr lang="en-US"/>
            </a:p>
          </p:txBody>
        </p:sp>
        <p:sp>
          <p:nvSpPr>
            <p:cNvPr id="38179" name="Line 291"/>
            <p:cNvSpPr>
              <a:spLocks noChangeShapeType="1"/>
            </p:cNvSpPr>
            <p:nvPr/>
          </p:nvSpPr>
          <p:spPr bwMode="auto">
            <a:xfrm>
              <a:off x="2304" y="4041"/>
              <a:ext cx="170" cy="0"/>
            </a:xfrm>
            <a:prstGeom prst="line">
              <a:avLst/>
            </a:prstGeom>
            <a:noFill/>
            <a:ln w="76200">
              <a:solidFill>
                <a:srgbClr val="9F9F9F"/>
              </a:solidFill>
              <a:round/>
              <a:headEnd/>
              <a:tailEnd/>
            </a:ln>
            <a:effectLst/>
          </p:spPr>
          <p:txBody>
            <a:bodyPr>
              <a:prstTxWarp prst="textNoShape">
                <a:avLst/>
              </a:prstTxWarp>
            </a:bodyPr>
            <a:lstStyle/>
            <a:p>
              <a:endParaRPr lang="en-US"/>
            </a:p>
          </p:txBody>
        </p:sp>
        <p:sp>
          <p:nvSpPr>
            <p:cNvPr id="38180" name="Line 292"/>
            <p:cNvSpPr>
              <a:spLocks noChangeShapeType="1"/>
            </p:cNvSpPr>
            <p:nvPr/>
          </p:nvSpPr>
          <p:spPr bwMode="auto">
            <a:xfrm>
              <a:off x="2304" y="4131"/>
              <a:ext cx="170" cy="0"/>
            </a:xfrm>
            <a:prstGeom prst="line">
              <a:avLst/>
            </a:prstGeom>
            <a:noFill/>
            <a:ln w="76200">
              <a:solidFill>
                <a:srgbClr val="FCCB89"/>
              </a:solidFill>
              <a:round/>
              <a:headEnd/>
              <a:tailEnd/>
            </a:ln>
            <a:effectLst/>
          </p:spPr>
          <p:txBody>
            <a:bodyPr>
              <a:prstTxWarp prst="textNoShape">
                <a:avLst/>
              </a:prstTxWarp>
            </a:bodyPr>
            <a:lstStyle/>
            <a:p>
              <a:endParaRPr lang="en-US"/>
            </a:p>
          </p:txBody>
        </p:sp>
        <p:sp>
          <p:nvSpPr>
            <p:cNvPr id="38181" name="Line 293"/>
            <p:cNvSpPr>
              <a:spLocks noChangeShapeType="1"/>
            </p:cNvSpPr>
            <p:nvPr/>
          </p:nvSpPr>
          <p:spPr bwMode="auto">
            <a:xfrm>
              <a:off x="2304" y="4221"/>
              <a:ext cx="170" cy="1"/>
            </a:xfrm>
            <a:prstGeom prst="line">
              <a:avLst/>
            </a:prstGeom>
            <a:noFill/>
            <a:ln w="76200">
              <a:solidFill>
                <a:srgbClr val="E21A1C"/>
              </a:solidFill>
              <a:prstDash val="sysDot"/>
              <a:round/>
              <a:headEnd/>
              <a:tailEnd/>
            </a:ln>
            <a:effectLst/>
          </p:spPr>
          <p:txBody>
            <a:bodyPr>
              <a:prstTxWarp prst="textNoShape">
                <a:avLst/>
              </a:prstTxWarp>
            </a:bodyPr>
            <a:lstStyle/>
            <a:p>
              <a:endParaRPr lang="en-US"/>
            </a:p>
          </p:txBody>
        </p:sp>
        <p:sp>
          <p:nvSpPr>
            <p:cNvPr id="38182" name="Text Box 294"/>
            <p:cNvSpPr txBox="1">
              <a:spLocks noChangeArrowheads="1"/>
            </p:cNvSpPr>
            <p:nvPr/>
          </p:nvSpPr>
          <p:spPr bwMode="auto">
            <a:xfrm>
              <a:off x="2522" y="3936"/>
              <a:ext cx="78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useful links</a:t>
              </a:r>
            </a:p>
          </p:txBody>
        </p:sp>
        <p:sp>
          <p:nvSpPr>
            <p:cNvPr id="38183" name="Text Box 295"/>
            <p:cNvSpPr txBox="1">
              <a:spLocks noChangeArrowheads="1"/>
            </p:cNvSpPr>
            <p:nvPr/>
          </p:nvSpPr>
          <p:spPr bwMode="auto">
            <a:xfrm>
              <a:off x="2522" y="4121"/>
              <a:ext cx="784"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weak links</a:t>
              </a:r>
            </a:p>
          </p:txBody>
        </p:sp>
        <p:sp>
          <p:nvSpPr>
            <p:cNvPr id="38184" name="Text Box 296"/>
            <p:cNvSpPr txBox="1">
              <a:spLocks noChangeArrowheads="1"/>
            </p:cNvSpPr>
            <p:nvPr/>
          </p:nvSpPr>
          <p:spPr bwMode="auto">
            <a:xfrm>
              <a:off x="2522" y="4204"/>
              <a:ext cx="1092" cy="93"/>
            </a:xfrm>
            <a:prstGeom prst="rect">
              <a:avLst/>
            </a:prstGeom>
            <a:noFill/>
            <a:ln w="12700">
              <a:noFill/>
              <a:miter lim="800000"/>
              <a:headEnd/>
              <a:tailEnd/>
            </a:ln>
            <a:effectLst/>
          </p:spPr>
          <p:txBody>
            <a:bodyPr>
              <a:prstTxWarp prst="textNoShape">
                <a:avLst/>
              </a:prstTxWarp>
              <a:spAutoFit/>
            </a:bodyPr>
            <a:lstStyle/>
            <a:p>
              <a:pPr>
                <a:lnSpc>
                  <a:spcPct val="30000"/>
                </a:lnSpc>
              </a:pPr>
              <a:r>
                <a:rPr lang="en-US" sz="1200">
                  <a:solidFill>
                    <a:srgbClr val="662506"/>
                  </a:solidFill>
                  <a:latin typeface="Arial" pitchFamily="-65" charset="0"/>
                  <a:ea typeface="Arial" pitchFamily="-65" charset="0"/>
                  <a:cs typeface="Arial" pitchFamily="-65" charset="0"/>
                </a:rPr>
                <a:t>misconceptions</a:t>
              </a:r>
            </a:p>
          </p:txBody>
        </p:sp>
        <p:sp>
          <p:nvSpPr>
            <p:cNvPr id="38185" name="Rectangle 297"/>
            <p:cNvSpPr>
              <a:spLocks noChangeArrowheads="1"/>
            </p:cNvSpPr>
            <p:nvPr/>
          </p:nvSpPr>
          <p:spPr bwMode="auto">
            <a:xfrm>
              <a:off x="2256" y="3870"/>
              <a:ext cx="1248" cy="432"/>
            </a:xfrm>
            <a:prstGeom prst="rect">
              <a:avLst/>
            </a:prstGeom>
            <a:noFill/>
            <a:ln w="9525">
              <a:solidFill>
                <a:srgbClr val="662506"/>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120775" y="635000"/>
            <a:ext cx="6386513" cy="5326063"/>
            <a:chOff x="661" y="283"/>
            <a:chExt cx="4469" cy="3728"/>
          </a:xfrm>
        </p:grpSpPr>
        <p:sp>
          <p:nvSpPr>
            <p:cNvPr id="111619" name="Oval 3"/>
            <p:cNvSpPr>
              <a:spLocks noChangeAspect="1" noChangeArrowheads="1"/>
            </p:cNvSpPr>
            <p:nvPr/>
          </p:nvSpPr>
          <p:spPr bwMode="auto">
            <a:xfrm>
              <a:off x="4746" y="350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20" name="Oval 4"/>
            <p:cNvSpPr>
              <a:spLocks noChangeAspect="1" noChangeArrowheads="1"/>
            </p:cNvSpPr>
            <p:nvPr/>
          </p:nvSpPr>
          <p:spPr bwMode="auto">
            <a:xfrm>
              <a:off x="4674" y="3435"/>
              <a:ext cx="160"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21" name="Oval 5"/>
            <p:cNvSpPr>
              <a:spLocks noChangeAspect="1" noChangeArrowheads="1"/>
            </p:cNvSpPr>
            <p:nvPr/>
          </p:nvSpPr>
          <p:spPr bwMode="auto">
            <a:xfrm>
              <a:off x="4041" y="383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22" name="Oval 6"/>
            <p:cNvSpPr>
              <a:spLocks noChangeAspect="1" noChangeArrowheads="1"/>
            </p:cNvSpPr>
            <p:nvPr/>
          </p:nvSpPr>
          <p:spPr bwMode="auto">
            <a:xfrm>
              <a:off x="3969" y="3762"/>
              <a:ext cx="160"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23" name="Oval 7"/>
            <p:cNvSpPr>
              <a:spLocks noChangeAspect="1" noChangeArrowheads="1"/>
            </p:cNvSpPr>
            <p:nvPr/>
          </p:nvSpPr>
          <p:spPr bwMode="auto">
            <a:xfrm>
              <a:off x="4109" y="1424"/>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24" name="Oval 8"/>
            <p:cNvSpPr>
              <a:spLocks noChangeAspect="1" noChangeArrowheads="1"/>
            </p:cNvSpPr>
            <p:nvPr/>
          </p:nvSpPr>
          <p:spPr bwMode="auto">
            <a:xfrm>
              <a:off x="3969" y="1284"/>
              <a:ext cx="295" cy="295"/>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25" name="Oval 9"/>
            <p:cNvSpPr>
              <a:spLocks noChangeAspect="1" noChangeArrowheads="1"/>
            </p:cNvSpPr>
            <p:nvPr/>
          </p:nvSpPr>
          <p:spPr bwMode="auto">
            <a:xfrm>
              <a:off x="3792" y="128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26" name="Oval 10"/>
            <p:cNvSpPr>
              <a:spLocks noChangeAspect="1" noChangeArrowheads="1"/>
            </p:cNvSpPr>
            <p:nvPr/>
          </p:nvSpPr>
          <p:spPr bwMode="auto">
            <a:xfrm>
              <a:off x="3538" y="1035"/>
              <a:ext cx="524" cy="52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27" name="Oval 11"/>
            <p:cNvSpPr>
              <a:spLocks noChangeAspect="1" noChangeArrowheads="1"/>
            </p:cNvSpPr>
            <p:nvPr/>
          </p:nvSpPr>
          <p:spPr bwMode="auto">
            <a:xfrm>
              <a:off x="3906" y="157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28" name="Oval 12"/>
            <p:cNvSpPr>
              <a:spLocks noChangeAspect="1" noChangeArrowheads="1"/>
            </p:cNvSpPr>
            <p:nvPr/>
          </p:nvSpPr>
          <p:spPr bwMode="auto">
            <a:xfrm>
              <a:off x="3751" y="1424"/>
              <a:ext cx="326" cy="326"/>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29" name="Oval 13"/>
            <p:cNvSpPr>
              <a:spLocks noChangeAspect="1" noChangeArrowheads="1"/>
            </p:cNvSpPr>
            <p:nvPr/>
          </p:nvSpPr>
          <p:spPr bwMode="auto">
            <a:xfrm>
              <a:off x="3766" y="5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30" name="Oval 14"/>
            <p:cNvSpPr>
              <a:spLocks noChangeAspect="1" noChangeArrowheads="1"/>
            </p:cNvSpPr>
            <p:nvPr/>
          </p:nvSpPr>
          <p:spPr bwMode="auto">
            <a:xfrm>
              <a:off x="3601" y="346"/>
              <a:ext cx="347" cy="34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31" name="Oval 15"/>
            <p:cNvSpPr>
              <a:spLocks noChangeAspect="1" noChangeArrowheads="1"/>
            </p:cNvSpPr>
            <p:nvPr/>
          </p:nvSpPr>
          <p:spPr bwMode="auto">
            <a:xfrm>
              <a:off x="4223" y="1113"/>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32" name="Oval 16"/>
            <p:cNvSpPr>
              <a:spLocks noChangeAspect="1" noChangeArrowheads="1"/>
            </p:cNvSpPr>
            <p:nvPr/>
          </p:nvSpPr>
          <p:spPr bwMode="auto">
            <a:xfrm>
              <a:off x="4114" y="1004"/>
              <a:ext cx="233" cy="23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33" name="Oval 17"/>
            <p:cNvSpPr>
              <a:spLocks noChangeAspect="1" noChangeArrowheads="1"/>
            </p:cNvSpPr>
            <p:nvPr/>
          </p:nvSpPr>
          <p:spPr bwMode="auto">
            <a:xfrm>
              <a:off x="3554" y="6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34" name="Oval 18"/>
            <p:cNvSpPr>
              <a:spLocks noChangeAspect="1" noChangeArrowheads="1"/>
            </p:cNvSpPr>
            <p:nvPr/>
          </p:nvSpPr>
          <p:spPr bwMode="auto">
            <a:xfrm>
              <a:off x="3455" y="558"/>
              <a:ext cx="213" cy="21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35" name="Oval 19"/>
            <p:cNvSpPr>
              <a:spLocks noChangeAspect="1" noChangeArrowheads="1"/>
            </p:cNvSpPr>
            <p:nvPr/>
          </p:nvSpPr>
          <p:spPr bwMode="auto">
            <a:xfrm>
              <a:off x="3165" y="130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36" name="Oval 20"/>
            <p:cNvSpPr>
              <a:spLocks noChangeAspect="1" noChangeArrowheads="1"/>
            </p:cNvSpPr>
            <p:nvPr/>
          </p:nvSpPr>
          <p:spPr bwMode="auto">
            <a:xfrm>
              <a:off x="3113" y="1253"/>
              <a:ext cx="119"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37" name="Oval 21"/>
            <p:cNvSpPr>
              <a:spLocks noChangeAspect="1" noChangeArrowheads="1"/>
            </p:cNvSpPr>
            <p:nvPr/>
          </p:nvSpPr>
          <p:spPr bwMode="auto">
            <a:xfrm>
              <a:off x="4674" y="4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38" name="Oval 22"/>
            <p:cNvSpPr>
              <a:spLocks noChangeAspect="1" noChangeArrowheads="1"/>
            </p:cNvSpPr>
            <p:nvPr/>
          </p:nvSpPr>
          <p:spPr bwMode="auto">
            <a:xfrm>
              <a:off x="4591" y="325"/>
              <a:ext cx="181" cy="18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39" name="Oval 23"/>
            <p:cNvSpPr>
              <a:spLocks noChangeAspect="1" noChangeArrowheads="1"/>
            </p:cNvSpPr>
            <p:nvPr/>
          </p:nvSpPr>
          <p:spPr bwMode="auto">
            <a:xfrm>
              <a:off x="4513" y="88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40" name="Oval 24"/>
            <p:cNvSpPr>
              <a:spLocks noChangeAspect="1" noChangeArrowheads="1"/>
            </p:cNvSpPr>
            <p:nvPr/>
          </p:nvSpPr>
          <p:spPr bwMode="auto">
            <a:xfrm>
              <a:off x="4394" y="766"/>
              <a:ext cx="254" cy="25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41" name="Oval 25"/>
            <p:cNvSpPr>
              <a:spLocks noChangeAspect="1" noChangeArrowheads="1"/>
            </p:cNvSpPr>
            <p:nvPr/>
          </p:nvSpPr>
          <p:spPr bwMode="auto">
            <a:xfrm>
              <a:off x="3544" y="97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42" name="Oval 26"/>
            <p:cNvSpPr>
              <a:spLocks noChangeAspect="1" noChangeArrowheads="1"/>
            </p:cNvSpPr>
            <p:nvPr/>
          </p:nvSpPr>
          <p:spPr bwMode="auto">
            <a:xfrm>
              <a:off x="3414" y="848"/>
              <a:ext cx="275" cy="275"/>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43" name="Oval 27"/>
            <p:cNvSpPr>
              <a:spLocks noChangeAspect="1" noChangeArrowheads="1"/>
            </p:cNvSpPr>
            <p:nvPr/>
          </p:nvSpPr>
          <p:spPr bwMode="auto">
            <a:xfrm>
              <a:off x="4233" y="403"/>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44" name="Oval 28"/>
            <p:cNvSpPr>
              <a:spLocks noChangeAspect="1" noChangeArrowheads="1"/>
            </p:cNvSpPr>
            <p:nvPr/>
          </p:nvSpPr>
          <p:spPr bwMode="auto">
            <a:xfrm>
              <a:off x="4114" y="283"/>
              <a:ext cx="254" cy="25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45" name="Oval 29"/>
            <p:cNvSpPr>
              <a:spLocks noChangeAspect="1" noChangeArrowheads="1"/>
            </p:cNvSpPr>
            <p:nvPr/>
          </p:nvSpPr>
          <p:spPr bwMode="auto">
            <a:xfrm>
              <a:off x="3087" y="74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46" name="Oval 30"/>
            <p:cNvSpPr>
              <a:spLocks noChangeAspect="1" noChangeArrowheads="1"/>
            </p:cNvSpPr>
            <p:nvPr/>
          </p:nvSpPr>
          <p:spPr bwMode="auto">
            <a:xfrm>
              <a:off x="2880" y="532"/>
              <a:ext cx="430" cy="43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47" name="Oval 31"/>
            <p:cNvSpPr>
              <a:spLocks noChangeAspect="1" noChangeArrowheads="1"/>
            </p:cNvSpPr>
            <p:nvPr/>
          </p:nvSpPr>
          <p:spPr bwMode="auto">
            <a:xfrm>
              <a:off x="4005" y="187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48" name="Oval 32"/>
            <p:cNvSpPr>
              <a:spLocks noChangeAspect="1" noChangeArrowheads="1"/>
            </p:cNvSpPr>
            <p:nvPr/>
          </p:nvSpPr>
          <p:spPr bwMode="auto">
            <a:xfrm>
              <a:off x="3906" y="1771"/>
              <a:ext cx="213" cy="21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49" name="Oval 33"/>
            <p:cNvSpPr>
              <a:spLocks noChangeAspect="1" noChangeArrowheads="1"/>
            </p:cNvSpPr>
            <p:nvPr/>
          </p:nvSpPr>
          <p:spPr bwMode="auto">
            <a:xfrm>
              <a:off x="4155" y="85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50" name="Oval 34"/>
            <p:cNvSpPr>
              <a:spLocks noChangeAspect="1" noChangeArrowheads="1"/>
            </p:cNvSpPr>
            <p:nvPr/>
          </p:nvSpPr>
          <p:spPr bwMode="auto">
            <a:xfrm>
              <a:off x="4000" y="698"/>
              <a:ext cx="326" cy="327"/>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51" name="Oval 35"/>
            <p:cNvSpPr>
              <a:spLocks noChangeAspect="1" noChangeArrowheads="1"/>
            </p:cNvSpPr>
            <p:nvPr/>
          </p:nvSpPr>
          <p:spPr bwMode="auto">
            <a:xfrm>
              <a:off x="4762" y="55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52" name="Oval 36"/>
            <p:cNvSpPr>
              <a:spLocks noChangeAspect="1" noChangeArrowheads="1"/>
            </p:cNvSpPr>
            <p:nvPr/>
          </p:nvSpPr>
          <p:spPr bwMode="auto">
            <a:xfrm>
              <a:off x="4710" y="506"/>
              <a:ext cx="119" cy="12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53" name="Oval 37"/>
            <p:cNvSpPr>
              <a:spLocks noChangeAspect="1" noChangeArrowheads="1"/>
            </p:cNvSpPr>
            <p:nvPr/>
          </p:nvSpPr>
          <p:spPr bwMode="auto">
            <a:xfrm>
              <a:off x="4658" y="67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54" name="Oval 38"/>
            <p:cNvSpPr>
              <a:spLocks noChangeAspect="1" noChangeArrowheads="1"/>
            </p:cNvSpPr>
            <p:nvPr/>
          </p:nvSpPr>
          <p:spPr bwMode="auto">
            <a:xfrm>
              <a:off x="4585" y="605"/>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55" name="Oval 39"/>
            <p:cNvSpPr>
              <a:spLocks noChangeAspect="1" noChangeArrowheads="1"/>
            </p:cNvSpPr>
            <p:nvPr/>
          </p:nvSpPr>
          <p:spPr bwMode="auto">
            <a:xfrm>
              <a:off x="3279" y="44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56" name="Oval 40"/>
            <p:cNvSpPr>
              <a:spLocks noChangeAspect="1" noChangeArrowheads="1"/>
            </p:cNvSpPr>
            <p:nvPr/>
          </p:nvSpPr>
          <p:spPr bwMode="auto">
            <a:xfrm>
              <a:off x="3196" y="366"/>
              <a:ext cx="182" cy="182"/>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57" name="Oval 41"/>
            <p:cNvSpPr>
              <a:spLocks noChangeAspect="1" noChangeArrowheads="1"/>
            </p:cNvSpPr>
            <p:nvPr/>
          </p:nvSpPr>
          <p:spPr bwMode="auto">
            <a:xfrm>
              <a:off x="1734" y="4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58" name="Oval 42"/>
            <p:cNvSpPr>
              <a:spLocks noChangeAspect="1" noChangeArrowheads="1"/>
            </p:cNvSpPr>
            <p:nvPr/>
          </p:nvSpPr>
          <p:spPr bwMode="auto">
            <a:xfrm>
              <a:off x="1651" y="346"/>
              <a:ext cx="182" cy="18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59" name="Oval 43"/>
            <p:cNvSpPr>
              <a:spLocks noChangeAspect="1" noChangeArrowheads="1"/>
            </p:cNvSpPr>
            <p:nvPr/>
          </p:nvSpPr>
          <p:spPr bwMode="auto">
            <a:xfrm>
              <a:off x="1885" y="771"/>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60" name="Oval 44"/>
            <p:cNvSpPr>
              <a:spLocks noChangeAspect="1" noChangeArrowheads="1"/>
            </p:cNvSpPr>
            <p:nvPr/>
          </p:nvSpPr>
          <p:spPr bwMode="auto">
            <a:xfrm>
              <a:off x="1610" y="496"/>
              <a:ext cx="565" cy="565"/>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61" name="Oval 45"/>
            <p:cNvSpPr>
              <a:spLocks noChangeAspect="1" noChangeArrowheads="1"/>
            </p:cNvSpPr>
            <p:nvPr/>
          </p:nvSpPr>
          <p:spPr bwMode="auto">
            <a:xfrm>
              <a:off x="2196" y="1465"/>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62" name="Oval 46"/>
            <p:cNvSpPr>
              <a:spLocks noChangeAspect="1" noChangeArrowheads="1"/>
            </p:cNvSpPr>
            <p:nvPr/>
          </p:nvSpPr>
          <p:spPr bwMode="auto">
            <a:xfrm>
              <a:off x="2087" y="1357"/>
              <a:ext cx="233" cy="23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63" name="Oval 47"/>
            <p:cNvSpPr>
              <a:spLocks noChangeAspect="1" noChangeArrowheads="1"/>
            </p:cNvSpPr>
            <p:nvPr/>
          </p:nvSpPr>
          <p:spPr bwMode="auto">
            <a:xfrm>
              <a:off x="848" y="113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64" name="Oval 48"/>
            <p:cNvSpPr>
              <a:spLocks noChangeAspect="1" noChangeArrowheads="1"/>
            </p:cNvSpPr>
            <p:nvPr/>
          </p:nvSpPr>
          <p:spPr bwMode="auto">
            <a:xfrm>
              <a:off x="661" y="947"/>
              <a:ext cx="389" cy="38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65" name="Oval 49"/>
            <p:cNvSpPr>
              <a:spLocks noChangeAspect="1" noChangeArrowheads="1"/>
            </p:cNvSpPr>
            <p:nvPr/>
          </p:nvSpPr>
          <p:spPr bwMode="auto">
            <a:xfrm>
              <a:off x="807" y="70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66" name="Oval 50"/>
            <p:cNvSpPr>
              <a:spLocks noChangeAspect="1" noChangeArrowheads="1"/>
            </p:cNvSpPr>
            <p:nvPr/>
          </p:nvSpPr>
          <p:spPr bwMode="auto">
            <a:xfrm>
              <a:off x="734" y="631"/>
              <a:ext cx="161" cy="16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67" name="Oval 51"/>
            <p:cNvSpPr>
              <a:spLocks noChangeAspect="1" noChangeArrowheads="1"/>
            </p:cNvSpPr>
            <p:nvPr/>
          </p:nvSpPr>
          <p:spPr bwMode="auto">
            <a:xfrm>
              <a:off x="1703" y="128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68" name="Oval 52"/>
            <p:cNvSpPr>
              <a:spLocks noChangeAspect="1" noChangeArrowheads="1"/>
            </p:cNvSpPr>
            <p:nvPr/>
          </p:nvSpPr>
          <p:spPr bwMode="auto">
            <a:xfrm>
              <a:off x="1584" y="1170"/>
              <a:ext cx="254" cy="25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69" name="Oval 53"/>
            <p:cNvSpPr>
              <a:spLocks noChangeAspect="1" noChangeArrowheads="1"/>
            </p:cNvSpPr>
            <p:nvPr/>
          </p:nvSpPr>
          <p:spPr bwMode="auto">
            <a:xfrm>
              <a:off x="1273" y="46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70" name="Oval 54"/>
            <p:cNvSpPr>
              <a:spLocks noChangeAspect="1" noChangeArrowheads="1"/>
            </p:cNvSpPr>
            <p:nvPr/>
          </p:nvSpPr>
          <p:spPr bwMode="auto">
            <a:xfrm>
              <a:off x="1128" y="315"/>
              <a:ext cx="306" cy="305"/>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71" name="Oval 55"/>
            <p:cNvSpPr>
              <a:spLocks noChangeAspect="1" noChangeArrowheads="1"/>
            </p:cNvSpPr>
            <p:nvPr/>
          </p:nvSpPr>
          <p:spPr bwMode="auto">
            <a:xfrm>
              <a:off x="978" y="926"/>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72" name="Oval 56"/>
            <p:cNvSpPr>
              <a:spLocks noChangeAspect="1" noChangeArrowheads="1"/>
            </p:cNvSpPr>
            <p:nvPr/>
          </p:nvSpPr>
          <p:spPr bwMode="auto">
            <a:xfrm>
              <a:off x="926" y="874"/>
              <a:ext cx="119" cy="12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73" name="Oval 57"/>
            <p:cNvSpPr>
              <a:spLocks noChangeAspect="1" noChangeArrowheads="1"/>
            </p:cNvSpPr>
            <p:nvPr/>
          </p:nvSpPr>
          <p:spPr bwMode="auto">
            <a:xfrm>
              <a:off x="1537" y="156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74" name="Oval 58"/>
            <p:cNvSpPr>
              <a:spLocks noChangeAspect="1" noChangeArrowheads="1"/>
            </p:cNvSpPr>
            <p:nvPr/>
          </p:nvSpPr>
          <p:spPr bwMode="auto">
            <a:xfrm>
              <a:off x="1315" y="1341"/>
              <a:ext cx="461" cy="4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75" name="Oval 59"/>
            <p:cNvSpPr>
              <a:spLocks noChangeAspect="1" noChangeArrowheads="1"/>
            </p:cNvSpPr>
            <p:nvPr/>
          </p:nvSpPr>
          <p:spPr bwMode="auto">
            <a:xfrm>
              <a:off x="853" y="491"/>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76" name="Oval 60"/>
            <p:cNvSpPr>
              <a:spLocks noChangeAspect="1" noChangeArrowheads="1"/>
            </p:cNvSpPr>
            <p:nvPr/>
          </p:nvSpPr>
          <p:spPr bwMode="auto">
            <a:xfrm>
              <a:off x="801" y="439"/>
              <a:ext cx="120"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77" name="Oval 61"/>
            <p:cNvSpPr>
              <a:spLocks noChangeAspect="1" noChangeArrowheads="1"/>
            </p:cNvSpPr>
            <p:nvPr/>
          </p:nvSpPr>
          <p:spPr bwMode="auto">
            <a:xfrm>
              <a:off x="1097" y="2922"/>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78" name="Oval 62"/>
            <p:cNvSpPr>
              <a:spLocks noChangeAspect="1" noChangeArrowheads="1"/>
            </p:cNvSpPr>
            <p:nvPr/>
          </p:nvSpPr>
          <p:spPr bwMode="auto">
            <a:xfrm>
              <a:off x="812" y="2637"/>
              <a:ext cx="585" cy="586"/>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79" name="Oval 63"/>
            <p:cNvSpPr>
              <a:spLocks noChangeAspect="1" noChangeArrowheads="1"/>
            </p:cNvSpPr>
            <p:nvPr/>
          </p:nvSpPr>
          <p:spPr bwMode="auto">
            <a:xfrm>
              <a:off x="941" y="2310"/>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80" name="Oval 64"/>
            <p:cNvSpPr>
              <a:spLocks noChangeAspect="1" noChangeArrowheads="1"/>
            </p:cNvSpPr>
            <p:nvPr/>
          </p:nvSpPr>
          <p:spPr bwMode="auto">
            <a:xfrm>
              <a:off x="858" y="2227"/>
              <a:ext cx="182" cy="182"/>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81" name="Oval 65"/>
            <p:cNvSpPr>
              <a:spLocks noChangeAspect="1" noChangeArrowheads="1"/>
            </p:cNvSpPr>
            <p:nvPr/>
          </p:nvSpPr>
          <p:spPr bwMode="auto">
            <a:xfrm>
              <a:off x="1537" y="256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82" name="Oval 66"/>
            <p:cNvSpPr>
              <a:spLocks noChangeAspect="1" noChangeArrowheads="1"/>
            </p:cNvSpPr>
            <p:nvPr/>
          </p:nvSpPr>
          <p:spPr bwMode="auto">
            <a:xfrm>
              <a:off x="1439" y="2466"/>
              <a:ext cx="212" cy="212"/>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83" name="Oval 67"/>
            <p:cNvSpPr>
              <a:spLocks noChangeAspect="1" noChangeArrowheads="1"/>
            </p:cNvSpPr>
            <p:nvPr/>
          </p:nvSpPr>
          <p:spPr bwMode="auto">
            <a:xfrm>
              <a:off x="2242" y="336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84" name="Oval 68"/>
            <p:cNvSpPr>
              <a:spLocks noChangeAspect="1" noChangeArrowheads="1"/>
            </p:cNvSpPr>
            <p:nvPr/>
          </p:nvSpPr>
          <p:spPr bwMode="auto">
            <a:xfrm>
              <a:off x="2206" y="3332"/>
              <a:ext cx="88" cy="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85" name="Oval 69"/>
            <p:cNvSpPr>
              <a:spLocks noChangeAspect="1" noChangeArrowheads="1"/>
            </p:cNvSpPr>
            <p:nvPr/>
          </p:nvSpPr>
          <p:spPr bwMode="auto">
            <a:xfrm>
              <a:off x="1880" y="294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86" name="Oval 70"/>
            <p:cNvSpPr>
              <a:spLocks noChangeAspect="1" noChangeArrowheads="1"/>
            </p:cNvSpPr>
            <p:nvPr/>
          </p:nvSpPr>
          <p:spPr bwMode="auto">
            <a:xfrm>
              <a:off x="1771" y="2839"/>
              <a:ext cx="233" cy="23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87" name="Oval 71"/>
            <p:cNvSpPr>
              <a:spLocks noChangeAspect="1" noChangeArrowheads="1"/>
            </p:cNvSpPr>
            <p:nvPr/>
          </p:nvSpPr>
          <p:spPr bwMode="auto">
            <a:xfrm>
              <a:off x="1480" y="308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88" name="Oval 72"/>
            <p:cNvSpPr>
              <a:spLocks noChangeAspect="1" noChangeArrowheads="1"/>
            </p:cNvSpPr>
            <p:nvPr/>
          </p:nvSpPr>
          <p:spPr bwMode="auto">
            <a:xfrm>
              <a:off x="1429" y="3036"/>
              <a:ext cx="119"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89" name="Oval 73"/>
            <p:cNvSpPr>
              <a:spLocks noChangeAspect="1" noChangeArrowheads="1"/>
            </p:cNvSpPr>
            <p:nvPr/>
          </p:nvSpPr>
          <p:spPr bwMode="auto">
            <a:xfrm>
              <a:off x="2258"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90" name="Oval 74"/>
            <p:cNvSpPr>
              <a:spLocks noChangeAspect="1" noChangeArrowheads="1"/>
            </p:cNvSpPr>
            <p:nvPr/>
          </p:nvSpPr>
          <p:spPr bwMode="auto">
            <a:xfrm>
              <a:off x="2185" y="3772"/>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91" name="Oval 75"/>
            <p:cNvSpPr>
              <a:spLocks noChangeAspect="1" noChangeArrowheads="1"/>
            </p:cNvSpPr>
            <p:nvPr/>
          </p:nvSpPr>
          <p:spPr bwMode="auto">
            <a:xfrm>
              <a:off x="2657" y="388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92" name="Oval 76"/>
            <p:cNvSpPr>
              <a:spLocks noChangeAspect="1" noChangeArrowheads="1"/>
            </p:cNvSpPr>
            <p:nvPr/>
          </p:nvSpPr>
          <p:spPr bwMode="auto">
            <a:xfrm>
              <a:off x="2548" y="3772"/>
              <a:ext cx="234" cy="23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93" name="Oval 77"/>
            <p:cNvSpPr>
              <a:spLocks noChangeAspect="1" noChangeArrowheads="1"/>
            </p:cNvSpPr>
            <p:nvPr/>
          </p:nvSpPr>
          <p:spPr bwMode="auto">
            <a:xfrm>
              <a:off x="1662" y="356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94" name="Oval 78"/>
            <p:cNvSpPr>
              <a:spLocks noChangeAspect="1" noChangeArrowheads="1"/>
            </p:cNvSpPr>
            <p:nvPr/>
          </p:nvSpPr>
          <p:spPr bwMode="auto">
            <a:xfrm>
              <a:off x="1610" y="3508"/>
              <a:ext cx="119"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95" name="Oval 79"/>
            <p:cNvSpPr>
              <a:spLocks noChangeAspect="1" noChangeArrowheads="1"/>
            </p:cNvSpPr>
            <p:nvPr/>
          </p:nvSpPr>
          <p:spPr bwMode="auto">
            <a:xfrm>
              <a:off x="2144" y="366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96" name="Oval 80"/>
            <p:cNvSpPr>
              <a:spLocks noChangeAspect="1" noChangeArrowheads="1"/>
            </p:cNvSpPr>
            <p:nvPr/>
          </p:nvSpPr>
          <p:spPr bwMode="auto">
            <a:xfrm>
              <a:off x="2014" y="3534"/>
              <a:ext cx="275" cy="27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97" name="Oval 81"/>
            <p:cNvSpPr>
              <a:spLocks noChangeAspect="1" noChangeArrowheads="1"/>
            </p:cNvSpPr>
            <p:nvPr/>
          </p:nvSpPr>
          <p:spPr bwMode="auto">
            <a:xfrm>
              <a:off x="2009" y="388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698" name="Oval 82"/>
            <p:cNvSpPr>
              <a:spLocks noChangeAspect="1" noChangeArrowheads="1"/>
            </p:cNvSpPr>
            <p:nvPr/>
          </p:nvSpPr>
          <p:spPr bwMode="auto">
            <a:xfrm>
              <a:off x="1900" y="3777"/>
              <a:ext cx="234" cy="23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699" name="Oval 83"/>
            <p:cNvSpPr>
              <a:spLocks noChangeAspect="1" noChangeArrowheads="1"/>
            </p:cNvSpPr>
            <p:nvPr/>
          </p:nvSpPr>
          <p:spPr bwMode="auto">
            <a:xfrm>
              <a:off x="2590" y="356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00" name="Oval 84"/>
            <p:cNvSpPr>
              <a:spLocks noChangeAspect="1" noChangeArrowheads="1"/>
            </p:cNvSpPr>
            <p:nvPr/>
          </p:nvSpPr>
          <p:spPr bwMode="auto">
            <a:xfrm>
              <a:off x="2517" y="3492"/>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01" name="Oval 85"/>
            <p:cNvSpPr>
              <a:spLocks noChangeAspect="1" noChangeArrowheads="1"/>
            </p:cNvSpPr>
            <p:nvPr/>
          </p:nvSpPr>
          <p:spPr bwMode="auto">
            <a:xfrm>
              <a:off x="1257"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02" name="Oval 86"/>
            <p:cNvSpPr>
              <a:spLocks noChangeAspect="1" noChangeArrowheads="1"/>
            </p:cNvSpPr>
            <p:nvPr/>
          </p:nvSpPr>
          <p:spPr bwMode="auto">
            <a:xfrm>
              <a:off x="1221" y="3808"/>
              <a:ext cx="88" cy="8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03" name="Oval 87"/>
            <p:cNvSpPr>
              <a:spLocks noChangeAspect="1" noChangeArrowheads="1"/>
            </p:cNvSpPr>
            <p:nvPr/>
          </p:nvSpPr>
          <p:spPr bwMode="auto">
            <a:xfrm>
              <a:off x="1734" y="3212"/>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04" name="Oval 88"/>
            <p:cNvSpPr>
              <a:spLocks noChangeAspect="1" noChangeArrowheads="1"/>
            </p:cNvSpPr>
            <p:nvPr/>
          </p:nvSpPr>
          <p:spPr bwMode="auto">
            <a:xfrm>
              <a:off x="1698" y="3176"/>
              <a:ext cx="88" cy="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05" name="Oval 89"/>
            <p:cNvSpPr>
              <a:spLocks noChangeAspect="1" noChangeArrowheads="1"/>
            </p:cNvSpPr>
            <p:nvPr/>
          </p:nvSpPr>
          <p:spPr bwMode="auto">
            <a:xfrm>
              <a:off x="2875" y="37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06" name="Oval 90"/>
            <p:cNvSpPr>
              <a:spLocks noChangeAspect="1" noChangeArrowheads="1"/>
            </p:cNvSpPr>
            <p:nvPr/>
          </p:nvSpPr>
          <p:spPr bwMode="auto">
            <a:xfrm>
              <a:off x="2839" y="3720"/>
              <a:ext cx="88" cy="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07" name="Oval 91"/>
            <p:cNvSpPr>
              <a:spLocks noChangeAspect="1" noChangeArrowheads="1"/>
            </p:cNvSpPr>
            <p:nvPr/>
          </p:nvSpPr>
          <p:spPr bwMode="auto">
            <a:xfrm>
              <a:off x="1475" y="22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08" name="Oval 92"/>
            <p:cNvSpPr>
              <a:spLocks noChangeAspect="1" noChangeArrowheads="1"/>
            </p:cNvSpPr>
            <p:nvPr/>
          </p:nvSpPr>
          <p:spPr bwMode="auto">
            <a:xfrm>
              <a:off x="1377" y="2113"/>
              <a:ext cx="212" cy="213"/>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09" name="Oval 93"/>
            <p:cNvSpPr>
              <a:spLocks noChangeAspect="1" noChangeArrowheads="1"/>
            </p:cNvSpPr>
            <p:nvPr/>
          </p:nvSpPr>
          <p:spPr bwMode="auto">
            <a:xfrm>
              <a:off x="1496" y="364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10" name="Oval 94"/>
            <p:cNvSpPr>
              <a:spLocks noChangeAspect="1" noChangeArrowheads="1"/>
            </p:cNvSpPr>
            <p:nvPr/>
          </p:nvSpPr>
          <p:spPr bwMode="auto">
            <a:xfrm>
              <a:off x="1423" y="3575"/>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11" name="Oval 95"/>
            <p:cNvSpPr>
              <a:spLocks noChangeAspect="1" noChangeArrowheads="1"/>
            </p:cNvSpPr>
            <p:nvPr/>
          </p:nvSpPr>
          <p:spPr bwMode="auto">
            <a:xfrm>
              <a:off x="2372" y="286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12" name="Oval 96"/>
            <p:cNvSpPr>
              <a:spLocks noChangeAspect="1" noChangeArrowheads="1"/>
            </p:cNvSpPr>
            <p:nvPr/>
          </p:nvSpPr>
          <p:spPr bwMode="auto">
            <a:xfrm>
              <a:off x="2253" y="2746"/>
              <a:ext cx="254" cy="254"/>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13" name="Oval 97"/>
            <p:cNvSpPr>
              <a:spLocks noChangeAspect="1" noChangeArrowheads="1"/>
            </p:cNvSpPr>
            <p:nvPr/>
          </p:nvSpPr>
          <p:spPr bwMode="auto">
            <a:xfrm>
              <a:off x="2040" y="345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14" name="Oval 98"/>
            <p:cNvSpPr>
              <a:spLocks noChangeAspect="1" noChangeArrowheads="1"/>
            </p:cNvSpPr>
            <p:nvPr/>
          </p:nvSpPr>
          <p:spPr bwMode="auto">
            <a:xfrm>
              <a:off x="1988" y="3404"/>
              <a:ext cx="120"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15" name="Oval 99"/>
            <p:cNvSpPr>
              <a:spLocks noChangeAspect="1" noChangeArrowheads="1"/>
            </p:cNvSpPr>
            <p:nvPr/>
          </p:nvSpPr>
          <p:spPr bwMode="auto">
            <a:xfrm>
              <a:off x="4606" y="391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16" name="Oval 100"/>
            <p:cNvSpPr>
              <a:spLocks noChangeAspect="1" noChangeArrowheads="1"/>
            </p:cNvSpPr>
            <p:nvPr/>
          </p:nvSpPr>
          <p:spPr bwMode="auto">
            <a:xfrm>
              <a:off x="4554" y="3865"/>
              <a:ext cx="120" cy="12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17" name="Oval 101"/>
            <p:cNvSpPr>
              <a:spLocks noChangeAspect="1" noChangeArrowheads="1"/>
            </p:cNvSpPr>
            <p:nvPr/>
          </p:nvSpPr>
          <p:spPr bwMode="auto">
            <a:xfrm>
              <a:off x="4689" y="273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18" name="Oval 102"/>
            <p:cNvSpPr>
              <a:spLocks noChangeAspect="1" noChangeArrowheads="1"/>
            </p:cNvSpPr>
            <p:nvPr/>
          </p:nvSpPr>
          <p:spPr bwMode="auto">
            <a:xfrm>
              <a:off x="4653" y="2699"/>
              <a:ext cx="88" cy="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19" name="Oval 103"/>
            <p:cNvSpPr>
              <a:spLocks noChangeAspect="1" noChangeArrowheads="1"/>
            </p:cNvSpPr>
            <p:nvPr/>
          </p:nvSpPr>
          <p:spPr bwMode="auto">
            <a:xfrm>
              <a:off x="4653" y="166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20" name="Oval 104"/>
            <p:cNvSpPr>
              <a:spLocks noChangeAspect="1" noChangeArrowheads="1"/>
            </p:cNvSpPr>
            <p:nvPr/>
          </p:nvSpPr>
          <p:spPr bwMode="auto">
            <a:xfrm>
              <a:off x="4570" y="1585"/>
              <a:ext cx="181" cy="18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21" name="Oval 105"/>
            <p:cNvSpPr>
              <a:spLocks noChangeAspect="1" noChangeArrowheads="1"/>
            </p:cNvSpPr>
            <p:nvPr/>
          </p:nvSpPr>
          <p:spPr bwMode="auto">
            <a:xfrm>
              <a:off x="4046" y="21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22" name="Oval 106"/>
            <p:cNvSpPr>
              <a:spLocks noChangeAspect="1" noChangeArrowheads="1"/>
            </p:cNvSpPr>
            <p:nvPr/>
          </p:nvSpPr>
          <p:spPr bwMode="auto">
            <a:xfrm>
              <a:off x="3994" y="2077"/>
              <a:ext cx="120"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23" name="Oval 107"/>
            <p:cNvSpPr>
              <a:spLocks noChangeAspect="1" noChangeArrowheads="1"/>
            </p:cNvSpPr>
            <p:nvPr/>
          </p:nvSpPr>
          <p:spPr bwMode="auto">
            <a:xfrm>
              <a:off x="4674" y="253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24" name="Oval 108"/>
            <p:cNvSpPr>
              <a:spLocks noChangeAspect="1" noChangeArrowheads="1"/>
            </p:cNvSpPr>
            <p:nvPr/>
          </p:nvSpPr>
          <p:spPr bwMode="auto">
            <a:xfrm>
              <a:off x="4622" y="2481"/>
              <a:ext cx="119" cy="120"/>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25" name="Oval 109"/>
            <p:cNvSpPr>
              <a:spLocks noChangeAspect="1" noChangeArrowheads="1"/>
            </p:cNvSpPr>
            <p:nvPr/>
          </p:nvSpPr>
          <p:spPr bwMode="auto">
            <a:xfrm>
              <a:off x="4689" y="1927"/>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26" name="Oval 110"/>
            <p:cNvSpPr>
              <a:spLocks noChangeAspect="1" noChangeArrowheads="1"/>
            </p:cNvSpPr>
            <p:nvPr/>
          </p:nvSpPr>
          <p:spPr bwMode="auto">
            <a:xfrm>
              <a:off x="4637" y="1875"/>
              <a:ext cx="120" cy="119"/>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27" name="Oval 111"/>
            <p:cNvSpPr>
              <a:spLocks noChangeAspect="1" noChangeArrowheads="1"/>
            </p:cNvSpPr>
            <p:nvPr/>
          </p:nvSpPr>
          <p:spPr bwMode="auto">
            <a:xfrm>
              <a:off x="4217" y="201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28" name="Oval 112"/>
            <p:cNvSpPr>
              <a:spLocks noChangeAspect="1" noChangeArrowheads="1"/>
            </p:cNvSpPr>
            <p:nvPr/>
          </p:nvSpPr>
          <p:spPr bwMode="auto">
            <a:xfrm>
              <a:off x="4181" y="1979"/>
              <a:ext cx="88" cy="88"/>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29" name="Oval 113"/>
            <p:cNvSpPr>
              <a:spLocks noChangeAspect="1" noChangeArrowheads="1"/>
            </p:cNvSpPr>
            <p:nvPr/>
          </p:nvSpPr>
          <p:spPr bwMode="auto">
            <a:xfrm>
              <a:off x="3466" y="2176"/>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30" name="Oval 114"/>
            <p:cNvSpPr>
              <a:spLocks noChangeAspect="1" noChangeArrowheads="1"/>
            </p:cNvSpPr>
            <p:nvPr/>
          </p:nvSpPr>
          <p:spPr bwMode="auto">
            <a:xfrm>
              <a:off x="3393" y="2103"/>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31" name="Oval 115"/>
            <p:cNvSpPr>
              <a:spLocks noChangeAspect="1" noChangeArrowheads="1"/>
            </p:cNvSpPr>
            <p:nvPr/>
          </p:nvSpPr>
          <p:spPr bwMode="auto">
            <a:xfrm>
              <a:off x="4181" y="268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32" name="Oval 116"/>
            <p:cNvSpPr>
              <a:spLocks noChangeAspect="1" noChangeArrowheads="1"/>
            </p:cNvSpPr>
            <p:nvPr/>
          </p:nvSpPr>
          <p:spPr bwMode="auto">
            <a:xfrm>
              <a:off x="4109" y="2611"/>
              <a:ext cx="160"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33" name="Oval 117"/>
            <p:cNvSpPr>
              <a:spLocks noChangeAspect="1" noChangeArrowheads="1"/>
            </p:cNvSpPr>
            <p:nvPr/>
          </p:nvSpPr>
          <p:spPr bwMode="auto">
            <a:xfrm>
              <a:off x="4150" y="2388"/>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34" name="Oval 118"/>
            <p:cNvSpPr>
              <a:spLocks noChangeAspect="1" noChangeArrowheads="1"/>
            </p:cNvSpPr>
            <p:nvPr/>
          </p:nvSpPr>
          <p:spPr bwMode="auto">
            <a:xfrm>
              <a:off x="4052" y="2290"/>
              <a:ext cx="212" cy="212"/>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35" name="Oval 119"/>
            <p:cNvSpPr>
              <a:spLocks noChangeAspect="1" noChangeArrowheads="1"/>
            </p:cNvSpPr>
            <p:nvPr/>
          </p:nvSpPr>
          <p:spPr bwMode="auto">
            <a:xfrm>
              <a:off x="4280" y="172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36" name="Oval 120"/>
            <p:cNvSpPr>
              <a:spLocks noChangeAspect="1" noChangeArrowheads="1"/>
            </p:cNvSpPr>
            <p:nvPr/>
          </p:nvSpPr>
          <p:spPr bwMode="auto">
            <a:xfrm>
              <a:off x="4197" y="1642"/>
              <a:ext cx="181" cy="18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37" name="Oval 121"/>
            <p:cNvSpPr>
              <a:spLocks noChangeAspect="1" noChangeArrowheads="1"/>
            </p:cNvSpPr>
            <p:nvPr/>
          </p:nvSpPr>
          <p:spPr bwMode="auto">
            <a:xfrm>
              <a:off x="3512" y="29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38" name="Oval 122"/>
            <p:cNvSpPr>
              <a:spLocks noChangeAspect="1" noChangeArrowheads="1"/>
            </p:cNvSpPr>
            <p:nvPr/>
          </p:nvSpPr>
          <p:spPr bwMode="auto">
            <a:xfrm>
              <a:off x="3440" y="2839"/>
              <a:ext cx="161" cy="161"/>
            </a:xfrm>
            <a:prstGeom prst="ellipse">
              <a:avLst/>
            </a:prstGeom>
            <a:solidFill>
              <a:srgbClr val="BAE4B3"/>
            </a:solidFill>
            <a:ln w="9525">
              <a:noFill/>
              <a:round/>
              <a:headEnd/>
              <a:tailEnd/>
            </a:ln>
          </p:spPr>
          <p:txBody>
            <a:bodyPr>
              <a:prstTxWarp prst="textNoShape">
                <a:avLst/>
              </a:prstTxWarp>
            </a:bodyPr>
            <a:lstStyle/>
            <a:p>
              <a:endParaRPr lang="en-US"/>
            </a:p>
          </p:txBody>
        </p:sp>
        <p:sp>
          <p:nvSpPr>
            <p:cNvPr id="111739" name="Oval 123"/>
            <p:cNvSpPr>
              <a:spLocks noChangeAspect="1" noChangeArrowheads="1"/>
            </p:cNvSpPr>
            <p:nvPr/>
          </p:nvSpPr>
          <p:spPr bwMode="auto">
            <a:xfrm>
              <a:off x="4109" y="1424"/>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40" name="Oval 124"/>
            <p:cNvSpPr>
              <a:spLocks noChangeAspect="1" noChangeArrowheads="1"/>
            </p:cNvSpPr>
            <p:nvPr/>
          </p:nvSpPr>
          <p:spPr bwMode="auto">
            <a:xfrm>
              <a:off x="3969" y="1284"/>
              <a:ext cx="295" cy="295"/>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41" name="Oval 125"/>
            <p:cNvSpPr>
              <a:spLocks noChangeAspect="1" noChangeArrowheads="1"/>
            </p:cNvSpPr>
            <p:nvPr/>
          </p:nvSpPr>
          <p:spPr bwMode="auto">
            <a:xfrm>
              <a:off x="3792" y="128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42" name="Oval 126"/>
            <p:cNvSpPr>
              <a:spLocks noChangeAspect="1" noChangeArrowheads="1"/>
            </p:cNvSpPr>
            <p:nvPr/>
          </p:nvSpPr>
          <p:spPr bwMode="auto">
            <a:xfrm>
              <a:off x="3637" y="1134"/>
              <a:ext cx="326" cy="326"/>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43" name="Oval 127"/>
            <p:cNvSpPr>
              <a:spLocks noChangeAspect="1" noChangeArrowheads="1"/>
            </p:cNvSpPr>
            <p:nvPr/>
          </p:nvSpPr>
          <p:spPr bwMode="auto">
            <a:xfrm>
              <a:off x="3906" y="157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44" name="Oval 128"/>
            <p:cNvSpPr>
              <a:spLocks noChangeAspect="1" noChangeArrowheads="1"/>
            </p:cNvSpPr>
            <p:nvPr/>
          </p:nvSpPr>
          <p:spPr bwMode="auto">
            <a:xfrm>
              <a:off x="3751" y="1424"/>
              <a:ext cx="326" cy="326"/>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45" name="Oval 129"/>
            <p:cNvSpPr>
              <a:spLocks noChangeAspect="1" noChangeArrowheads="1"/>
            </p:cNvSpPr>
            <p:nvPr/>
          </p:nvSpPr>
          <p:spPr bwMode="auto">
            <a:xfrm>
              <a:off x="3766" y="5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46" name="Oval 130"/>
            <p:cNvSpPr>
              <a:spLocks noChangeAspect="1" noChangeArrowheads="1"/>
            </p:cNvSpPr>
            <p:nvPr/>
          </p:nvSpPr>
          <p:spPr bwMode="auto">
            <a:xfrm>
              <a:off x="3621" y="366"/>
              <a:ext cx="306" cy="306"/>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47" name="Oval 131"/>
            <p:cNvSpPr>
              <a:spLocks noChangeAspect="1" noChangeArrowheads="1"/>
            </p:cNvSpPr>
            <p:nvPr/>
          </p:nvSpPr>
          <p:spPr bwMode="auto">
            <a:xfrm>
              <a:off x="4223" y="1113"/>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48" name="Oval 132"/>
            <p:cNvSpPr>
              <a:spLocks noChangeAspect="1" noChangeArrowheads="1"/>
            </p:cNvSpPr>
            <p:nvPr/>
          </p:nvSpPr>
          <p:spPr bwMode="auto">
            <a:xfrm>
              <a:off x="4114" y="1004"/>
              <a:ext cx="233" cy="23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49" name="Oval 133"/>
            <p:cNvSpPr>
              <a:spLocks noChangeAspect="1" noChangeArrowheads="1"/>
            </p:cNvSpPr>
            <p:nvPr/>
          </p:nvSpPr>
          <p:spPr bwMode="auto">
            <a:xfrm>
              <a:off x="3554" y="6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50" name="Oval 134"/>
            <p:cNvSpPr>
              <a:spLocks noChangeAspect="1" noChangeArrowheads="1"/>
            </p:cNvSpPr>
            <p:nvPr/>
          </p:nvSpPr>
          <p:spPr bwMode="auto">
            <a:xfrm>
              <a:off x="3481" y="584"/>
              <a:ext cx="161" cy="16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51" name="Oval 135"/>
            <p:cNvSpPr>
              <a:spLocks noChangeAspect="1" noChangeArrowheads="1"/>
            </p:cNvSpPr>
            <p:nvPr/>
          </p:nvSpPr>
          <p:spPr bwMode="auto">
            <a:xfrm>
              <a:off x="3165" y="130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52" name="Oval 136"/>
            <p:cNvSpPr>
              <a:spLocks noChangeAspect="1" noChangeArrowheads="1"/>
            </p:cNvSpPr>
            <p:nvPr/>
          </p:nvSpPr>
          <p:spPr bwMode="auto">
            <a:xfrm>
              <a:off x="3113" y="1253"/>
              <a:ext cx="119"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53" name="Oval 137"/>
            <p:cNvSpPr>
              <a:spLocks noChangeAspect="1" noChangeArrowheads="1"/>
            </p:cNvSpPr>
            <p:nvPr/>
          </p:nvSpPr>
          <p:spPr bwMode="auto">
            <a:xfrm>
              <a:off x="4674" y="40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54" name="Oval 138"/>
            <p:cNvSpPr>
              <a:spLocks noChangeAspect="1" noChangeArrowheads="1"/>
            </p:cNvSpPr>
            <p:nvPr/>
          </p:nvSpPr>
          <p:spPr bwMode="auto">
            <a:xfrm>
              <a:off x="4591" y="325"/>
              <a:ext cx="181"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55" name="Oval 139"/>
            <p:cNvSpPr>
              <a:spLocks noChangeAspect="1" noChangeArrowheads="1"/>
            </p:cNvSpPr>
            <p:nvPr/>
          </p:nvSpPr>
          <p:spPr bwMode="auto">
            <a:xfrm>
              <a:off x="4513" y="88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56" name="Oval 140"/>
            <p:cNvSpPr>
              <a:spLocks noChangeAspect="1" noChangeArrowheads="1"/>
            </p:cNvSpPr>
            <p:nvPr/>
          </p:nvSpPr>
          <p:spPr bwMode="auto">
            <a:xfrm>
              <a:off x="4430" y="802"/>
              <a:ext cx="181"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57" name="Oval 141"/>
            <p:cNvSpPr>
              <a:spLocks noChangeAspect="1" noChangeArrowheads="1"/>
            </p:cNvSpPr>
            <p:nvPr/>
          </p:nvSpPr>
          <p:spPr bwMode="auto">
            <a:xfrm>
              <a:off x="3544" y="97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58" name="Oval 142"/>
            <p:cNvSpPr>
              <a:spLocks noChangeAspect="1" noChangeArrowheads="1"/>
            </p:cNvSpPr>
            <p:nvPr/>
          </p:nvSpPr>
          <p:spPr bwMode="auto">
            <a:xfrm>
              <a:off x="3424" y="859"/>
              <a:ext cx="254" cy="254"/>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59" name="Oval 143"/>
            <p:cNvSpPr>
              <a:spLocks noChangeAspect="1" noChangeArrowheads="1"/>
            </p:cNvSpPr>
            <p:nvPr/>
          </p:nvSpPr>
          <p:spPr bwMode="auto">
            <a:xfrm>
              <a:off x="4233" y="403"/>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60" name="Oval 144"/>
            <p:cNvSpPr>
              <a:spLocks noChangeAspect="1" noChangeArrowheads="1"/>
            </p:cNvSpPr>
            <p:nvPr/>
          </p:nvSpPr>
          <p:spPr bwMode="auto">
            <a:xfrm>
              <a:off x="4114" y="283"/>
              <a:ext cx="254" cy="254"/>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61" name="Oval 145"/>
            <p:cNvSpPr>
              <a:spLocks noChangeAspect="1" noChangeArrowheads="1"/>
            </p:cNvSpPr>
            <p:nvPr/>
          </p:nvSpPr>
          <p:spPr bwMode="auto">
            <a:xfrm>
              <a:off x="3087" y="74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62" name="Oval 146"/>
            <p:cNvSpPr>
              <a:spLocks noChangeAspect="1" noChangeArrowheads="1"/>
            </p:cNvSpPr>
            <p:nvPr/>
          </p:nvSpPr>
          <p:spPr bwMode="auto">
            <a:xfrm>
              <a:off x="2958" y="610"/>
              <a:ext cx="274" cy="275"/>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63" name="Oval 147"/>
            <p:cNvSpPr>
              <a:spLocks noChangeAspect="1" noChangeArrowheads="1"/>
            </p:cNvSpPr>
            <p:nvPr/>
          </p:nvSpPr>
          <p:spPr bwMode="auto">
            <a:xfrm>
              <a:off x="4005" y="187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64" name="Oval 148"/>
            <p:cNvSpPr>
              <a:spLocks noChangeAspect="1" noChangeArrowheads="1"/>
            </p:cNvSpPr>
            <p:nvPr/>
          </p:nvSpPr>
          <p:spPr bwMode="auto">
            <a:xfrm>
              <a:off x="3906" y="1771"/>
              <a:ext cx="213" cy="21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65" name="Oval 149"/>
            <p:cNvSpPr>
              <a:spLocks noChangeAspect="1" noChangeArrowheads="1"/>
            </p:cNvSpPr>
            <p:nvPr/>
          </p:nvSpPr>
          <p:spPr bwMode="auto">
            <a:xfrm>
              <a:off x="4155" y="85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66" name="Oval 150"/>
            <p:cNvSpPr>
              <a:spLocks noChangeAspect="1" noChangeArrowheads="1"/>
            </p:cNvSpPr>
            <p:nvPr/>
          </p:nvSpPr>
          <p:spPr bwMode="auto">
            <a:xfrm>
              <a:off x="4036" y="734"/>
              <a:ext cx="254" cy="254"/>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67" name="Oval 151"/>
            <p:cNvSpPr>
              <a:spLocks noChangeAspect="1" noChangeArrowheads="1"/>
            </p:cNvSpPr>
            <p:nvPr/>
          </p:nvSpPr>
          <p:spPr bwMode="auto">
            <a:xfrm>
              <a:off x="4762" y="558"/>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68" name="Oval 152"/>
            <p:cNvSpPr>
              <a:spLocks noChangeAspect="1" noChangeArrowheads="1"/>
            </p:cNvSpPr>
            <p:nvPr/>
          </p:nvSpPr>
          <p:spPr bwMode="auto">
            <a:xfrm>
              <a:off x="4710" y="506"/>
              <a:ext cx="119" cy="12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69" name="Oval 153"/>
            <p:cNvSpPr>
              <a:spLocks noChangeAspect="1" noChangeArrowheads="1"/>
            </p:cNvSpPr>
            <p:nvPr/>
          </p:nvSpPr>
          <p:spPr bwMode="auto">
            <a:xfrm>
              <a:off x="4658" y="67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70" name="Oval 154"/>
            <p:cNvSpPr>
              <a:spLocks noChangeAspect="1" noChangeArrowheads="1"/>
            </p:cNvSpPr>
            <p:nvPr/>
          </p:nvSpPr>
          <p:spPr bwMode="auto">
            <a:xfrm>
              <a:off x="4622" y="641"/>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71" name="Oval 155"/>
            <p:cNvSpPr>
              <a:spLocks noChangeAspect="1" noChangeArrowheads="1"/>
            </p:cNvSpPr>
            <p:nvPr/>
          </p:nvSpPr>
          <p:spPr bwMode="auto">
            <a:xfrm>
              <a:off x="3279" y="449"/>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72" name="Oval 156"/>
            <p:cNvSpPr>
              <a:spLocks noChangeAspect="1" noChangeArrowheads="1"/>
            </p:cNvSpPr>
            <p:nvPr/>
          </p:nvSpPr>
          <p:spPr bwMode="auto">
            <a:xfrm>
              <a:off x="3196" y="366"/>
              <a:ext cx="182" cy="182"/>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73" name="Oval 157"/>
            <p:cNvSpPr>
              <a:spLocks noChangeAspect="1" noChangeArrowheads="1"/>
            </p:cNvSpPr>
            <p:nvPr/>
          </p:nvSpPr>
          <p:spPr bwMode="auto">
            <a:xfrm>
              <a:off x="1734" y="4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74" name="Oval 158"/>
            <p:cNvSpPr>
              <a:spLocks noChangeAspect="1" noChangeArrowheads="1"/>
            </p:cNvSpPr>
            <p:nvPr/>
          </p:nvSpPr>
          <p:spPr bwMode="auto">
            <a:xfrm>
              <a:off x="1651" y="346"/>
              <a:ext cx="182"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75" name="Oval 159"/>
            <p:cNvSpPr>
              <a:spLocks noChangeAspect="1" noChangeArrowheads="1"/>
            </p:cNvSpPr>
            <p:nvPr/>
          </p:nvSpPr>
          <p:spPr bwMode="auto">
            <a:xfrm>
              <a:off x="1885" y="771"/>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76" name="Oval 160"/>
            <p:cNvSpPr>
              <a:spLocks noChangeAspect="1" noChangeArrowheads="1"/>
            </p:cNvSpPr>
            <p:nvPr/>
          </p:nvSpPr>
          <p:spPr bwMode="auto">
            <a:xfrm>
              <a:off x="1688" y="574"/>
              <a:ext cx="409" cy="40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77" name="Oval 161"/>
            <p:cNvSpPr>
              <a:spLocks noChangeAspect="1" noChangeArrowheads="1"/>
            </p:cNvSpPr>
            <p:nvPr/>
          </p:nvSpPr>
          <p:spPr bwMode="auto">
            <a:xfrm>
              <a:off x="2196" y="1465"/>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78" name="Oval 162"/>
            <p:cNvSpPr>
              <a:spLocks noChangeAspect="1" noChangeArrowheads="1"/>
            </p:cNvSpPr>
            <p:nvPr/>
          </p:nvSpPr>
          <p:spPr bwMode="auto">
            <a:xfrm>
              <a:off x="2087" y="1357"/>
              <a:ext cx="233" cy="23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79" name="Oval 163"/>
            <p:cNvSpPr>
              <a:spLocks noChangeAspect="1" noChangeArrowheads="1"/>
            </p:cNvSpPr>
            <p:nvPr/>
          </p:nvSpPr>
          <p:spPr bwMode="auto">
            <a:xfrm>
              <a:off x="848" y="113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80" name="Oval 164"/>
            <p:cNvSpPr>
              <a:spLocks noChangeAspect="1" noChangeArrowheads="1"/>
            </p:cNvSpPr>
            <p:nvPr/>
          </p:nvSpPr>
          <p:spPr bwMode="auto">
            <a:xfrm>
              <a:off x="703" y="988"/>
              <a:ext cx="306" cy="306"/>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81" name="Oval 165"/>
            <p:cNvSpPr>
              <a:spLocks noChangeAspect="1" noChangeArrowheads="1"/>
            </p:cNvSpPr>
            <p:nvPr/>
          </p:nvSpPr>
          <p:spPr bwMode="auto">
            <a:xfrm>
              <a:off x="807" y="70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82" name="Oval 166"/>
            <p:cNvSpPr>
              <a:spLocks noChangeAspect="1" noChangeArrowheads="1"/>
            </p:cNvSpPr>
            <p:nvPr/>
          </p:nvSpPr>
          <p:spPr bwMode="auto">
            <a:xfrm>
              <a:off x="734" y="631"/>
              <a:ext cx="161" cy="16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83" name="Oval 167"/>
            <p:cNvSpPr>
              <a:spLocks noChangeAspect="1" noChangeArrowheads="1"/>
            </p:cNvSpPr>
            <p:nvPr/>
          </p:nvSpPr>
          <p:spPr bwMode="auto">
            <a:xfrm>
              <a:off x="1273" y="460"/>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84" name="Oval 168"/>
            <p:cNvSpPr>
              <a:spLocks noChangeAspect="1" noChangeArrowheads="1"/>
            </p:cNvSpPr>
            <p:nvPr/>
          </p:nvSpPr>
          <p:spPr bwMode="auto">
            <a:xfrm>
              <a:off x="1128" y="315"/>
              <a:ext cx="306" cy="305"/>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85" name="Oval 169"/>
            <p:cNvSpPr>
              <a:spLocks noChangeAspect="1" noChangeArrowheads="1"/>
            </p:cNvSpPr>
            <p:nvPr/>
          </p:nvSpPr>
          <p:spPr bwMode="auto">
            <a:xfrm>
              <a:off x="978" y="926"/>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86" name="Oval 170"/>
            <p:cNvSpPr>
              <a:spLocks noChangeAspect="1" noChangeArrowheads="1"/>
            </p:cNvSpPr>
            <p:nvPr/>
          </p:nvSpPr>
          <p:spPr bwMode="auto">
            <a:xfrm>
              <a:off x="926" y="874"/>
              <a:ext cx="119" cy="12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87" name="Oval 171"/>
            <p:cNvSpPr>
              <a:spLocks noChangeAspect="1" noChangeArrowheads="1"/>
            </p:cNvSpPr>
            <p:nvPr/>
          </p:nvSpPr>
          <p:spPr bwMode="auto">
            <a:xfrm>
              <a:off x="1537" y="1564"/>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88" name="Oval 172"/>
            <p:cNvSpPr>
              <a:spLocks noChangeAspect="1" noChangeArrowheads="1"/>
            </p:cNvSpPr>
            <p:nvPr/>
          </p:nvSpPr>
          <p:spPr bwMode="auto">
            <a:xfrm>
              <a:off x="1335" y="1362"/>
              <a:ext cx="420" cy="42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89" name="Oval 173"/>
            <p:cNvSpPr>
              <a:spLocks noChangeAspect="1" noChangeArrowheads="1"/>
            </p:cNvSpPr>
            <p:nvPr/>
          </p:nvSpPr>
          <p:spPr bwMode="auto">
            <a:xfrm>
              <a:off x="853" y="491"/>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90" name="Oval 174"/>
            <p:cNvSpPr>
              <a:spLocks noChangeAspect="1" noChangeArrowheads="1"/>
            </p:cNvSpPr>
            <p:nvPr/>
          </p:nvSpPr>
          <p:spPr bwMode="auto">
            <a:xfrm>
              <a:off x="801" y="439"/>
              <a:ext cx="120"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91" name="Oval 175"/>
            <p:cNvSpPr>
              <a:spLocks noChangeAspect="1" noChangeArrowheads="1"/>
            </p:cNvSpPr>
            <p:nvPr/>
          </p:nvSpPr>
          <p:spPr bwMode="auto">
            <a:xfrm>
              <a:off x="1097" y="2922"/>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92" name="Oval 176"/>
            <p:cNvSpPr>
              <a:spLocks noChangeAspect="1" noChangeArrowheads="1"/>
            </p:cNvSpPr>
            <p:nvPr/>
          </p:nvSpPr>
          <p:spPr bwMode="auto">
            <a:xfrm>
              <a:off x="1045" y="2870"/>
              <a:ext cx="119"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93" name="Oval 177"/>
            <p:cNvSpPr>
              <a:spLocks noChangeAspect="1" noChangeArrowheads="1"/>
            </p:cNvSpPr>
            <p:nvPr/>
          </p:nvSpPr>
          <p:spPr bwMode="auto">
            <a:xfrm>
              <a:off x="1537" y="2564"/>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94" name="Oval 178"/>
            <p:cNvSpPr>
              <a:spLocks noChangeAspect="1" noChangeArrowheads="1"/>
            </p:cNvSpPr>
            <p:nvPr/>
          </p:nvSpPr>
          <p:spPr bwMode="auto">
            <a:xfrm>
              <a:off x="1486" y="2513"/>
              <a:ext cx="119"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95" name="Oval 179"/>
            <p:cNvSpPr>
              <a:spLocks noChangeAspect="1" noChangeArrowheads="1"/>
            </p:cNvSpPr>
            <p:nvPr/>
          </p:nvSpPr>
          <p:spPr bwMode="auto">
            <a:xfrm>
              <a:off x="1880" y="294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96" name="Oval 180"/>
            <p:cNvSpPr>
              <a:spLocks noChangeAspect="1" noChangeArrowheads="1"/>
            </p:cNvSpPr>
            <p:nvPr/>
          </p:nvSpPr>
          <p:spPr bwMode="auto">
            <a:xfrm>
              <a:off x="1797" y="2865"/>
              <a:ext cx="181"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97" name="Oval 181"/>
            <p:cNvSpPr>
              <a:spLocks noChangeAspect="1" noChangeArrowheads="1"/>
            </p:cNvSpPr>
            <p:nvPr/>
          </p:nvSpPr>
          <p:spPr bwMode="auto">
            <a:xfrm>
              <a:off x="1480" y="308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798" name="Oval 182"/>
            <p:cNvSpPr>
              <a:spLocks noChangeAspect="1" noChangeArrowheads="1"/>
            </p:cNvSpPr>
            <p:nvPr/>
          </p:nvSpPr>
          <p:spPr bwMode="auto">
            <a:xfrm>
              <a:off x="1444" y="3052"/>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799" name="Oval 183"/>
            <p:cNvSpPr>
              <a:spLocks noChangeAspect="1" noChangeArrowheads="1"/>
            </p:cNvSpPr>
            <p:nvPr/>
          </p:nvSpPr>
          <p:spPr bwMode="auto">
            <a:xfrm>
              <a:off x="2258"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00" name="Oval 184"/>
            <p:cNvSpPr>
              <a:spLocks noChangeAspect="1" noChangeArrowheads="1"/>
            </p:cNvSpPr>
            <p:nvPr/>
          </p:nvSpPr>
          <p:spPr bwMode="auto">
            <a:xfrm>
              <a:off x="2185" y="3772"/>
              <a:ext cx="161" cy="16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01" name="Oval 185"/>
            <p:cNvSpPr>
              <a:spLocks noChangeAspect="1" noChangeArrowheads="1"/>
            </p:cNvSpPr>
            <p:nvPr/>
          </p:nvSpPr>
          <p:spPr bwMode="auto">
            <a:xfrm>
              <a:off x="2657" y="3881"/>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02" name="Oval 186"/>
            <p:cNvSpPr>
              <a:spLocks noChangeAspect="1" noChangeArrowheads="1"/>
            </p:cNvSpPr>
            <p:nvPr/>
          </p:nvSpPr>
          <p:spPr bwMode="auto">
            <a:xfrm>
              <a:off x="2548" y="3772"/>
              <a:ext cx="234" cy="23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03" name="Oval 187"/>
            <p:cNvSpPr>
              <a:spLocks noChangeAspect="1" noChangeArrowheads="1"/>
            </p:cNvSpPr>
            <p:nvPr/>
          </p:nvSpPr>
          <p:spPr bwMode="auto">
            <a:xfrm>
              <a:off x="1662" y="3560"/>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04" name="Oval 188"/>
            <p:cNvSpPr>
              <a:spLocks noChangeAspect="1" noChangeArrowheads="1"/>
            </p:cNvSpPr>
            <p:nvPr/>
          </p:nvSpPr>
          <p:spPr bwMode="auto">
            <a:xfrm>
              <a:off x="1626" y="3523"/>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05" name="Oval 189"/>
            <p:cNvSpPr>
              <a:spLocks noChangeAspect="1" noChangeArrowheads="1"/>
            </p:cNvSpPr>
            <p:nvPr/>
          </p:nvSpPr>
          <p:spPr bwMode="auto">
            <a:xfrm>
              <a:off x="2144" y="366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06" name="Oval 190"/>
            <p:cNvSpPr>
              <a:spLocks noChangeAspect="1" noChangeArrowheads="1"/>
            </p:cNvSpPr>
            <p:nvPr/>
          </p:nvSpPr>
          <p:spPr bwMode="auto">
            <a:xfrm>
              <a:off x="2025" y="3544"/>
              <a:ext cx="254" cy="254"/>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07" name="Oval 191"/>
            <p:cNvSpPr>
              <a:spLocks noChangeAspect="1" noChangeArrowheads="1"/>
            </p:cNvSpPr>
            <p:nvPr/>
          </p:nvSpPr>
          <p:spPr bwMode="auto">
            <a:xfrm>
              <a:off x="2009" y="388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08" name="Oval 192"/>
            <p:cNvSpPr>
              <a:spLocks noChangeAspect="1" noChangeArrowheads="1"/>
            </p:cNvSpPr>
            <p:nvPr/>
          </p:nvSpPr>
          <p:spPr bwMode="auto">
            <a:xfrm>
              <a:off x="1900" y="3777"/>
              <a:ext cx="234" cy="234"/>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09" name="Oval 193"/>
            <p:cNvSpPr>
              <a:spLocks noChangeAspect="1" noChangeArrowheads="1"/>
            </p:cNvSpPr>
            <p:nvPr/>
          </p:nvSpPr>
          <p:spPr bwMode="auto">
            <a:xfrm>
              <a:off x="2590" y="356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10" name="Oval 194"/>
            <p:cNvSpPr>
              <a:spLocks noChangeAspect="1" noChangeArrowheads="1"/>
            </p:cNvSpPr>
            <p:nvPr/>
          </p:nvSpPr>
          <p:spPr bwMode="auto">
            <a:xfrm>
              <a:off x="2517" y="3492"/>
              <a:ext cx="161" cy="16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11" name="Oval 195"/>
            <p:cNvSpPr>
              <a:spLocks noChangeAspect="1" noChangeArrowheads="1"/>
            </p:cNvSpPr>
            <p:nvPr/>
          </p:nvSpPr>
          <p:spPr bwMode="auto">
            <a:xfrm>
              <a:off x="1257" y="384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12" name="Oval 196"/>
            <p:cNvSpPr>
              <a:spLocks noChangeAspect="1" noChangeArrowheads="1"/>
            </p:cNvSpPr>
            <p:nvPr/>
          </p:nvSpPr>
          <p:spPr bwMode="auto">
            <a:xfrm>
              <a:off x="1221" y="3808"/>
              <a:ext cx="88" cy="8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13" name="Oval 197"/>
            <p:cNvSpPr>
              <a:spLocks noChangeAspect="1" noChangeArrowheads="1"/>
            </p:cNvSpPr>
            <p:nvPr/>
          </p:nvSpPr>
          <p:spPr bwMode="auto">
            <a:xfrm>
              <a:off x="2875" y="3757"/>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14" name="Oval 198"/>
            <p:cNvSpPr>
              <a:spLocks noChangeAspect="1" noChangeArrowheads="1"/>
            </p:cNvSpPr>
            <p:nvPr/>
          </p:nvSpPr>
          <p:spPr bwMode="auto">
            <a:xfrm>
              <a:off x="2839" y="3720"/>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15" name="Oval 199"/>
            <p:cNvSpPr>
              <a:spLocks noChangeAspect="1" noChangeArrowheads="1"/>
            </p:cNvSpPr>
            <p:nvPr/>
          </p:nvSpPr>
          <p:spPr bwMode="auto">
            <a:xfrm>
              <a:off x="1475" y="22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16" name="Oval 200"/>
            <p:cNvSpPr>
              <a:spLocks noChangeAspect="1" noChangeArrowheads="1"/>
            </p:cNvSpPr>
            <p:nvPr/>
          </p:nvSpPr>
          <p:spPr bwMode="auto">
            <a:xfrm>
              <a:off x="1377" y="2113"/>
              <a:ext cx="212" cy="21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17" name="Oval 201"/>
            <p:cNvSpPr>
              <a:spLocks noChangeAspect="1" noChangeArrowheads="1"/>
            </p:cNvSpPr>
            <p:nvPr/>
          </p:nvSpPr>
          <p:spPr bwMode="auto">
            <a:xfrm>
              <a:off x="1496" y="3648"/>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18" name="Oval 202"/>
            <p:cNvSpPr>
              <a:spLocks noChangeAspect="1" noChangeArrowheads="1"/>
            </p:cNvSpPr>
            <p:nvPr/>
          </p:nvSpPr>
          <p:spPr bwMode="auto">
            <a:xfrm>
              <a:off x="1423" y="3575"/>
              <a:ext cx="161" cy="16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19" name="Oval 203"/>
            <p:cNvSpPr>
              <a:spLocks noChangeAspect="1" noChangeArrowheads="1"/>
            </p:cNvSpPr>
            <p:nvPr/>
          </p:nvSpPr>
          <p:spPr bwMode="auto">
            <a:xfrm>
              <a:off x="2372" y="286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20" name="Oval 204"/>
            <p:cNvSpPr>
              <a:spLocks noChangeAspect="1" noChangeArrowheads="1"/>
            </p:cNvSpPr>
            <p:nvPr/>
          </p:nvSpPr>
          <p:spPr bwMode="auto">
            <a:xfrm>
              <a:off x="2263" y="2756"/>
              <a:ext cx="233" cy="233"/>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21" name="Oval 205"/>
            <p:cNvSpPr>
              <a:spLocks noChangeAspect="1" noChangeArrowheads="1"/>
            </p:cNvSpPr>
            <p:nvPr/>
          </p:nvSpPr>
          <p:spPr bwMode="auto">
            <a:xfrm>
              <a:off x="2040" y="3456"/>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22" name="Oval 206"/>
            <p:cNvSpPr>
              <a:spLocks noChangeAspect="1" noChangeArrowheads="1"/>
            </p:cNvSpPr>
            <p:nvPr/>
          </p:nvSpPr>
          <p:spPr bwMode="auto">
            <a:xfrm>
              <a:off x="1988" y="3404"/>
              <a:ext cx="120"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23" name="Oval 207"/>
            <p:cNvSpPr>
              <a:spLocks noChangeAspect="1" noChangeArrowheads="1"/>
            </p:cNvSpPr>
            <p:nvPr/>
          </p:nvSpPr>
          <p:spPr bwMode="auto">
            <a:xfrm>
              <a:off x="4606" y="3917"/>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24" name="Oval 208"/>
            <p:cNvSpPr>
              <a:spLocks noChangeAspect="1" noChangeArrowheads="1"/>
            </p:cNvSpPr>
            <p:nvPr/>
          </p:nvSpPr>
          <p:spPr bwMode="auto">
            <a:xfrm>
              <a:off x="4554" y="3865"/>
              <a:ext cx="120" cy="12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25" name="Oval 209"/>
            <p:cNvSpPr>
              <a:spLocks noChangeAspect="1" noChangeArrowheads="1"/>
            </p:cNvSpPr>
            <p:nvPr/>
          </p:nvSpPr>
          <p:spPr bwMode="auto">
            <a:xfrm>
              <a:off x="4689" y="2735"/>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26" name="Oval 210"/>
            <p:cNvSpPr>
              <a:spLocks noChangeAspect="1" noChangeArrowheads="1"/>
            </p:cNvSpPr>
            <p:nvPr/>
          </p:nvSpPr>
          <p:spPr bwMode="auto">
            <a:xfrm>
              <a:off x="4653" y="2699"/>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27" name="Oval 211"/>
            <p:cNvSpPr>
              <a:spLocks noChangeAspect="1" noChangeArrowheads="1"/>
            </p:cNvSpPr>
            <p:nvPr/>
          </p:nvSpPr>
          <p:spPr bwMode="auto">
            <a:xfrm>
              <a:off x="4653" y="1668"/>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28" name="Oval 212"/>
            <p:cNvSpPr>
              <a:spLocks noChangeAspect="1" noChangeArrowheads="1"/>
            </p:cNvSpPr>
            <p:nvPr/>
          </p:nvSpPr>
          <p:spPr bwMode="auto">
            <a:xfrm>
              <a:off x="4570" y="1585"/>
              <a:ext cx="181"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29" name="Oval 213"/>
            <p:cNvSpPr>
              <a:spLocks noChangeAspect="1" noChangeArrowheads="1"/>
            </p:cNvSpPr>
            <p:nvPr/>
          </p:nvSpPr>
          <p:spPr bwMode="auto">
            <a:xfrm>
              <a:off x="4046" y="2129"/>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30" name="Oval 214"/>
            <p:cNvSpPr>
              <a:spLocks noChangeAspect="1" noChangeArrowheads="1"/>
            </p:cNvSpPr>
            <p:nvPr/>
          </p:nvSpPr>
          <p:spPr bwMode="auto">
            <a:xfrm>
              <a:off x="3994" y="2077"/>
              <a:ext cx="120"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31" name="Oval 215"/>
            <p:cNvSpPr>
              <a:spLocks noChangeAspect="1" noChangeArrowheads="1"/>
            </p:cNvSpPr>
            <p:nvPr/>
          </p:nvSpPr>
          <p:spPr bwMode="auto">
            <a:xfrm>
              <a:off x="4674" y="2533"/>
              <a:ext cx="15"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32" name="Oval 216"/>
            <p:cNvSpPr>
              <a:spLocks noChangeAspect="1" noChangeArrowheads="1"/>
            </p:cNvSpPr>
            <p:nvPr/>
          </p:nvSpPr>
          <p:spPr bwMode="auto">
            <a:xfrm>
              <a:off x="4622" y="2481"/>
              <a:ext cx="119" cy="120"/>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33" name="Oval 217"/>
            <p:cNvSpPr>
              <a:spLocks noChangeAspect="1" noChangeArrowheads="1"/>
            </p:cNvSpPr>
            <p:nvPr/>
          </p:nvSpPr>
          <p:spPr bwMode="auto">
            <a:xfrm>
              <a:off x="4689" y="1927"/>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34" name="Oval 218"/>
            <p:cNvSpPr>
              <a:spLocks noChangeAspect="1" noChangeArrowheads="1"/>
            </p:cNvSpPr>
            <p:nvPr/>
          </p:nvSpPr>
          <p:spPr bwMode="auto">
            <a:xfrm>
              <a:off x="4637" y="1875"/>
              <a:ext cx="120" cy="119"/>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35" name="Oval 219"/>
            <p:cNvSpPr>
              <a:spLocks noChangeAspect="1" noChangeArrowheads="1"/>
            </p:cNvSpPr>
            <p:nvPr/>
          </p:nvSpPr>
          <p:spPr bwMode="auto">
            <a:xfrm>
              <a:off x="4217" y="2015"/>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36" name="Oval 220"/>
            <p:cNvSpPr>
              <a:spLocks noChangeAspect="1" noChangeArrowheads="1"/>
            </p:cNvSpPr>
            <p:nvPr/>
          </p:nvSpPr>
          <p:spPr bwMode="auto">
            <a:xfrm>
              <a:off x="4181" y="1979"/>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37" name="Oval 221"/>
            <p:cNvSpPr>
              <a:spLocks noChangeAspect="1" noChangeArrowheads="1"/>
            </p:cNvSpPr>
            <p:nvPr/>
          </p:nvSpPr>
          <p:spPr bwMode="auto">
            <a:xfrm>
              <a:off x="3466" y="2176"/>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38" name="Oval 222"/>
            <p:cNvSpPr>
              <a:spLocks noChangeAspect="1" noChangeArrowheads="1"/>
            </p:cNvSpPr>
            <p:nvPr/>
          </p:nvSpPr>
          <p:spPr bwMode="auto">
            <a:xfrm>
              <a:off x="3393" y="2103"/>
              <a:ext cx="161" cy="16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39" name="Oval 223"/>
            <p:cNvSpPr>
              <a:spLocks noChangeAspect="1" noChangeArrowheads="1"/>
            </p:cNvSpPr>
            <p:nvPr/>
          </p:nvSpPr>
          <p:spPr bwMode="auto">
            <a:xfrm>
              <a:off x="4150" y="2388"/>
              <a:ext cx="16" cy="16"/>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40" name="Oval 224"/>
            <p:cNvSpPr>
              <a:spLocks noChangeAspect="1" noChangeArrowheads="1"/>
            </p:cNvSpPr>
            <p:nvPr/>
          </p:nvSpPr>
          <p:spPr bwMode="auto">
            <a:xfrm>
              <a:off x="4114" y="2352"/>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41" name="Oval 225"/>
            <p:cNvSpPr>
              <a:spLocks noChangeAspect="1" noChangeArrowheads="1"/>
            </p:cNvSpPr>
            <p:nvPr/>
          </p:nvSpPr>
          <p:spPr bwMode="auto">
            <a:xfrm>
              <a:off x="4280" y="1725"/>
              <a:ext cx="15"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42" name="Oval 226"/>
            <p:cNvSpPr>
              <a:spLocks noChangeAspect="1" noChangeArrowheads="1"/>
            </p:cNvSpPr>
            <p:nvPr/>
          </p:nvSpPr>
          <p:spPr bwMode="auto">
            <a:xfrm>
              <a:off x="4197" y="1642"/>
              <a:ext cx="181" cy="181"/>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43" name="Oval 227"/>
            <p:cNvSpPr>
              <a:spLocks noChangeAspect="1" noChangeArrowheads="1"/>
            </p:cNvSpPr>
            <p:nvPr/>
          </p:nvSpPr>
          <p:spPr bwMode="auto">
            <a:xfrm>
              <a:off x="3512" y="2912"/>
              <a:ext cx="16" cy="15"/>
            </a:xfrm>
            <a:prstGeom prst="ellipse">
              <a:avLst/>
            </a:prstGeom>
            <a:solidFill>
              <a:srgbClr val="0000FF"/>
            </a:solidFill>
            <a:ln w="9525">
              <a:noFill/>
              <a:round/>
              <a:headEnd/>
              <a:tailEnd/>
            </a:ln>
          </p:spPr>
          <p:txBody>
            <a:bodyPr>
              <a:prstTxWarp prst="textNoShape">
                <a:avLst/>
              </a:prstTxWarp>
            </a:bodyPr>
            <a:lstStyle/>
            <a:p>
              <a:endParaRPr lang="en-US"/>
            </a:p>
          </p:txBody>
        </p:sp>
        <p:sp>
          <p:nvSpPr>
            <p:cNvPr id="111844" name="Oval 228"/>
            <p:cNvSpPr>
              <a:spLocks noChangeAspect="1" noChangeArrowheads="1"/>
            </p:cNvSpPr>
            <p:nvPr/>
          </p:nvSpPr>
          <p:spPr bwMode="auto">
            <a:xfrm>
              <a:off x="3476" y="2875"/>
              <a:ext cx="88" cy="88"/>
            </a:xfrm>
            <a:prstGeom prst="ellipse">
              <a:avLst/>
            </a:prstGeom>
            <a:solidFill>
              <a:srgbClr val="74C476"/>
            </a:solidFill>
            <a:ln w="9525">
              <a:noFill/>
              <a:round/>
              <a:headEnd/>
              <a:tailEnd/>
            </a:ln>
          </p:spPr>
          <p:txBody>
            <a:bodyPr>
              <a:prstTxWarp prst="textNoShape">
                <a:avLst/>
              </a:prstTxWarp>
            </a:bodyPr>
            <a:lstStyle/>
            <a:p>
              <a:endParaRPr lang="en-US"/>
            </a:p>
          </p:txBody>
        </p:sp>
        <p:sp>
          <p:nvSpPr>
            <p:cNvPr id="111845" name="Rectangle 229"/>
            <p:cNvSpPr>
              <a:spLocks noChangeAspect="1" noChangeArrowheads="1"/>
            </p:cNvSpPr>
            <p:nvPr/>
          </p:nvSpPr>
          <p:spPr bwMode="auto">
            <a:xfrm>
              <a:off x="4751" y="3503"/>
              <a:ext cx="340"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economics</a:t>
              </a:r>
              <a:endParaRPr lang="en-US" sz="2000">
                <a:latin typeface="Arial" pitchFamily="-65" charset="0"/>
                <a:ea typeface="Arial" pitchFamily="-65" charset="0"/>
                <a:cs typeface="Arial" pitchFamily="-65" charset="0"/>
              </a:endParaRPr>
            </a:p>
          </p:txBody>
        </p:sp>
        <p:sp>
          <p:nvSpPr>
            <p:cNvPr id="111846" name="Rectangle 230"/>
            <p:cNvSpPr>
              <a:spLocks noChangeAspect="1" noChangeArrowheads="1"/>
            </p:cNvSpPr>
            <p:nvPr/>
          </p:nvSpPr>
          <p:spPr bwMode="auto">
            <a:xfrm>
              <a:off x="4046" y="3829"/>
              <a:ext cx="335"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geography</a:t>
              </a:r>
              <a:endParaRPr lang="en-US" sz="2000">
                <a:latin typeface="Arial" pitchFamily="-65" charset="0"/>
                <a:ea typeface="Arial" pitchFamily="-65" charset="0"/>
                <a:cs typeface="Arial" pitchFamily="-65" charset="0"/>
              </a:endParaRPr>
            </a:p>
          </p:txBody>
        </p:sp>
        <p:sp>
          <p:nvSpPr>
            <p:cNvPr id="111847" name="Rectangle 231"/>
            <p:cNvSpPr>
              <a:spLocks noChangeAspect="1" noChangeArrowheads="1"/>
            </p:cNvSpPr>
            <p:nvPr/>
          </p:nvSpPr>
          <p:spPr bwMode="auto">
            <a:xfrm>
              <a:off x="4642" y="3737"/>
              <a:ext cx="336"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complexity</a:t>
              </a:r>
              <a:endParaRPr lang="en-US" sz="2000">
                <a:latin typeface="Arial" pitchFamily="-65" charset="0"/>
                <a:ea typeface="Arial" pitchFamily="-65" charset="0"/>
                <a:cs typeface="Arial" pitchFamily="-65" charset="0"/>
              </a:endParaRPr>
            </a:p>
          </p:txBody>
        </p:sp>
        <p:sp>
          <p:nvSpPr>
            <p:cNvPr id="111848" name="Rectangle 232"/>
            <p:cNvSpPr>
              <a:spLocks noChangeAspect="1" noChangeArrowheads="1"/>
            </p:cNvSpPr>
            <p:nvPr/>
          </p:nvSpPr>
          <p:spPr bwMode="auto">
            <a:xfrm>
              <a:off x="3643" y="2585"/>
              <a:ext cx="24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models</a:t>
              </a:r>
              <a:endParaRPr lang="en-US" sz="2000">
                <a:latin typeface="Arial" pitchFamily="-65" charset="0"/>
                <a:ea typeface="Arial" pitchFamily="-65" charset="0"/>
                <a:cs typeface="Arial" pitchFamily="-65" charset="0"/>
              </a:endParaRPr>
            </a:p>
          </p:txBody>
        </p:sp>
        <p:sp>
          <p:nvSpPr>
            <p:cNvPr id="111849" name="Rectangle 233"/>
            <p:cNvSpPr>
              <a:spLocks noChangeAspect="1" noChangeArrowheads="1"/>
            </p:cNvSpPr>
            <p:nvPr/>
          </p:nvSpPr>
          <p:spPr bwMode="auto">
            <a:xfrm>
              <a:off x="4114" y="1419"/>
              <a:ext cx="462"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carbon dioxide</a:t>
              </a:r>
              <a:endParaRPr lang="en-US" sz="2000">
                <a:latin typeface="Arial" pitchFamily="-65" charset="0"/>
                <a:ea typeface="Arial" pitchFamily="-65" charset="0"/>
                <a:cs typeface="Arial" pitchFamily="-65" charset="0"/>
              </a:endParaRPr>
            </a:p>
          </p:txBody>
        </p:sp>
        <p:sp>
          <p:nvSpPr>
            <p:cNvPr id="111850" name="Rectangle 234"/>
            <p:cNvSpPr>
              <a:spLocks noChangeAspect="1" noChangeArrowheads="1"/>
            </p:cNvSpPr>
            <p:nvPr/>
          </p:nvSpPr>
          <p:spPr bwMode="auto">
            <a:xfrm>
              <a:off x="3798" y="1284"/>
              <a:ext cx="49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GHG emission</a:t>
              </a:r>
              <a:endParaRPr lang="en-US" sz="2000">
                <a:latin typeface="Arial" pitchFamily="-65" charset="0"/>
                <a:ea typeface="Arial" pitchFamily="-65" charset="0"/>
                <a:cs typeface="Arial" pitchFamily="-65" charset="0"/>
              </a:endParaRPr>
            </a:p>
          </p:txBody>
        </p:sp>
        <p:sp>
          <p:nvSpPr>
            <p:cNvPr id="111851" name="Rectangle 235"/>
            <p:cNvSpPr>
              <a:spLocks noChangeAspect="1" noChangeArrowheads="1"/>
            </p:cNvSpPr>
            <p:nvPr/>
          </p:nvSpPr>
          <p:spPr bwMode="auto">
            <a:xfrm>
              <a:off x="3912" y="1574"/>
              <a:ext cx="277"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methane</a:t>
              </a:r>
              <a:endParaRPr lang="en-US" sz="2000">
                <a:latin typeface="Arial" pitchFamily="-65" charset="0"/>
                <a:ea typeface="Arial" pitchFamily="-65" charset="0"/>
                <a:cs typeface="Arial" pitchFamily="-65" charset="0"/>
              </a:endParaRPr>
            </a:p>
          </p:txBody>
        </p:sp>
        <p:sp>
          <p:nvSpPr>
            <p:cNvPr id="111852" name="Rectangle 236"/>
            <p:cNvSpPr>
              <a:spLocks noChangeAspect="1" noChangeArrowheads="1"/>
            </p:cNvSpPr>
            <p:nvPr/>
          </p:nvSpPr>
          <p:spPr bwMode="auto">
            <a:xfrm>
              <a:off x="3773" y="506"/>
              <a:ext cx="61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 emissions</a:t>
              </a:r>
              <a:endParaRPr lang="en-US" sz="2000">
                <a:latin typeface="Arial" pitchFamily="-65" charset="0"/>
                <a:ea typeface="Arial" pitchFamily="-65" charset="0"/>
                <a:cs typeface="Arial" pitchFamily="-65" charset="0"/>
              </a:endParaRPr>
            </a:p>
          </p:txBody>
        </p:sp>
        <p:sp>
          <p:nvSpPr>
            <p:cNvPr id="111853" name="Rectangle 237"/>
            <p:cNvSpPr>
              <a:spLocks noChangeAspect="1" noChangeArrowheads="1"/>
            </p:cNvSpPr>
            <p:nvPr/>
          </p:nvSpPr>
          <p:spPr bwMode="auto">
            <a:xfrm>
              <a:off x="4228" y="1066"/>
              <a:ext cx="34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automobile</a:t>
              </a:r>
              <a:endParaRPr lang="en-US" sz="2000">
                <a:latin typeface="Arial" pitchFamily="-65" charset="0"/>
                <a:ea typeface="Arial" pitchFamily="-65" charset="0"/>
                <a:cs typeface="Arial" pitchFamily="-65" charset="0"/>
              </a:endParaRPr>
            </a:p>
          </p:txBody>
        </p:sp>
        <p:sp>
          <p:nvSpPr>
            <p:cNvPr id="111854" name="Rectangle 238"/>
            <p:cNvSpPr>
              <a:spLocks noChangeAspect="1" noChangeArrowheads="1"/>
            </p:cNvSpPr>
            <p:nvPr/>
          </p:nvSpPr>
          <p:spPr bwMode="auto">
            <a:xfrm>
              <a:off x="4228" y="1149"/>
              <a:ext cx="114"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use</a:t>
              </a:r>
              <a:endParaRPr lang="en-US" sz="2000">
                <a:latin typeface="Arial" pitchFamily="-65" charset="0"/>
                <a:ea typeface="Arial" pitchFamily="-65" charset="0"/>
                <a:cs typeface="Arial" pitchFamily="-65" charset="0"/>
              </a:endParaRPr>
            </a:p>
          </p:txBody>
        </p:sp>
        <p:sp>
          <p:nvSpPr>
            <p:cNvPr id="111855" name="Rectangle 239"/>
            <p:cNvSpPr>
              <a:spLocks noChangeAspect="1" noChangeArrowheads="1"/>
            </p:cNvSpPr>
            <p:nvPr/>
          </p:nvSpPr>
          <p:spPr bwMode="auto">
            <a:xfrm>
              <a:off x="3559" y="652"/>
              <a:ext cx="522"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biomass burning</a:t>
              </a:r>
              <a:endParaRPr lang="en-US" sz="2000">
                <a:latin typeface="Arial" pitchFamily="-65" charset="0"/>
                <a:ea typeface="Arial" pitchFamily="-65" charset="0"/>
                <a:cs typeface="Arial" pitchFamily="-65" charset="0"/>
              </a:endParaRPr>
            </a:p>
          </p:txBody>
        </p:sp>
        <p:sp>
          <p:nvSpPr>
            <p:cNvPr id="111856" name="Rectangle 240"/>
            <p:cNvSpPr>
              <a:spLocks noChangeAspect="1" noChangeArrowheads="1"/>
            </p:cNvSpPr>
            <p:nvPr/>
          </p:nvSpPr>
          <p:spPr bwMode="auto">
            <a:xfrm>
              <a:off x="3170" y="1299"/>
              <a:ext cx="24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causes</a:t>
              </a:r>
              <a:endParaRPr lang="en-US" sz="2000">
                <a:latin typeface="Arial" pitchFamily="-65" charset="0"/>
                <a:ea typeface="Arial" pitchFamily="-65" charset="0"/>
                <a:cs typeface="Arial" pitchFamily="-65" charset="0"/>
              </a:endParaRPr>
            </a:p>
          </p:txBody>
        </p:sp>
        <p:sp>
          <p:nvSpPr>
            <p:cNvPr id="111857" name="Rectangle 241"/>
            <p:cNvSpPr>
              <a:spLocks noChangeAspect="1" noChangeArrowheads="1"/>
            </p:cNvSpPr>
            <p:nvPr/>
          </p:nvSpPr>
          <p:spPr bwMode="auto">
            <a:xfrm>
              <a:off x="4679" y="403"/>
              <a:ext cx="45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deforestation</a:t>
              </a:r>
              <a:endParaRPr lang="en-US" sz="2000">
                <a:latin typeface="Arial" pitchFamily="-65" charset="0"/>
                <a:ea typeface="Arial" pitchFamily="-65" charset="0"/>
                <a:cs typeface="Arial" pitchFamily="-65" charset="0"/>
              </a:endParaRPr>
            </a:p>
          </p:txBody>
        </p:sp>
        <p:sp>
          <p:nvSpPr>
            <p:cNvPr id="111858" name="Rectangle 242"/>
            <p:cNvSpPr>
              <a:spLocks noChangeAspect="1" noChangeArrowheads="1"/>
            </p:cNvSpPr>
            <p:nvPr/>
          </p:nvSpPr>
          <p:spPr bwMode="auto">
            <a:xfrm>
              <a:off x="4679" y="1103"/>
              <a:ext cx="415"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energy uses</a:t>
              </a:r>
              <a:endParaRPr lang="en-US" sz="2000">
                <a:latin typeface="Arial" pitchFamily="-65" charset="0"/>
                <a:ea typeface="Arial" pitchFamily="-65" charset="0"/>
                <a:cs typeface="Arial" pitchFamily="-65" charset="0"/>
              </a:endParaRPr>
            </a:p>
          </p:txBody>
        </p:sp>
        <p:sp>
          <p:nvSpPr>
            <p:cNvPr id="111859" name="Rectangle 243"/>
            <p:cNvSpPr>
              <a:spLocks noChangeAspect="1" noChangeArrowheads="1"/>
            </p:cNvSpPr>
            <p:nvPr/>
          </p:nvSpPr>
          <p:spPr bwMode="auto">
            <a:xfrm>
              <a:off x="4518" y="837"/>
              <a:ext cx="297"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fossil fuel</a:t>
              </a:r>
              <a:endParaRPr lang="en-US" sz="2000">
                <a:latin typeface="Arial" pitchFamily="-65" charset="0"/>
                <a:ea typeface="Arial" pitchFamily="-65" charset="0"/>
                <a:cs typeface="Arial" pitchFamily="-65" charset="0"/>
              </a:endParaRPr>
            </a:p>
          </p:txBody>
        </p:sp>
        <p:sp>
          <p:nvSpPr>
            <p:cNvPr id="111860" name="Rectangle 244"/>
            <p:cNvSpPr>
              <a:spLocks noChangeAspect="1" noChangeArrowheads="1"/>
            </p:cNvSpPr>
            <p:nvPr/>
          </p:nvSpPr>
          <p:spPr bwMode="auto">
            <a:xfrm>
              <a:off x="4518" y="921"/>
              <a:ext cx="238"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burning</a:t>
              </a:r>
              <a:endParaRPr lang="en-US" sz="2000">
                <a:latin typeface="Arial" pitchFamily="-65" charset="0"/>
                <a:ea typeface="Arial" pitchFamily="-65" charset="0"/>
                <a:cs typeface="Arial" pitchFamily="-65" charset="0"/>
              </a:endParaRPr>
            </a:p>
          </p:txBody>
        </p:sp>
        <p:sp>
          <p:nvSpPr>
            <p:cNvPr id="111861" name="Rectangle 245"/>
            <p:cNvSpPr>
              <a:spLocks noChangeAspect="1" noChangeArrowheads="1"/>
            </p:cNvSpPr>
            <p:nvPr/>
          </p:nvSpPr>
          <p:spPr bwMode="auto">
            <a:xfrm>
              <a:off x="3549" y="973"/>
              <a:ext cx="55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activities</a:t>
              </a:r>
              <a:endParaRPr lang="en-US" sz="2000">
                <a:latin typeface="Arial" pitchFamily="-65" charset="0"/>
                <a:ea typeface="Arial" pitchFamily="-65" charset="0"/>
                <a:cs typeface="Arial" pitchFamily="-65" charset="0"/>
              </a:endParaRPr>
            </a:p>
          </p:txBody>
        </p:sp>
        <p:sp>
          <p:nvSpPr>
            <p:cNvPr id="111862" name="Rectangle 246"/>
            <p:cNvSpPr>
              <a:spLocks noChangeAspect="1" noChangeArrowheads="1"/>
            </p:cNvSpPr>
            <p:nvPr/>
          </p:nvSpPr>
          <p:spPr bwMode="auto">
            <a:xfrm>
              <a:off x="4238" y="356"/>
              <a:ext cx="32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industrial</a:t>
              </a:r>
              <a:endParaRPr lang="en-US" sz="2000">
                <a:latin typeface="Arial" pitchFamily="-65" charset="0"/>
                <a:ea typeface="Arial" pitchFamily="-65" charset="0"/>
                <a:cs typeface="Arial" pitchFamily="-65" charset="0"/>
              </a:endParaRPr>
            </a:p>
          </p:txBody>
        </p:sp>
        <p:sp>
          <p:nvSpPr>
            <p:cNvPr id="111863" name="Rectangle 247"/>
            <p:cNvSpPr>
              <a:spLocks noChangeAspect="1" noChangeArrowheads="1"/>
            </p:cNvSpPr>
            <p:nvPr/>
          </p:nvSpPr>
          <p:spPr bwMode="auto">
            <a:xfrm>
              <a:off x="4238" y="439"/>
              <a:ext cx="30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activities</a:t>
              </a:r>
              <a:endParaRPr lang="en-US" sz="2000">
                <a:latin typeface="Arial" pitchFamily="-65" charset="0"/>
                <a:ea typeface="Arial" pitchFamily="-65" charset="0"/>
                <a:cs typeface="Arial" pitchFamily="-65" charset="0"/>
              </a:endParaRPr>
            </a:p>
          </p:txBody>
        </p:sp>
        <p:sp>
          <p:nvSpPr>
            <p:cNvPr id="111864" name="Rectangle 248"/>
            <p:cNvSpPr>
              <a:spLocks noChangeAspect="1" noChangeArrowheads="1"/>
            </p:cNvSpPr>
            <p:nvPr/>
          </p:nvSpPr>
          <p:spPr bwMode="auto">
            <a:xfrm>
              <a:off x="4295" y="563"/>
              <a:ext cx="28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land use</a:t>
              </a:r>
              <a:endParaRPr lang="en-US" sz="2000">
                <a:latin typeface="Arial" pitchFamily="-65" charset="0"/>
                <a:ea typeface="Arial" pitchFamily="-65" charset="0"/>
                <a:cs typeface="Arial" pitchFamily="-65" charset="0"/>
              </a:endParaRPr>
            </a:p>
          </p:txBody>
        </p:sp>
        <p:sp>
          <p:nvSpPr>
            <p:cNvPr id="111865" name="Rectangle 249"/>
            <p:cNvSpPr>
              <a:spLocks noChangeAspect="1" noChangeArrowheads="1"/>
            </p:cNvSpPr>
            <p:nvPr/>
          </p:nvSpPr>
          <p:spPr bwMode="auto">
            <a:xfrm>
              <a:off x="4295" y="646"/>
              <a:ext cx="24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a:t>
              </a:r>
              <a:endParaRPr lang="en-US" sz="2000">
                <a:latin typeface="Arial" pitchFamily="-65" charset="0"/>
                <a:ea typeface="Arial" pitchFamily="-65" charset="0"/>
                <a:cs typeface="Arial" pitchFamily="-65" charset="0"/>
              </a:endParaRPr>
            </a:p>
          </p:txBody>
        </p:sp>
        <p:sp>
          <p:nvSpPr>
            <p:cNvPr id="111866" name="Rectangle 250"/>
            <p:cNvSpPr>
              <a:spLocks noChangeAspect="1" noChangeArrowheads="1"/>
            </p:cNvSpPr>
            <p:nvPr/>
          </p:nvSpPr>
          <p:spPr bwMode="auto">
            <a:xfrm>
              <a:off x="3093" y="734"/>
              <a:ext cx="60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natural processes</a:t>
              </a:r>
              <a:endParaRPr lang="en-US" sz="2000">
                <a:latin typeface="Arial" pitchFamily="-65" charset="0"/>
                <a:ea typeface="Arial" pitchFamily="-65" charset="0"/>
                <a:cs typeface="Arial" pitchFamily="-65" charset="0"/>
              </a:endParaRPr>
            </a:p>
          </p:txBody>
        </p:sp>
        <p:sp>
          <p:nvSpPr>
            <p:cNvPr id="111867" name="Rectangle 251"/>
            <p:cNvSpPr>
              <a:spLocks noChangeAspect="1" noChangeArrowheads="1"/>
            </p:cNvSpPr>
            <p:nvPr/>
          </p:nvSpPr>
          <p:spPr bwMode="auto">
            <a:xfrm>
              <a:off x="4010" y="1865"/>
              <a:ext cx="36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ozone layer</a:t>
              </a:r>
              <a:endParaRPr lang="en-US" sz="2000">
                <a:latin typeface="Arial" pitchFamily="-65" charset="0"/>
                <a:ea typeface="Arial" pitchFamily="-65" charset="0"/>
                <a:cs typeface="Arial" pitchFamily="-65" charset="0"/>
              </a:endParaRPr>
            </a:p>
          </p:txBody>
        </p:sp>
        <p:sp>
          <p:nvSpPr>
            <p:cNvPr id="111868" name="Rectangle 252"/>
            <p:cNvSpPr>
              <a:spLocks noChangeAspect="1" noChangeArrowheads="1"/>
            </p:cNvSpPr>
            <p:nvPr/>
          </p:nvSpPr>
          <p:spPr bwMode="auto">
            <a:xfrm>
              <a:off x="4160" y="847"/>
              <a:ext cx="26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pollution</a:t>
              </a:r>
              <a:endParaRPr lang="en-US" sz="2000">
                <a:latin typeface="Arial" pitchFamily="-65" charset="0"/>
                <a:ea typeface="Arial" pitchFamily="-65" charset="0"/>
                <a:cs typeface="Arial" pitchFamily="-65" charset="0"/>
              </a:endParaRPr>
            </a:p>
          </p:txBody>
        </p:sp>
        <p:sp>
          <p:nvSpPr>
            <p:cNvPr id="111869" name="Rectangle 253"/>
            <p:cNvSpPr>
              <a:spLocks noChangeAspect="1" noChangeArrowheads="1"/>
            </p:cNvSpPr>
            <p:nvPr/>
          </p:nvSpPr>
          <p:spPr bwMode="auto">
            <a:xfrm>
              <a:off x="4767" y="512"/>
              <a:ext cx="36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population</a:t>
              </a:r>
              <a:endParaRPr lang="en-US" sz="2000">
                <a:latin typeface="Arial" pitchFamily="-65" charset="0"/>
                <a:ea typeface="Arial" pitchFamily="-65" charset="0"/>
                <a:cs typeface="Arial" pitchFamily="-65" charset="0"/>
              </a:endParaRPr>
            </a:p>
          </p:txBody>
        </p:sp>
        <p:sp>
          <p:nvSpPr>
            <p:cNvPr id="111870" name="Rectangle 254"/>
            <p:cNvSpPr>
              <a:spLocks noChangeAspect="1" noChangeArrowheads="1"/>
            </p:cNvSpPr>
            <p:nvPr/>
          </p:nvSpPr>
          <p:spPr bwMode="auto">
            <a:xfrm>
              <a:off x="4767" y="594"/>
              <a:ext cx="28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1871" name="Rectangle 255"/>
            <p:cNvSpPr>
              <a:spLocks noChangeAspect="1" noChangeArrowheads="1"/>
            </p:cNvSpPr>
            <p:nvPr/>
          </p:nvSpPr>
          <p:spPr bwMode="auto">
            <a:xfrm>
              <a:off x="2701" y="417"/>
              <a:ext cx="47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sun variability</a:t>
              </a:r>
              <a:endParaRPr lang="en-US" sz="2000">
                <a:latin typeface="Arial" pitchFamily="-65" charset="0"/>
                <a:ea typeface="Arial" pitchFamily="-65" charset="0"/>
                <a:cs typeface="Arial" pitchFamily="-65" charset="0"/>
              </a:endParaRPr>
            </a:p>
          </p:txBody>
        </p:sp>
        <p:sp>
          <p:nvSpPr>
            <p:cNvPr id="111872" name="Rectangle 256"/>
            <p:cNvSpPr>
              <a:spLocks noChangeAspect="1" noChangeArrowheads="1"/>
            </p:cNvSpPr>
            <p:nvPr/>
          </p:nvSpPr>
          <p:spPr bwMode="auto">
            <a:xfrm>
              <a:off x="4663" y="672"/>
              <a:ext cx="42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urbanization</a:t>
              </a:r>
              <a:endParaRPr lang="en-US" sz="2000">
                <a:latin typeface="Arial" pitchFamily="-65" charset="0"/>
                <a:ea typeface="Arial" pitchFamily="-65" charset="0"/>
                <a:cs typeface="Arial" pitchFamily="-65" charset="0"/>
              </a:endParaRPr>
            </a:p>
          </p:txBody>
        </p:sp>
        <p:sp>
          <p:nvSpPr>
            <p:cNvPr id="111873" name="Rectangle 257"/>
            <p:cNvSpPr>
              <a:spLocks noChangeAspect="1" noChangeArrowheads="1"/>
            </p:cNvSpPr>
            <p:nvPr/>
          </p:nvSpPr>
          <p:spPr bwMode="auto">
            <a:xfrm>
              <a:off x="3284" y="403"/>
              <a:ext cx="28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volcanic</a:t>
              </a:r>
              <a:endParaRPr lang="en-US" sz="2000">
                <a:latin typeface="Arial" pitchFamily="-65" charset="0"/>
                <a:ea typeface="Arial" pitchFamily="-65" charset="0"/>
                <a:cs typeface="Arial" pitchFamily="-65" charset="0"/>
              </a:endParaRPr>
            </a:p>
          </p:txBody>
        </p:sp>
        <p:sp>
          <p:nvSpPr>
            <p:cNvPr id="111874" name="Rectangle 258"/>
            <p:cNvSpPr>
              <a:spLocks noChangeAspect="1" noChangeArrowheads="1"/>
            </p:cNvSpPr>
            <p:nvPr/>
          </p:nvSpPr>
          <p:spPr bwMode="auto">
            <a:xfrm>
              <a:off x="3284" y="486"/>
              <a:ext cx="292"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aerosols</a:t>
              </a:r>
              <a:endParaRPr lang="en-US" sz="2000">
                <a:latin typeface="Arial" pitchFamily="-65" charset="0"/>
                <a:ea typeface="Arial" pitchFamily="-65" charset="0"/>
                <a:cs typeface="Arial" pitchFamily="-65" charset="0"/>
              </a:endParaRPr>
            </a:p>
          </p:txBody>
        </p:sp>
        <p:sp>
          <p:nvSpPr>
            <p:cNvPr id="111875" name="Rectangle 259"/>
            <p:cNvSpPr>
              <a:spLocks noChangeAspect="1" noChangeArrowheads="1"/>
            </p:cNvSpPr>
            <p:nvPr/>
          </p:nvSpPr>
          <p:spPr bwMode="auto">
            <a:xfrm>
              <a:off x="1740" y="340"/>
              <a:ext cx="42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atmospheric</a:t>
              </a:r>
              <a:endParaRPr lang="en-US" sz="2000">
                <a:latin typeface="Arial" pitchFamily="-65" charset="0"/>
                <a:ea typeface="Arial" pitchFamily="-65" charset="0"/>
                <a:cs typeface="Arial" pitchFamily="-65" charset="0"/>
              </a:endParaRPr>
            </a:p>
          </p:txBody>
        </p:sp>
        <p:sp>
          <p:nvSpPr>
            <p:cNvPr id="111876" name="Rectangle 260"/>
            <p:cNvSpPr>
              <a:spLocks noChangeAspect="1" noChangeArrowheads="1"/>
            </p:cNvSpPr>
            <p:nvPr/>
          </p:nvSpPr>
          <p:spPr bwMode="auto">
            <a:xfrm>
              <a:off x="1740" y="423"/>
              <a:ext cx="41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11877" name="Rectangle 261"/>
            <p:cNvSpPr>
              <a:spLocks noChangeAspect="1" noChangeArrowheads="1"/>
            </p:cNvSpPr>
            <p:nvPr/>
          </p:nvSpPr>
          <p:spPr bwMode="auto">
            <a:xfrm>
              <a:off x="1740" y="506"/>
              <a:ext cx="28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1878" name="Rectangle 262"/>
            <p:cNvSpPr>
              <a:spLocks noChangeAspect="1" noChangeArrowheads="1"/>
            </p:cNvSpPr>
            <p:nvPr/>
          </p:nvSpPr>
          <p:spPr bwMode="auto">
            <a:xfrm>
              <a:off x="1890" y="724"/>
              <a:ext cx="37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11879" name="Rectangle 263"/>
            <p:cNvSpPr>
              <a:spLocks noChangeAspect="1" noChangeArrowheads="1"/>
            </p:cNvSpPr>
            <p:nvPr/>
          </p:nvSpPr>
          <p:spPr bwMode="auto">
            <a:xfrm>
              <a:off x="1890" y="807"/>
              <a:ext cx="41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temperature</a:t>
              </a:r>
              <a:endParaRPr lang="en-US" sz="2000">
                <a:latin typeface="Arial" pitchFamily="-65" charset="0"/>
                <a:ea typeface="Arial" pitchFamily="-65" charset="0"/>
                <a:cs typeface="Arial" pitchFamily="-65" charset="0"/>
              </a:endParaRPr>
            </a:p>
          </p:txBody>
        </p:sp>
        <p:sp>
          <p:nvSpPr>
            <p:cNvPr id="111880" name="Rectangle 264"/>
            <p:cNvSpPr>
              <a:spLocks noChangeAspect="1" noChangeArrowheads="1"/>
            </p:cNvSpPr>
            <p:nvPr/>
          </p:nvSpPr>
          <p:spPr bwMode="auto">
            <a:xfrm>
              <a:off x="2201" y="1460"/>
              <a:ext cx="30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evidence</a:t>
              </a:r>
              <a:endParaRPr lang="en-US" sz="2000">
                <a:latin typeface="Arial" pitchFamily="-65" charset="0"/>
                <a:ea typeface="Arial" pitchFamily="-65" charset="0"/>
                <a:cs typeface="Arial" pitchFamily="-65" charset="0"/>
              </a:endParaRPr>
            </a:p>
          </p:txBody>
        </p:sp>
        <p:sp>
          <p:nvSpPr>
            <p:cNvPr id="111881" name="Rectangle 265"/>
            <p:cNvSpPr>
              <a:spLocks noChangeAspect="1" noChangeArrowheads="1"/>
            </p:cNvSpPr>
            <p:nvPr/>
          </p:nvSpPr>
          <p:spPr bwMode="auto">
            <a:xfrm>
              <a:off x="853" y="1087"/>
              <a:ext cx="26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glaciers</a:t>
              </a:r>
              <a:endParaRPr lang="en-US" sz="2000">
                <a:latin typeface="Arial" pitchFamily="-65" charset="0"/>
                <a:ea typeface="Arial" pitchFamily="-65" charset="0"/>
                <a:cs typeface="Arial" pitchFamily="-65" charset="0"/>
              </a:endParaRPr>
            </a:p>
          </p:txBody>
        </p:sp>
        <p:sp>
          <p:nvSpPr>
            <p:cNvPr id="111882" name="Rectangle 266"/>
            <p:cNvSpPr>
              <a:spLocks noChangeAspect="1" noChangeArrowheads="1"/>
            </p:cNvSpPr>
            <p:nvPr/>
          </p:nvSpPr>
          <p:spPr bwMode="auto">
            <a:xfrm>
              <a:off x="853" y="1170"/>
              <a:ext cx="25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11883" name="Rectangle 267"/>
            <p:cNvSpPr>
              <a:spLocks noChangeAspect="1" noChangeArrowheads="1"/>
            </p:cNvSpPr>
            <p:nvPr/>
          </p:nvSpPr>
          <p:spPr bwMode="auto">
            <a:xfrm>
              <a:off x="812" y="657"/>
              <a:ext cx="261"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ice caps</a:t>
              </a:r>
              <a:endParaRPr lang="en-US" sz="2000">
                <a:latin typeface="Arial" pitchFamily="-65" charset="0"/>
                <a:ea typeface="Arial" pitchFamily="-65" charset="0"/>
                <a:cs typeface="Arial" pitchFamily="-65" charset="0"/>
              </a:endParaRPr>
            </a:p>
          </p:txBody>
        </p:sp>
        <p:sp>
          <p:nvSpPr>
            <p:cNvPr id="111884" name="Rectangle 268"/>
            <p:cNvSpPr>
              <a:spLocks noChangeAspect="1" noChangeArrowheads="1"/>
            </p:cNvSpPr>
            <p:nvPr/>
          </p:nvSpPr>
          <p:spPr bwMode="auto">
            <a:xfrm>
              <a:off x="812" y="740"/>
              <a:ext cx="229"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melting</a:t>
              </a:r>
              <a:endParaRPr lang="en-US" sz="2000">
                <a:latin typeface="Arial" pitchFamily="-65" charset="0"/>
                <a:ea typeface="Arial" pitchFamily="-65" charset="0"/>
                <a:cs typeface="Arial" pitchFamily="-65" charset="0"/>
              </a:endParaRPr>
            </a:p>
          </p:txBody>
        </p:sp>
        <p:sp>
          <p:nvSpPr>
            <p:cNvPr id="111885" name="Rectangle 269"/>
            <p:cNvSpPr>
              <a:spLocks noChangeAspect="1" noChangeArrowheads="1"/>
            </p:cNvSpPr>
            <p:nvPr/>
          </p:nvSpPr>
          <p:spPr bwMode="auto">
            <a:xfrm>
              <a:off x="1707" y="1284"/>
              <a:ext cx="44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observations</a:t>
              </a:r>
              <a:endParaRPr lang="en-US" sz="2000">
                <a:latin typeface="Arial" pitchFamily="-65" charset="0"/>
                <a:ea typeface="Arial" pitchFamily="-65" charset="0"/>
                <a:cs typeface="Arial" pitchFamily="-65" charset="0"/>
              </a:endParaRPr>
            </a:p>
          </p:txBody>
        </p:sp>
        <p:sp>
          <p:nvSpPr>
            <p:cNvPr id="111886" name="Rectangle 270"/>
            <p:cNvSpPr>
              <a:spLocks noChangeAspect="1" noChangeArrowheads="1"/>
            </p:cNvSpPr>
            <p:nvPr/>
          </p:nvSpPr>
          <p:spPr bwMode="auto">
            <a:xfrm>
              <a:off x="1278" y="372"/>
              <a:ext cx="37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ocean heat</a:t>
              </a:r>
              <a:endParaRPr lang="en-US" sz="2000">
                <a:latin typeface="Arial" pitchFamily="-65" charset="0"/>
                <a:ea typeface="Arial" pitchFamily="-65" charset="0"/>
                <a:cs typeface="Arial" pitchFamily="-65" charset="0"/>
              </a:endParaRPr>
            </a:p>
          </p:txBody>
        </p:sp>
        <p:sp>
          <p:nvSpPr>
            <p:cNvPr id="111887" name="Rectangle 271"/>
            <p:cNvSpPr>
              <a:spLocks noChangeAspect="1" noChangeArrowheads="1"/>
            </p:cNvSpPr>
            <p:nvPr/>
          </p:nvSpPr>
          <p:spPr bwMode="auto">
            <a:xfrm>
              <a:off x="1278" y="455"/>
              <a:ext cx="25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content</a:t>
              </a:r>
              <a:endParaRPr lang="en-US" sz="2000">
                <a:latin typeface="Arial" pitchFamily="-65" charset="0"/>
                <a:ea typeface="Arial" pitchFamily="-65" charset="0"/>
                <a:cs typeface="Arial" pitchFamily="-65" charset="0"/>
              </a:endParaRPr>
            </a:p>
          </p:txBody>
        </p:sp>
        <p:sp>
          <p:nvSpPr>
            <p:cNvPr id="111888" name="Rectangle 272"/>
            <p:cNvSpPr>
              <a:spLocks noChangeAspect="1" noChangeArrowheads="1"/>
            </p:cNvSpPr>
            <p:nvPr/>
          </p:nvSpPr>
          <p:spPr bwMode="auto">
            <a:xfrm>
              <a:off x="1278" y="537"/>
              <a:ext cx="28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increase</a:t>
              </a:r>
              <a:endParaRPr lang="en-US" sz="2000">
                <a:latin typeface="Arial" pitchFamily="-65" charset="0"/>
                <a:ea typeface="Arial" pitchFamily="-65" charset="0"/>
                <a:cs typeface="Arial" pitchFamily="-65" charset="0"/>
              </a:endParaRPr>
            </a:p>
          </p:txBody>
        </p:sp>
        <p:sp>
          <p:nvSpPr>
            <p:cNvPr id="111889" name="Rectangle 273"/>
            <p:cNvSpPr>
              <a:spLocks noChangeAspect="1" noChangeArrowheads="1"/>
            </p:cNvSpPr>
            <p:nvPr/>
          </p:nvSpPr>
          <p:spPr bwMode="auto">
            <a:xfrm>
              <a:off x="983" y="921"/>
              <a:ext cx="51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ice melting</a:t>
              </a:r>
              <a:endParaRPr lang="en-US" sz="2000">
                <a:latin typeface="Arial" pitchFamily="-65" charset="0"/>
                <a:ea typeface="Arial" pitchFamily="-65" charset="0"/>
                <a:cs typeface="Arial" pitchFamily="-65" charset="0"/>
              </a:endParaRPr>
            </a:p>
          </p:txBody>
        </p:sp>
        <p:sp>
          <p:nvSpPr>
            <p:cNvPr id="111890" name="Rectangle 274"/>
            <p:cNvSpPr>
              <a:spLocks noChangeAspect="1" noChangeArrowheads="1"/>
            </p:cNvSpPr>
            <p:nvPr/>
          </p:nvSpPr>
          <p:spPr bwMode="auto">
            <a:xfrm>
              <a:off x="1543" y="1518"/>
              <a:ext cx="29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sea level</a:t>
              </a:r>
              <a:endParaRPr lang="en-US" sz="2000">
                <a:latin typeface="Arial" pitchFamily="-65" charset="0"/>
                <a:ea typeface="Arial" pitchFamily="-65" charset="0"/>
                <a:cs typeface="Arial" pitchFamily="-65" charset="0"/>
              </a:endParaRPr>
            </a:p>
          </p:txBody>
        </p:sp>
        <p:sp>
          <p:nvSpPr>
            <p:cNvPr id="111891" name="Rectangle 275"/>
            <p:cNvSpPr>
              <a:spLocks noChangeAspect="1" noChangeArrowheads="1"/>
            </p:cNvSpPr>
            <p:nvPr/>
          </p:nvSpPr>
          <p:spPr bwMode="auto">
            <a:xfrm>
              <a:off x="1543" y="1600"/>
              <a:ext cx="12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rise</a:t>
              </a:r>
              <a:endParaRPr lang="en-US" sz="2000">
                <a:latin typeface="Arial" pitchFamily="-65" charset="0"/>
                <a:ea typeface="Arial" pitchFamily="-65" charset="0"/>
                <a:cs typeface="Arial" pitchFamily="-65" charset="0"/>
              </a:endParaRPr>
            </a:p>
          </p:txBody>
        </p:sp>
        <p:sp>
          <p:nvSpPr>
            <p:cNvPr id="111892" name="Rectangle 276"/>
            <p:cNvSpPr>
              <a:spLocks noChangeAspect="1" noChangeArrowheads="1"/>
            </p:cNvSpPr>
            <p:nvPr/>
          </p:nvSpPr>
          <p:spPr bwMode="auto">
            <a:xfrm>
              <a:off x="858" y="486"/>
              <a:ext cx="41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snow melting</a:t>
              </a:r>
              <a:endParaRPr lang="en-US" sz="2000">
                <a:latin typeface="Arial" pitchFamily="-65" charset="0"/>
                <a:ea typeface="Arial" pitchFamily="-65" charset="0"/>
                <a:cs typeface="Arial" pitchFamily="-65" charset="0"/>
              </a:endParaRPr>
            </a:p>
          </p:txBody>
        </p:sp>
        <p:sp>
          <p:nvSpPr>
            <p:cNvPr id="111893" name="Rectangle 277"/>
            <p:cNvSpPr>
              <a:spLocks noChangeAspect="1" noChangeArrowheads="1"/>
            </p:cNvSpPr>
            <p:nvPr/>
          </p:nvSpPr>
          <p:spPr bwMode="auto">
            <a:xfrm>
              <a:off x="1102" y="2916"/>
              <a:ext cx="34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biosphere</a:t>
              </a:r>
              <a:endParaRPr lang="en-US" sz="2000">
                <a:latin typeface="Arial" pitchFamily="-65" charset="0"/>
                <a:ea typeface="Arial" pitchFamily="-65" charset="0"/>
                <a:cs typeface="Arial" pitchFamily="-65" charset="0"/>
              </a:endParaRPr>
            </a:p>
          </p:txBody>
        </p:sp>
        <p:sp>
          <p:nvSpPr>
            <p:cNvPr id="111894" name="Rectangle 278"/>
            <p:cNvSpPr>
              <a:spLocks noChangeAspect="1" noChangeArrowheads="1"/>
            </p:cNvSpPr>
            <p:nvPr/>
          </p:nvSpPr>
          <p:spPr bwMode="auto">
            <a:xfrm>
              <a:off x="946" y="2305"/>
              <a:ext cx="46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human health</a:t>
              </a:r>
              <a:endParaRPr lang="en-US" sz="2000">
                <a:latin typeface="Arial" pitchFamily="-65" charset="0"/>
                <a:ea typeface="Arial" pitchFamily="-65" charset="0"/>
                <a:cs typeface="Arial" pitchFamily="-65" charset="0"/>
              </a:endParaRPr>
            </a:p>
          </p:txBody>
        </p:sp>
        <p:sp>
          <p:nvSpPr>
            <p:cNvPr id="111895" name="Rectangle 279"/>
            <p:cNvSpPr>
              <a:spLocks noChangeAspect="1" noChangeArrowheads="1"/>
            </p:cNvSpPr>
            <p:nvPr/>
          </p:nvSpPr>
          <p:spPr bwMode="auto">
            <a:xfrm>
              <a:off x="1543" y="2559"/>
              <a:ext cx="36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agriculture</a:t>
              </a:r>
              <a:endParaRPr lang="en-US" sz="2000">
                <a:latin typeface="Arial" pitchFamily="-65" charset="0"/>
                <a:ea typeface="Arial" pitchFamily="-65" charset="0"/>
                <a:cs typeface="Arial" pitchFamily="-65" charset="0"/>
              </a:endParaRPr>
            </a:p>
          </p:txBody>
        </p:sp>
        <p:sp>
          <p:nvSpPr>
            <p:cNvPr id="111896" name="Rectangle 280"/>
            <p:cNvSpPr>
              <a:spLocks noChangeAspect="1" noChangeArrowheads="1"/>
            </p:cNvSpPr>
            <p:nvPr/>
          </p:nvSpPr>
          <p:spPr bwMode="auto">
            <a:xfrm>
              <a:off x="1226" y="667"/>
              <a:ext cx="371"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changes in</a:t>
              </a:r>
              <a:endParaRPr lang="en-US" sz="2000">
                <a:latin typeface="Arial" pitchFamily="-65" charset="0"/>
                <a:ea typeface="Arial" pitchFamily="-65" charset="0"/>
                <a:cs typeface="Arial" pitchFamily="-65" charset="0"/>
              </a:endParaRPr>
            </a:p>
          </p:txBody>
        </p:sp>
        <p:sp>
          <p:nvSpPr>
            <p:cNvPr id="111897" name="Rectangle 281"/>
            <p:cNvSpPr>
              <a:spLocks noChangeAspect="1" noChangeArrowheads="1"/>
            </p:cNvSpPr>
            <p:nvPr/>
          </p:nvSpPr>
          <p:spPr bwMode="auto">
            <a:xfrm>
              <a:off x="1226" y="750"/>
              <a:ext cx="42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a:latin typeface="Arial" pitchFamily="-65" charset="0"/>
                <a:ea typeface="Arial" pitchFamily="-65" charset="0"/>
                <a:cs typeface="Arial" pitchFamily="-65" charset="0"/>
              </a:endParaRPr>
            </a:p>
          </p:txBody>
        </p:sp>
        <p:sp>
          <p:nvSpPr>
            <p:cNvPr id="111898" name="Rectangle 282"/>
            <p:cNvSpPr>
              <a:spLocks noChangeAspect="1" noChangeArrowheads="1"/>
            </p:cNvSpPr>
            <p:nvPr/>
          </p:nvSpPr>
          <p:spPr bwMode="auto">
            <a:xfrm>
              <a:off x="1226" y="833"/>
              <a:ext cx="17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a:latin typeface="Arial" pitchFamily="-65" charset="0"/>
                <a:ea typeface="Arial" pitchFamily="-65" charset="0"/>
                <a:cs typeface="Arial" pitchFamily="-65" charset="0"/>
              </a:endParaRPr>
            </a:p>
          </p:txBody>
        </p:sp>
        <p:sp>
          <p:nvSpPr>
            <p:cNvPr id="111899" name="Rectangle 283"/>
            <p:cNvSpPr>
              <a:spLocks noChangeAspect="1" noChangeArrowheads="1"/>
            </p:cNvSpPr>
            <p:nvPr/>
          </p:nvSpPr>
          <p:spPr bwMode="auto">
            <a:xfrm>
              <a:off x="2248" y="3363"/>
              <a:ext cx="25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weather</a:t>
              </a:r>
              <a:endParaRPr lang="en-US" sz="2000">
                <a:latin typeface="Arial" pitchFamily="-65" charset="0"/>
                <a:ea typeface="Arial" pitchFamily="-65" charset="0"/>
                <a:cs typeface="Arial" pitchFamily="-65" charset="0"/>
              </a:endParaRPr>
            </a:p>
          </p:txBody>
        </p:sp>
        <p:sp>
          <p:nvSpPr>
            <p:cNvPr id="111900" name="Rectangle 284"/>
            <p:cNvSpPr>
              <a:spLocks noChangeAspect="1" noChangeArrowheads="1"/>
            </p:cNvSpPr>
            <p:nvPr/>
          </p:nvSpPr>
          <p:spPr bwMode="auto">
            <a:xfrm>
              <a:off x="1885" y="2943"/>
              <a:ext cx="522"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coastal regions</a:t>
              </a:r>
              <a:endParaRPr lang="en-US" sz="2000">
                <a:latin typeface="Arial" pitchFamily="-65" charset="0"/>
                <a:ea typeface="Arial" pitchFamily="-65" charset="0"/>
                <a:cs typeface="Arial" pitchFamily="-65" charset="0"/>
              </a:endParaRPr>
            </a:p>
          </p:txBody>
        </p:sp>
        <p:sp>
          <p:nvSpPr>
            <p:cNvPr id="111901" name="Rectangle 285"/>
            <p:cNvSpPr>
              <a:spLocks noChangeAspect="1" noChangeArrowheads="1"/>
            </p:cNvSpPr>
            <p:nvPr/>
          </p:nvSpPr>
          <p:spPr bwMode="auto">
            <a:xfrm>
              <a:off x="1486" y="3083"/>
              <a:ext cx="419"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displacement</a:t>
              </a:r>
              <a:endParaRPr lang="en-US" sz="2000">
                <a:latin typeface="Arial" pitchFamily="-65" charset="0"/>
                <a:ea typeface="Arial" pitchFamily="-65" charset="0"/>
                <a:cs typeface="Arial" pitchFamily="-65" charset="0"/>
              </a:endParaRPr>
            </a:p>
          </p:txBody>
        </p:sp>
        <p:sp>
          <p:nvSpPr>
            <p:cNvPr id="111902" name="Rectangle 286"/>
            <p:cNvSpPr>
              <a:spLocks noChangeAspect="1" noChangeArrowheads="1"/>
            </p:cNvSpPr>
            <p:nvPr/>
          </p:nvSpPr>
          <p:spPr bwMode="auto">
            <a:xfrm>
              <a:off x="2263" y="3840"/>
              <a:ext cx="30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droughts</a:t>
              </a:r>
              <a:endParaRPr lang="en-US" sz="2000">
                <a:latin typeface="Arial" pitchFamily="-65" charset="0"/>
                <a:ea typeface="Arial" pitchFamily="-65" charset="0"/>
                <a:cs typeface="Arial" pitchFamily="-65" charset="0"/>
              </a:endParaRPr>
            </a:p>
          </p:txBody>
        </p:sp>
        <p:sp>
          <p:nvSpPr>
            <p:cNvPr id="111903" name="Rectangle 287"/>
            <p:cNvSpPr>
              <a:spLocks noChangeAspect="1" noChangeArrowheads="1"/>
            </p:cNvSpPr>
            <p:nvPr/>
          </p:nvSpPr>
          <p:spPr bwMode="auto">
            <a:xfrm>
              <a:off x="2662" y="3877"/>
              <a:ext cx="24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El Nino</a:t>
              </a:r>
              <a:endParaRPr lang="en-US" sz="2000">
                <a:latin typeface="Arial" pitchFamily="-65" charset="0"/>
                <a:ea typeface="Arial" pitchFamily="-65" charset="0"/>
                <a:cs typeface="Arial" pitchFamily="-65" charset="0"/>
              </a:endParaRPr>
            </a:p>
          </p:txBody>
        </p:sp>
        <p:sp>
          <p:nvSpPr>
            <p:cNvPr id="111904" name="Rectangle 288"/>
            <p:cNvSpPr>
              <a:spLocks noChangeAspect="1" noChangeArrowheads="1"/>
            </p:cNvSpPr>
            <p:nvPr/>
          </p:nvSpPr>
          <p:spPr bwMode="auto">
            <a:xfrm>
              <a:off x="1667" y="3554"/>
              <a:ext cx="40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evaporation</a:t>
              </a:r>
              <a:endParaRPr lang="en-US" sz="2000">
                <a:latin typeface="Arial" pitchFamily="-65" charset="0"/>
                <a:ea typeface="Arial" pitchFamily="-65" charset="0"/>
                <a:cs typeface="Arial" pitchFamily="-65" charset="0"/>
              </a:endParaRPr>
            </a:p>
          </p:txBody>
        </p:sp>
        <p:sp>
          <p:nvSpPr>
            <p:cNvPr id="111905" name="Rectangle 289"/>
            <p:cNvSpPr>
              <a:spLocks noChangeAspect="1" noChangeArrowheads="1"/>
            </p:cNvSpPr>
            <p:nvPr/>
          </p:nvSpPr>
          <p:spPr bwMode="auto">
            <a:xfrm>
              <a:off x="2148" y="3658"/>
              <a:ext cx="31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extremes</a:t>
              </a:r>
              <a:endParaRPr lang="en-US" sz="2000">
                <a:latin typeface="Arial" pitchFamily="-65" charset="0"/>
                <a:ea typeface="Arial" pitchFamily="-65" charset="0"/>
                <a:cs typeface="Arial" pitchFamily="-65" charset="0"/>
              </a:endParaRPr>
            </a:p>
          </p:txBody>
        </p:sp>
        <p:sp>
          <p:nvSpPr>
            <p:cNvPr id="111906" name="Rectangle 290"/>
            <p:cNvSpPr>
              <a:spLocks noChangeAspect="1" noChangeArrowheads="1"/>
            </p:cNvSpPr>
            <p:nvPr/>
          </p:nvSpPr>
          <p:spPr bwMode="auto">
            <a:xfrm>
              <a:off x="895" y="3254"/>
              <a:ext cx="29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fisheries</a:t>
              </a:r>
              <a:endParaRPr lang="en-US" sz="2000">
                <a:latin typeface="Arial" pitchFamily="-65" charset="0"/>
                <a:ea typeface="Arial" pitchFamily="-65" charset="0"/>
                <a:cs typeface="Arial" pitchFamily="-65" charset="0"/>
              </a:endParaRPr>
            </a:p>
          </p:txBody>
        </p:sp>
        <p:sp>
          <p:nvSpPr>
            <p:cNvPr id="111907" name="Rectangle 291"/>
            <p:cNvSpPr>
              <a:spLocks noChangeAspect="1" noChangeArrowheads="1"/>
            </p:cNvSpPr>
            <p:nvPr/>
          </p:nvSpPr>
          <p:spPr bwMode="auto">
            <a:xfrm>
              <a:off x="2014" y="3881"/>
              <a:ext cx="21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floods</a:t>
              </a:r>
              <a:endParaRPr lang="en-US" sz="2000">
                <a:latin typeface="Arial" pitchFamily="-65" charset="0"/>
                <a:ea typeface="Arial" pitchFamily="-65" charset="0"/>
                <a:cs typeface="Arial" pitchFamily="-65" charset="0"/>
              </a:endParaRPr>
            </a:p>
          </p:txBody>
        </p:sp>
        <p:sp>
          <p:nvSpPr>
            <p:cNvPr id="111908" name="Rectangle 292"/>
            <p:cNvSpPr>
              <a:spLocks noChangeAspect="1" noChangeArrowheads="1"/>
            </p:cNvSpPr>
            <p:nvPr/>
          </p:nvSpPr>
          <p:spPr bwMode="auto">
            <a:xfrm>
              <a:off x="832" y="3145"/>
              <a:ext cx="23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forests</a:t>
              </a:r>
              <a:endParaRPr lang="en-US" sz="2000">
                <a:latin typeface="Arial" pitchFamily="-65" charset="0"/>
                <a:ea typeface="Arial" pitchFamily="-65" charset="0"/>
                <a:cs typeface="Arial" pitchFamily="-65" charset="0"/>
              </a:endParaRPr>
            </a:p>
          </p:txBody>
        </p:sp>
        <p:sp>
          <p:nvSpPr>
            <p:cNvPr id="111909" name="Rectangle 293"/>
            <p:cNvSpPr>
              <a:spLocks noChangeAspect="1" noChangeArrowheads="1"/>
            </p:cNvSpPr>
            <p:nvPr/>
          </p:nvSpPr>
          <p:spPr bwMode="auto">
            <a:xfrm>
              <a:off x="2595" y="3435"/>
              <a:ext cx="34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frequency</a:t>
              </a:r>
              <a:endParaRPr lang="en-US" sz="2000">
                <a:latin typeface="Arial" pitchFamily="-65" charset="0"/>
                <a:ea typeface="Arial" pitchFamily="-65" charset="0"/>
                <a:cs typeface="Arial" pitchFamily="-65" charset="0"/>
              </a:endParaRPr>
            </a:p>
          </p:txBody>
        </p:sp>
        <p:sp>
          <p:nvSpPr>
            <p:cNvPr id="111910" name="Rectangle 294"/>
            <p:cNvSpPr>
              <a:spLocks noChangeAspect="1" noChangeArrowheads="1"/>
            </p:cNvSpPr>
            <p:nvPr/>
          </p:nvSpPr>
          <p:spPr bwMode="auto">
            <a:xfrm>
              <a:off x="2595" y="3518"/>
              <a:ext cx="363"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intensity</a:t>
              </a:r>
              <a:endParaRPr lang="en-US" sz="2000">
                <a:latin typeface="Arial" pitchFamily="-65" charset="0"/>
                <a:ea typeface="Arial" pitchFamily="-65" charset="0"/>
                <a:cs typeface="Arial" pitchFamily="-65" charset="0"/>
              </a:endParaRPr>
            </a:p>
          </p:txBody>
        </p:sp>
        <p:sp>
          <p:nvSpPr>
            <p:cNvPr id="111911" name="Rectangle 295"/>
            <p:cNvSpPr>
              <a:spLocks noChangeAspect="1" noChangeArrowheads="1"/>
            </p:cNvSpPr>
            <p:nvPr/>
          </p:nvSpPr>
          <p:spPr bwMode="auto">
            <a:xfrm>
              <a:off x="2595" y="3601"/>
              <a:ext cx="6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of</a:t>
              </a:r>
              <a:endParaRPr lang="en-US" sz="2000">
                <a:latin typeface="Arial" pitchFamily="-65" charset="0"/>
                <a:ea typeface="Arial" pitchFamily="-65" charset="0"/>
                <a:cs typeface="Arial" pitchFamily="-65" charset="0"/>
              </a:endParaRPr>
            </a:p>
          </p:txBody>
        </p:sp>
        <p:sp>
          <p:nvSpPr>
            <p:cNvPr id="111912" name="Rectangle 296"/>
            <p:cNvSpPr>
              <a:spLocks noChangeAspect="1" noChangeArrowheads="1"/>
            </p:cNvSpPr>
            <p:nvPr/>
          </p:nvSpPr>
          <p:spPr bwMode="auto">
            <a:xfrm>
              <a:off x="2595" y="3684"/>
              <a:ext cx="22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events</a:t>
              </a:r>
              <a:endParaRPr lang="en-US" sz="2000">
                <a:latin typeface="Arial" pitchFamily="-65" charset="0"/>
                <a:ea typeface="Arial" pitchFamily="-65" charset="0"/>
                <a:cs typeface="Arial" pitchFamily="-65" charset="0"/>
              </a:endParaRPr>
            </a:p>
          </p:txBody>
        </p:sp>
        <p:sp>
          <p:nvSpPr>
            <p:cNvPr id="111913" name="Rectangle 297"/>
            <p:cNvSpPr>
              <a:spLocks noChangeAspect="1" noChangeArrowheads="1"/>
            </p:cNvSpPr>
            <p:nvPr/>
          </p:nvSpPr>
          <p:spPr bwMode="auto">
            <a:xfrm>
              <a:off x="1263" y="3798"/>
              <a:ext cx="37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fresh water</a:t>
              </a:r>
              <a:endParaRPr lang="en-US" sz="2000">
                <a:latin typeface="Arial" pitchFamily="-65" charset="0"/>
                <a:ea typeface="Arial" pitchFamily="-65" charset="0"/>
                <a:cs typeface="Arial" pitchFamily="-65" charset="0"/>
              </a:endParaRPr>
            </a:p>
          </p:txBody>
        </p:sp>
        <p:sp>
          <p:nvSpPr>
            <p:cNvPr id="111914" name="Rectangle 298"/>
            <p:cNvSpPr>
              <a:spLocks noChangeAspect="1" noChangeArrowheads="1"/>
            </p:cNvSpPr>
            <p:nvPr/>
          </p:nvSpPr>
          <p:spPr bwMode="auto">
            <a:xfrm>
              <a:off x="1263" y="3881"/>
              <a:ext cx="36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availability</a:t>
              </a:r>
              <a:endParaRPr lang="en-US" sz="2000">
                <a:latin typeface="Arial" pitchFamily="-65" charset="0"/>
                <a:ea typeface="Arial" pitchFamily="-65" charset="0"/>
                <a:cs typeface="Arial" pitchFamily="-65" charset="0"/>
              </a:endParaRPr>
            </a:p>
          </p:txBody>
        </p:sp>
        <p:sp>
          <p:nvSpPr>
            <p:cNvPr id="111915" name="Rectangle 299"/>
            <p:cNvSpPr>
              <a:spLocks noChangeAspect="1" noChangeArrowheads="1"/>
            </p:cNvSpPr>
            <p:nvPr/>
          </p:nvSpPr>
          <p:spPr bwMode="auto">
            <a:xfrm>
              <a:off x="1740" y="3167"/>
              <a:ext cx="375"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habitability</a:t>
              </a:r>
              <a:endParaRPr lang="en-US" sz="2000">
                <a:latin typeface="Arial" pitchFamily="-65" charset="0"/>
                <a:ea typeface="Arial" pitchFamily="-65" charset="0"/>
                <a:cs typeface="Arial" pitchFamily="-65" charset="0"/>
              </a:endParaRPr>
            </a:p>
          </p:txBody>
        </p:sp>
        <p:sp>
          <p:nvSpPr>
            <p:cNvPr id="111916" name="Rectangle 300"/>
            <p:cNvSpPr>
              <a:spLocks noChangeAspect="1" noChangeArrowheads="1"/>
            </p:cNvSpPr>
            <p:nvPr/>
          </p:nvSpPr>
          <p:spPr bwMode="auto">
            <a:xfrm>
              <a:off x="1740" y="3249"/>
              <a:ext cx="36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usability</a:t>
              </a:r>
              <a:endParaRPr lang="en-US" sz="2000">
                <a:latin typeface="Arial" pitchFamily="-65" charset="0"/>
                <a:ea typeface="Arial" pitchFamily="-65" charset="0"/>
                <a:cs typeface="Arial" pitchFamily="-65" charset="0"/>
              </a:endParaRPr>
            </a:p>
          </p:txBody>
        </p:sp>
        <p:sp>
          <p:nvSpPr>
            <p:cNvPr id="111917" name="Rectangle 301"/>
            <p:cNvSpPr>
              <a:spLocks noChangeAspect="1" noChangeArrowheads="1"/>
            </p:cNvSpPr>
            <p:nvPr/>
          </p:nvSpPr>
          <p:spPr bwMode="auto">
            <a:xfrm>
              <a:off x="2881" y="3751"/>
              <a:ext cx="363"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hurricanes</a:t>
              </a:r>
              <a:endParaRPr lang="en-US" sz="2000">
                <a:latin typeface="Arial" pitchFamily="-65" charset="0"/>
                <a:ea typeface="Arial" pitchFamily="-65" charset="0"/>
                <a:cs typeface="Arial" pitchFamily="-65" charset="0"/>
              </a:endParaRPr>
            </a:p>
          </p:txBody>
        </p:sp>
        <p:sp>
          <p:nvSpPr>
            <p:cNvPr id="111918" name="Rectangle 302"/>
            <p:cNvSpPr>
              <a:spLocks noChangeAspect="1" noChangeArrowheads="1"/>
            </p:cNvSpPr>
            <p:nvPr/>
          </p:nvSpPr>
          <p:spPr bwMode="auto">
            <a:xfrm>
              <a:off x="2548" y="3202"/>
              <a:ext cx="42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hydrological</a:t>
              </a:r>
              <a:endParaRPr lang="en-US" sz="2000">
                <a:latin typeface="Arial" pitchFamily="-65" charset="0"/>
                <a:ea typeface="Arial" pitchFamily="-65" charset="0"/>
                <a:cs typeface="Arial" pitchFamily="-65" charset="0"/>
              </a:endParaRPr>
            </a:p>
          </p:txBody>
        </p:sp>
        <p:sp>
          <p:nvSpPr>
            <p:cNvPr id="111919" name="Rectangle 303"/>
            <p:cNvSpPr>
              <a:spLocks noChangeAspect="1" noChangeArrowheads="1"/>
            </p:cNvSpPr>
            <p:nvPr/>
          </p:nvSpPr>
          <p:spPr bwMode="auto">
            <a:xfrm>
              <a:off x="2548" y="3285"/>
              <a:ext cx="17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cycle</a:t>
              </a:r>
              <a:endParaRPr lang="en-US" sz="2000">
                <a:latin typeface="Arial" pitchFamily="-65" charset="0"/>
                <a:ea typeface="Arial" pitchFamily="-65" charset="0"/>
                <a:cs typeface="Arial" pitchFamily="-65" charset="0"/>
              </a:endParaRPr>
            </a:p>
          </p:txBody>
        </p:sp>
        <p:sp>
          <p:nvSpPr>
            <p:cNvPr id="111920" name="Rectangle 304"/>
            <p:cNvSpPr>
              <a:spLocks noChangeAspect="1" noChangeArrowheads="1"/>
            </p:cNvSpPr>
            <p:nvPr/>
          </p:nvSpPr>
          <p:spPr bwMode="auto">
            <a:xfrm>
              <a:off x="1480" y="2206"/>
              <a:ext cx="533"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ocean circulation</a:t>
              </a:r>
              <a:endParaRPr lang="en-US" sz="2000">
                <a:latin typeface="Arial" pitchFamily="-65" charset="0"/>
                <a:ea typeface="Arial" pitchFamily="-65" charset="0"/>
                <a:cs typeface="Arial" pitchFamily="-65" charset="0"/>
              </a:endParaRPr>
            </a:p>
          </p:txBody>
        </p:sp>
        <p:sp>
          <p:nvSpPr>
            <p:cNvPr id="111921" name="Rectangle 305"/>
            <p:cNvSpPr>
              <a:spLocks noChangeAspect="1" noChangeArrowheads="1"/>
            </p:cNvSpPr>
            <p:nvPr/>
          </p:nvSpPr>
          <p:spPr bwMode="auto">
            <a:xfrm>
              <a:off x="2367" y="3083"/>
              <a:ext cx="269"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impacts</a:t>
              </a:r>
              <a:endParaRPr lang="en-US" sz="2000">
                <a:latin typeface="Arial" pitchFamily="-65" charset="0"/>
                <a:ea typeface="Arial" pitchFamily="-65" charset="0"/>
                <a:cs typeface="Arial" pitchFamily="-65" charset="0"/>
              </a:endParaRPr>
            </a:p>
          </p:txBody>
        </p:sp>
        <p:sp>
          <p:nvSpPr>
            <p:cNvPr id="111922" name="Rectangle 306"/>
            <p:cNvSpPr>
              <a:spLocks noChangeAspect="1" noChangeArrowheads="1"/>
            </p:cNvSpPr>
            <p:nvPr/>
          </p:nvSpPr>
          <p:spPr bwMode="auto">
            <a:xfrm>
              <a:off x="1501" y="3643"/>
              <a:ext cx="42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precipitation</a:t>
              </a:r>
              <a:endParaRPr lang="en-US" sz="2000">
                <a:latin typeface="Arial" pitchFamily="-65" charset="0"/>
                <a:ea typeface="Arial" pitchFamily="-65" charset="0"/>
                <a:cs typeface="Arial" pitchFamily="-65" charset="0"/>
              </a:endParaRPr>
            </a:p>
          </p:txBody>
        </p:sp>
        <p:sp>
          <p:nvSpPr>
            <p:cNvPr id="111923" name="Rectangle 307"/>
            <p:cNvSpPr>
              <a:spLocks noChangeAspect="1" noChangeArrowheads="1"/>
            </p:cNvSpPr>
            <p:nvPr/>
          </p:nvSpPr>
          <p:spPr bwMode="auto">
            <a:xfrm>
              <a:off x="2377" y="2818"/>
              <a:ext cx="32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predicted</a:t>
              </a:r>
              <a:endParaRPr lang="en-US" sz="2000">
                <a:latin typeface="Arial" pitchFamily="-65" charset="0"/>
                <a:ea typeface="Arial" pitchFamily="-65" charset="0"/>
                <a:cs typeface="Arial" pitchFamily="-65" charset="0"/>
              </a:endParaRPr>
            </a:p>
          </p:txBody>
        </p:sp>
        <p:sp>
          <p:nvSpPr>
            <p:cNvPr id="111924" name="Rectangle 308"/>
            <p:cNvSpPr>
              <a:spLocks noChangeAspect="1" noChangeArrowheads="1"/>
            </p:cNvSpPr>
            <p:nvPr/>
          </p:nvSpPr>
          <p:spPr bwMode="auto">
            <a:xfrm>
              <a:off x="2377" y="2901"/>
              <a:ext cx="495"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consequences</a:t>
              </a:r>
              <a:endParaRPr lang="en-US" sz="2000">
                <a:latin typeface="Arial" pitchFamily="-65" charset="0"/>
                <a:ea typeface="Arial" pitchFamily="-65" charset="0"/>
                <a:cs typeface="Arial" pitchFamily="-65" charset="0"/>
              </a:endParaRPr>
            </a:p>
          </p:txBody>
        </p:sp>
        <p:sp>
          <p:nvSpPr>
            <p:cNvPr id="111925" name="Rectangle 309"/>
            <p:cNvSpPr>
              <a:spLocks noChangeAspect="1" noChangeArrowheads="1"/>
            </p:cNvSpPr>
            <p:nvPr/>
          </p:nvSpPr>
          <p:spPr bwMode="auto">
            <a:xfrm>
              <a:off x="2045" y="3451"/>
              <a:ext cx="26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seasons</a:t>
              </a:r>
              <a:endParaRPr lang="en-US" sz="2000">
                <a:latin typeface="Arial" pitchFamily="-65" charset="0"/>
                <a:ea typeface="Arial" pitchFamily="-65" charset="0"/>
                <a:cs typeface="Arial" pitchFamily="-65" charset="0"/>
              </a:endParaRPr>
            </a:p>
          </p:txBody>
        </p:sp>
        <p:sp>
          <p:nvSpPr>
            <p:cNvPr id="111926" name="Rectangle 310"/>
            <p:cNvSpPr>
              <a:spLocks noChangeAspect="1" noChangeArrowheads="1"/>
            </p:cNvSpPr>
            <p:nvPr/>
          </p:nvSpPr>
          <p:spPr bwMode="auto">
            <a:xfrm>
              <a:off x="4611" y="3912"/>
              <a:ext cx="396"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war/conflict</a:t>
              </a:r>
              <a:endParaRPr lang="en-US" sz="2000">
                <a:latin typeface="Arial" pitchFamily="-65" charset="0"/>
                <a:ea typeface="Arial" pitchFamily="-65" charset="0"/>
                <a:cs typeface="Arial" pitchFamily="-65" charset="0"/>
              </a:endParaRPr>
            </a:p>
          </p:txBody>
        </p:sp>
        <p:sp>
          <p:nvSpPr>
            <p:cNvPr id="111927" name="Rectangle 311"/>
            <p:cNvSpPr>
              <a:spLocks noChangeAspect="1" noChangeArrowheads="1"/>
            </p:cNvSpPr>
            <p:nvPr/>
          </p:nvSpPr>
          <p:spPr bwMode="auto">
            <a:xfrm>
              <a:off x="962" y="3332"/>
              <a:ext cx="304"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wetlands</a:t>
              </a:r>
              <a:endParaRPr lang="en-US" sz="2000">
                <a:latin typeface="Arial" pitchFamily="-65" charset="0"/>
                <a:ea typeface="Arial" pitchFamily="-65" charset="0"/>
                <a:cs typeface="Arial" pitchFamily="-65" charset="0"/>
              </a:endParaRPr>
            </a:p>
          </p:txBody>
        </p:sp>
        <p:sp>
          <p:nvSpPr>
            <p:cNvPr id="111928" name="Rectangle 312"/>
            <p:cNvSpPr>
              <a:spLocks noChangeAspect="1" noChangeArrowheads="1"/>
            </p:cNvSpPr>
            <p:nvPr/>
          </p:nvSpPr>
          <p:spPr bwMode="auto">
            <a:xfrm>
              <a:off x="3050" y="3357"/>
              <a:ext cx="42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storm tracks</a:t>
              </a:r>
              <a:endParaRPr lang="en-US" sz="2000">
                <a:latin typeface="Arial" pitchFamily="-65" charset="0"/>
                <a:ea typeface="Arial" pitchFamily="-65" charset="0"/>
                <a:cs typeface="Arial" pitchFamily="-65" charset="0"/>
              </a:endParaRPr>
            </a:p>
          </p:txBody>
        </p:sp>
        <p:sp>
          <p:nvSpPr>
            <p:cNvPr id="111929" name="Rectangle 313"/>
            <p:cNvSpPr>
              <a:spLocks noChangeAspect="1" noChangeArrowheads="1"/>
            </p:cNvSpPr>
            <p:nvPr/>
          </p:nvSpPr>
          <p:spPr bwMode="auto">
            <a:xfrm>
              <a:off x="4695" y="2730"/>
              <a:ext cx="228"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albedo</a:t>
              </a:r>
              <a:endParaRPr lang="en-US" sz="2000">
                <a:latin typeface="Arial" pitchFamily="-65" charset="0"/>
                <a:ea typeface="Arial" pitchFamily="-65" charset="0"/>
                <a:cs typeface="Arial" pitchFamily="-65" charset="0"/>
              </a:endParaRPr>
            </a:p>
          </p:txBody>
        </p:sp>
        <p:sp>
          <p:nvSpPr>
            <p:cNvPr id="111930" name="Rectangle 314"/>
            <p:cNvSpPr>
              <a:spLocks noChangeAspect="1" noChangeArrowheads="1"/>
            </p:cNvSpPr>
            <p:nvPr/>
          </p:nvSpPr>
          <p:spPr bwMode="auto">
            <a:xfrm>
              <a:off x="4658" y="1662"/>
              <a:ext cx="37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atmosphere</a:t>
              </a:r>
              <a:endParaRPr lang="en-US" sz="2000">
                <a:latin typeface="Arial" pitchFamily="-65" charset="0"/>
                <a:ea typeface="Arial" pitchFamily="-65" charset="0"/>
                <a:cs typeface="Arial" pitchFamily="-65" charset="0"/>
              </a:endParaRPr>
            </a:p>
          </p:txBody>
        </p:sp>
        <p:sp>
          <p:nvSpPr>
            <p:cNvPr id="111931" name="Rectangle 315"/>
            <p:cNvSpPr>
              <a:spLocks noChangeAspect="1" noChangeArrowheads="1"/>
            </p:cNvSpPr>
            <p:nvPr/>
          </p:nvSpPr>
          <p:spPr bwMode="auto">
            <a:xfrm>
              <a:off x="4052" y="2124"/>
              <a:ext cx="550"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blanket/insulation</a:t>
              </a:r>
              <a:endParaRPr lang="en-US" sz="2000">
                <a:latin typeface="Arial" pitchFamily="-65" charset="0"/>
                <a:ea typeface="Arial" pitchFamily="-65" charset="0"/>
                <a:cs typeface="Arial" pitchFamily="-65" charset="0"/>
              </a:endParaRPr>
            </a:p>
          </p:txBody>
        </p:sp>
        <p:sp>
          <p:nvSpPr>
            <p:cNvPr id="111932" name="Rectangle 316"/>
            <p:cNvSpPr>
              <a:spLocks noChangeAspect="1" noChangeArrowheads="1"/>
            </p:cNvSpPr>
            <p:nvPr/>
          </p:nvSpPr>
          <p:spPr bwMode="auto">
            <a:xfrm>
              <a:off x="4679" y="2528"/>
              <a:ext cx="22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clouds</a:t>
              </a:r>
              <a:endParaRPr lang="en-US" sz="2000">
                <a:latin typeface="Arial" pitchFamily="-65" charset="0"/>
                <a:ea typeface="Arial" pitchFamily="-65" charset="0"/>
                <a:cs typeface="Arial" pitchFamily="-65" charset="0"/>
              </a:endParaRPr>
            </a:p>
          </p:txBody>
        </p:sp>
        <p:sp>
          <p:nvSpPr>
            <p:cNvPr id="111933" name="Rectangle 317"/>
            <p:cNvSpPr>
              <a:spLocks noChangeAspect="1" noChangeArrowheads="1"/>
            </p:cNvSpPr>
            <p:nvPr/>
          </p:nvSpPr>
          <p:spPr bwMode="auto">
            <a:xfrm>
              <a:off x="4694" y="1880"/>
              <a:ext cx="40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greenhouse</a:t>
              </a:r>
              <a:endParaRPr lang="en-US" sz="2000">
                <a:latin typeface="Arial" pitchFamily="-65" charset="0"/>
                <a:ea typeface="Arial" pitchFamily="-65" charset="0"/>
                <a:cs typeface="Arial" pitchFamily="-65" charset="0"/>
              </a:endParaRPr>
            </a:p>
          </p:txBody>
        </p:sp>
        <p:sp>
          <p:nvSpPr>
            <p:cNvPr id="111934" name="Rectangle 318"/>
            <p:cNvSpPr>
              <a:spLocks noChangeAspect="1" noChangeArrowheads="1"/>
            </p:cNvSpPr>
            <p:nvPr/>
          </p:nvSpPr>
          <p:spPr bwMode="auto">
            <a:xfrm>
              <a:off x="4694" y="1963"/>
              <a:ext cx="190"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effect</a:t>
              </a:r>
              <a:endParaRPr lang="en-US" sz="2000">
                <a:latin typeface="Arial" pitchFamily="-65" charset="0"/>
                <a:ea typeface="Arial" pitchFamily="-65" charset="0"/>
                <a:cs typeface="Arial" pitchFamily="-65" charset="0"/>
              </a:endParaRPr>
            </a:p>
          </p:txBody>
        </p:sp>
        <p:sp>
          <p:nvSpPr>
            <p:cNvPr id="111935" name="Rectangle 319"/>
            <p:cNvSpPr>
              <a:spLocks noChangeAspect="1" noChangeArrowheads="1"/>
            </p:cNvSpPr>
            <p:nvPr/>
          </p:nvSpPr>
          <p:spPr bwMode="auto">
            <a:xfrm>
              <a:off x="4224" y="2010"/>
              <a:ext cx="414"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LW trapping</a:t>
              </a:r>
              <a:endParaRPr lang="en-US" sz="2000">
                <a:latin typeface="Arial" pitchFamily="-65" charset="0"/>
                <a:ea typeface="Arial" pitchFamily="-65" charset="0"/>
                <a:cs typeface="Arial" pitchFamily="-65" charset="0"/>
              </a:endParaRPr>
            </a:p>
          </p:txBody>
        </p:sp>
        <p:sp>
          <p:nvSpPr>
            <p:cNvPr id="111936" name="Rectangle 320"/>
            <p:cNvSpPr>
              <a:spLocks noChangeAspect="1" noChangeArrowheads="1"/>
            </p:cNvSpPr>
            <p:nvPr/>
          </p:nvSpPr>
          <p:spPr bwMode="auto">
            <a:xfrm>
              <a:off x="3471" y="2170"/>
              <a:ext cx="431"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mechanisms</a:t>
              </a:r>
              <a:endParaRPr lang="en-US" sz="2000">
                <a:latin typeface="Arial" pitchFamily="-65" charset="0"/>
                <a:ea typeface="Arial" pitchFamily="-65" charset="0"/>
                <a:cs typeface="Arial" pitchFamily="-65" charset="0"/>
              </a:endParaRPr>
            </a:p>
          </p:txBody>
        </p:sp>
        <p:sp>
          <p:nvSpPr>
            <p:cNvPr id="111937" name="Rectangle 321"/>
            <p:cNvSpPr>
              <a:spLocks noChangeAspect="1" noChangeArrowheads="1"/>
            </p:cNvSpPr>
            <p:nvPr/>
          </p:nvSpPr>
          <p:spPr bwMode="auto">
            <a:xfrm>
              <a:off x="4186" y="2595"/>
              <a:ext cx="387"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surface SW</a:t>
              </a:r>
              <a:endParaRPr lang="en-US" sz="2000">
                <a:latin typeface="Arial" pitchFamily="-65" charset="0"/>
                <a:ea typeface="Arial" pitchFamily="-65" charset="0"/>
                <a:cs typeface="Arial" pitchFamily="-65" charset="0"/>
              </a:endParaRPr>
            </a:p>
          </p:txBody>
        </p:sp>
        <p:sp>
          <p:nvSpPr>
            <p:cNvPr id="111938" name="Rectangle 322"/>
            <p:cNvSpPr>
              <a:spLocks noChangeAspect="1" noChangeArrowheads="1"/>
            </p:cNvSpPr>
            <p:nvPr/>
          </p:nvSpPr>
          <p:spPr bwMode="auto">
            <a:xfrm>
              <a:off x="4186" y="2678"/>
              <a:ext cx="320"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reflection</a:t>
              </a:r>
              <a:endParaRPr lang="en-US" sz="2000">
                <a:latin typeface="Arial" pitchFamily="-65" charset="0"/>
                <a:ea typeface="Arial" pitchFamily="-65" charset="0"/>
                <a:cs typeface="Arial" pitchFamily="-65" charset="0"/>
              </a:endParaRPr>
            </a:p>
          </p:txBody>
        </p:sp>
        <p:sp>
          <p:nvSpPr>
            <p:cNvPr id="111939" name="Rectangle 323"/>
            <p:cNvSpPr>
              <a:spLocks noChangeAspect="1" noChangeArrowheads="1"/>
            </p:cNvSpPr>
            <p:nvPr/>
          </p:nvSpPr>
          <p:spPr bwMode="auto">
            <a:xfrm>
              <a:off x="4186" y="2761"/>
              <a:ext cx="43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&amp; absorption</a:t>
              </a:r>
              <a:endParaRPr lang="en-US" sz="2000">
                <a:latin typeface="Arial" pitchFamily="-65" charset="0"/>
                <a:ea typeface="Arial" pitchFamily="-65" charset="0"/>
                <a:cs typeface="Arial" pitchFamily="-65" charset="0"/>
              </a:endParaRPr>
            </a:p>
          </p:txBody>
        </p:sp>
        <p:sp>
          <p:nvSpPr>
            <p:cNvPr id="111940" name="Rectangle 324"/>
            <p:cNvSpPr>
              <a:spLocks noChangeAspect="1" noChangeArrowheads="1"/>
            </p:cNvSpPr>
            <p:nvPr/>
          </p:nvSpPr>
          <p:spPr bwMode="auto">
            <a:xfrm>
              <a:off x="4155" y="2341"/>
              <a:ext cx="627"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SW &amp; LW radiative</a:t>
              </a:r>
              <a:endParaRPr lang="en-US" sz="2000">
                <a:latin typeface="Arial" pitchFamily="-65" charset="0"/>
                <a:ea typeface="Arial" pitchFamily="-65" charset="0"/>
                <a:cs typeface="Arial" pitchFamily="-65" charset="0"/>
              </a:endParaRPr>
            </a:p>
          </p:txBody>
        </p:sp>
        <p:sp>
          <p:nvSpPr>
            <p:cNvPr id="111941" name="Rectangle 325"/>
            <p:cNvSpPr>
              <a:spLocks noChangeAspect="1" noChangeArrowheads="1"/>
            </p:cNvSpPr>
            <p:nvPr/>
          </p:nvSpPr>
          <p:spPr bwMode="auto">
            <a:xfrm>
              <a:off x="4155" y="2424"/>
              <a:ext cx="352"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processes</a:t>
              </a:r>
              <a:endParaRPr lang="en-US" sz="2000">
                <a:latin typeface="Arial" pitchFamily="-65" charset="0"/>
                <a:ea typeface="Arial" pitchFamily="-65" charset="0"/>
                <a:cs typeface="Arial" pitchFamily="-65" charset="0"/>
              </a:endParaRPr>
            </a:p>
          </p:txBody>
        </p:sp>
        <p:sp>
          <p:nvSpPr>
            <p:cNvPr id="111942" name="Rectangle 326"/>
            <p:cNvSpPr>
              <a:spLocks noChangeAspect="1" noChangeArrowheads="1"/>
            </p:cNvSpPr>
            <p:nvPr/>
          </p:nvSpPr>
          <p:spPr bwMode="auto">
            <a:xfrm>
              <a:off x="4285" y="1719"/>
              <a:ext cx="256"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trapping</a:t>
              </a:r>
              <a:endParaRPr lang="en-US" sz="2000">
                <a:latin typeface="Arial" pitchFamily="-65" charset="0"/>
                <a:ea typeface="Arial" pitchFamily="-65" charset="0"/>
                <a:cs typeface="Arial" pitchFamily="-65" charset="0"/>
              </a:endParaRPr>
            </a:p>
          </p:txBody>
        </p:sp>
        <p:sp>
          <p:nvSpPr>
            <p:cNvPr id="111943" name="Rectangle 327"/>
            <p:cNvSpPr>
              <a:spLocks noChangeAspect="1" noChangeArrowheads="1"/>
            </p:cNvSpPr>
            <p:nvPr/>
          </p:nvSpPr>
          <p:spPr bwMode="auto">
            <a:xfrm>
              <a:off x="4591" y="2181"/>
              <a:ext cx="399" cy="85"/>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water vapor</a:t>
              </a:r>
              <a:endParaRPr lang="en-US" sz="2000">
                <a:latin typeface="Arial" pitchFamily="-65" charset="0"/>
                <a:ea typeface="Arial" pitchFamily="-65" charset="0"/>
                <a:cs typeface="Arial" pitchFamily="-65" charset="0"/>
              </a:endParaRPr>
            </a:p>
          </p:txBody>
        </p:sp>
        <p:sp>
          <p:nvSpPr>
            <p:cNvPr id="111944" name="Rectangle 328"/>
            <p:cNvSpPr>
              <a:spLocks noChangeAspect="1" noChangeArrowheads="1"/>
            </p:cNvSpPr>
            <p:nvPr/>
          </p:nvSpPr>
          <p:spPr bwMode="auto">
            <a:xfrm>
              <a:off x="3590" y="2424"/>
              <a:ext cx="348" cy="86"/>
            </a:xfrm>
            <a:prstGeom prst="rect">
              <a:avLst/>
            </a:prstGeom>
            <a:noFill/>
            <a:ln w="9525">
              <a:noFill/>
              <a:miter lim="800000"/>
              <a:headEnd/>
              <a:tailEnd/>
            </a:ln>
          </p:spPr>
          <p:txBody>
            <a:bodyPr wrap="none" lIns="0" tIns="0" rIns="0" bIns="0">
              <a:prstTxWarp prst="textNoShape">
                <a:avLst/>
              </a:prstTxWarp>
              <a:spAutoFit/>
            </a:bodyPr>
            <a:lstStyle/>
            <a:p>
              <a:r>
                <a:rPr lang="en-US" sz="800" b="1">
                  <a:solidFill>
                    <a:srgbClr val="000000"/>
                  </a:solidFill>
                  <a:latin typeface="Helvetica" pitchFamily="-65" charset="0"/>
                  <a:ea typeface="Arial" pitchFamily="-65" charset="0"/>
                  <a:cs typeface="Arial" pitchFamily="-65" charset="0"/>
                </a:rPr>
                <a:t>feedbacks</a:t>
              </a:r>
              <a:endParaRPr lang="en-US" sz="2000">
                <a:latin typeface="Arial" pitchFamily="-65" charset="0"/>
                <a:ea typeface="Arial" pitchFamily="-65" charset="0"/>
                <a:cs typeface="Arial" pitchFamily="-65" charset="0"/>
              </a:endParaRPr>
            </a:p>
          </p:txBody>
        </p:sp>
        <p:sp>
          <p:nvSpPr>
            <p:cNvPr id="111945" name="Rectangle 329"/>
            <p:cNvSpPr>
              <a:spLocks noChangeAspect="1" noChangeArrowheads="1"/>
            </p:cNvSpPr>
            <p:nvPr/>
          </p:nvSpPr>
          <p:spPr bwMode="auto">
            <a:xfrm>
              <a:off x="3823" y="3300"/>
              <a:ext cx="327"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11946" name="Rectangle 330"/>
            <p:cNvSpPr>
              <a:spLocks noChangeAspect="1" noChangeArrowheads="1"/>
            </p:cNvSpPr>
            <p:nvPr/>
          </p:nvSpPr>
          <p:spPr bwMode="auto">
            <a:xfrm>
              <a:off x="3823" y="3383"/>
              <a:ext cx="395"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renewable</a:t>
              </a:r>
              <a:endParaRPr lang="en-US" sz="2000">
                <a:latin typeface="Arial" pitchFamily="-65" charset="0"/>
                <a:ea typeface="Arial" pitchFamily="-65" charset="0"/>
                <a:cs typeface="Arial" pitchFamily="-65" charset="0"/>
              </a:endParaRPr>
            </a:p>
          </p:txBody>
        </p:sp>
        <p:sp>
          <p:nvSpPr>
            <p:cNvPr id="111947" name="Rectangle 331"/>
            <p:cNvSpPr>
              <a:spLocks noChangeAspect="1" noChangeArrowheads="1"/>
            </p:cNvSpPr>
            <p:nvPr/>
          </p:nvSpPr>
          <p:spPr bwMode="auto">
            <a:xfrm>
              <a:off x="3823" y="3467"/>
              <a:ext cx="273"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energies</a:t>
              </a:r>
              <a:endParaRPr lang="en-US" sz="2000">
                <a:latin typeface="Arial" pitchFamily="-65" charset="0"/>
                <a:ea typeface="Arial" pitchFamily="-65" charset="0"/>
                <a:cs typeface="Arial" pitchFamily="-65" charset="0"/>
              </a:endParaRPr>
            </a:p>
          </p:txBody>
        </p:sp>
        <p:sp>
          <p:nvSpPr>
            <p:cNvPr id="111948" name="Rectangle 332"/>
            <p:cNvSpPr>
              <a:spLocks noChangeAspect="1" noChangeArrowheads="1"/>
            </p:cNvSpPr>
            <p:nvPr/>
          </p:nvSpPr>
          <p:spPr bwMode="auto">
            <a:xfrm>
              <a:off x="3517" y="2865"/>
              <a:ext cx="30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mitigation</a:t>
              </a:r>
              <a:endParaRPr lang="en-US" sz="2000">
                <a:latin typeface="Arial" pitchFamily="-65" charset="0"/>
                <a:ea typeface="Arial" pitchFamily="-65" charset="0"/>
                <a:cs typeface="Arial" pitchFamily="-65" charset="0"/>
              </a:endParaRPr>
            </a:p>
          </p:txBody>
        </p:sp>
        <p:sp>
          <p:nvSpPr>
            <p:cNvPr id="111949" name="Rectangle 333"/>
            <p:cNvSpPr>
              <a:spLocks noChangeAspect="1" noChangeArrowheads="1"/>
            </p:cNvSpPr>
            <p:nvPr/>
          </p:nvSpPr>
          <p:spPr bwMode="auto">
            <a:xfrm>
              <a:off x="3517" y="2948"/>
              <a:ext cx="399"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&amp; adaptation</a:t>
              </a:r>
              <a:endParaRPr lang="en-US" sz="2000">
                <a:latin typeface="Arial" pitchFamily="-65" charset="0"/>
                <a:ea typeface="Arial" pitchFamily="-65" charset="0"/>
                <a:cs typeface="Arial" pitchFamily="-65" charset="0"/>
              </a:endParaRPr>
            </a:p>
          </p:txBody>
        </p:sp>
        <p:sp>
          <p:nvSpPr>
            <p:cNvPr id="111950" name="Rectangle 334"/>
            <p:cNvSpPr>
              <a:spLocks noChangeAspect="1" noChangeArrowheads="1"/>
            </p:cNvSpPr>
            <p:nvPr/>
          </p:nvSpPr>
          <p:spPr bwMode="auto">
            <a:xfrm>
              <a:off x="4092" y="3046"/>
              <a:ext cx="328"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alternative</a:t>
              </a:r>
              <a:endParaRPr lang="en-US" sz="2000">
                <a:latin typeface="Arial" pitchFamily="-65" charset="0"/>
                <a:ea typeface="Arial" pitchFamily="-65" charset="0"/>
                <a:cs typeface="Arial" pitchFamily="-65" charset="0"/>
              </a:endParaRPr>
            </a:p>
          </p:txBody>
        </p:sp>
        <p:sp>
          <p:nvSpPr>
            <p:cNvPr id="111951" name="Rectangle 335"/>
            <p:cNvSpPr>
              <a:spLocks noChangeAspect="1" noChangeArrowheads="1"/>
            </p:cNvSpPr>
            <p:nvPr/>
          </p:nvSpPr>
          <p:spPr bwMode="auto">
            <a:xfrm>
              <a:off x="4092" y="3129"/>
              <a:ext cx="435"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transportation</a:t>
              </a:r>
              <a:endParaRPr lang="en-US" sz="2000">
                <a:latin typeface="Arial" pitchFamily="-65" charset="0"/>
                <a:ea typeface="Arial" pitchFamily="-65" charset="0"/>
                <a:cs typeface="Arial" pitchFamily="-65" charset="0"/>
              </a:endParaRPr>
            </a:p>
          </p:txBody>
        </p:sp>
        <p:sp>
          <p:nvSpPr>
            <p:cNvPr id="111952" name="Rectangle 336"/>
            <p:cNvSpPr>
              <a:spLocks noChangeAspect="1" noChangeArrowheads="1"/>
            </p:cNvSpPr>
            <p:nvPr/>
          </p:nvSpPr>
          <p:spPr bwMode="auto">
            <a:xfrm>
              <a:off x="4311" y="3597"/>
              <a:ext cx="371"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cooperation</a:t>
              </a:r>
              <a:endParaRPr lang="en-US" sz="2000">
                <a:latin typeface="Arial" pitchFamily="-65" charset="0"/>
                <a:ea typeface="Arial" pitchFamily="-65" charset="0"/>
                <a:cs typeface="Arial" pitchFamily="-65" charset="0"/>
              </a:endParaRPr>
            </a:p>
          </p:txBody>
        </p:sp>
        <p:sp>
          <p:nvSpPr>
            <p:cNvPr id="111953" name="Rectangle 337"/>
            <p:cNvSpPr>
              <a:spLocks noChangeAspect="1" noChangeArrowheads="1"/>
            </p:cNvSpPr>
            <p:nvPr/>
          </p:nvSpPr>
          <p:spPr bwMode="auto">
            <a:xfrm>
              <a:off x="4538" y="3223"/>
              <a:ext cx="304" cy="86"/>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economic</a:t>
              </a:r>
              <a:endParaRPr lang="en-US" sz="2000">
                <a:latin typeface="Arial" pitchFamily="-65" charset="0"/>
                <a:ea typeface="Arial" pitchFamily="-65" charset="0"/>
                <a:cs typeface="Arial" pitchFamily="-65" charset="0"/>
              </a:endParaRPr>
            </a:p>
          </p:txBody>
        </p:sp>
        <p:sp>
          <p:nvSpPr>
            <p:cNvPr id="111954" name="Rectangle 338"/>
            <p:cNvSpPr>
              <a:spLocks noChangeAspect="1" noChangeArrowheads="1"/>
            </p:cNvSpPr>
            <p:nvPr/>
          </p:nvSpPr>
          <p:spPr bwMode="auto">
            <a:xfrm>
              <a:off x="4538" y="3307"/>
              <a:ext cx="406" cy="85"/>
            </a:xfrm>
            <a:prstGeom prst="rect">
              <a:avLst/>
            </a:prstGeom>
            <a:noFill/>
            <a:ln w="9525">
              <a:noFill/>
              <a:miter lim="800000"/>
              <a:headEnd/>
              <a:tailEnd/>
            </a:ln>
          </p:spPr>
          <p:txBody>
            <a:bodyPr wrap="none" lIns="0" tIns="0" rIns="0" bIns="0">
              <a:prstTxWarp prst="textNoShape">
                <a:avLst/>
              </a:prstTxWarp>
              <a:spAutoFit/>
            </a:bodyPr>
            <a:lstStyle/>
            <a:p>
              <a:r>
                <a:rPr lang="en-US" sz="800">
                  <a:solidFill>
                    <a:srgbClr val="000000"/>
                  </a:solidFill>
                  <a:latin typeface="Helvetica" pitchFamily="-65" charset="0"/>
                  <a:ea typeface="Arial" pitchFamily="-65" charset="0"/>
                  <a:cs typeface="Arial" pitchFamily="-65" charset="0"/>
                </a:rPr>
                <a:t>development</a:t>
              </a:r>
              <a:endParaRPr lang="en-US" sz="2000">
                <a:latin typeface="Arial" pitchFamily="-65" charset="0"/>
                <a:ea typeface="Arial" pitchFamily="-65" charset="0"/>
                <a:cs typeface="Arial" pitchFamily="-65" charset="0"/>
              </a:endParaRPr>
            </a:p>
          </p:txBody>
        </p:sp>
      </p:grpSp>
      <p:sp>
        <p:nvSpPr>
          <p:cNvPr id="111955" name="Text Box 339"/>
          <p:cNvSpPr txBox="1">
            <a:spLocks noChangeArrowheads="1"/>
          </p:cNvSpPr>
          <p:nvPr/>
        </p:nvSpPr>
        <p:spPr bwMode="auto">
          <a:xfrm>
            <a:off x="2871788" y="2616200"/>
            <a:ext cx="2754312" cy="1184275"/>
          </a:xfrm>
          <a:prstGeom prst="rect">
            <a:avLst/>
          </a:prstGeom>
          <a:noFill/>
          <a:ln w="12700">
            <a:noFill/>
            <a:miter lim="800000"/>
            <a:headEnd/>
            <a:tailEnd/>
          </a:ln>
          <a:effectLst/>
        </p:spPr>
        <p:txBody>
          <a:bodyPr lIns="90488" tIns="44450" rIns="90488" bIns="44450" anchorCtr="1">
            <a:prstTxWarp prst="textNoShape">
              <a:avLst/>
            </a:prstTxWarp>
            <a:spAutoFit/>
          </a:bodyPr>
          <a:lstStyle/>
          <a:p>
            <a:pPr algn="ctr"/>
            <a:r>
              <a:rPr lang="en-US" b="1">
                <a:latin typeface="Arial" pitchFamily="-65" charset="0"/>
                <a:ea typeface="Arial" pitchFamily="-65" charset="0"/>
                <a:cs typeface="Arial" pitchFamily="-65" charset="0"/>
              </a:rPr>
              <a:t>Global</a:t>
            </a:r>
          </a:p>
          <a:p>
            <a:pPr algn="ctr"/>
            <a:r>
              <a:rPr lang="en-US" b="1">
                <a:latin typeface="Arial" pitchFamily="-65" charset="0"/>
                <a:ea typeface="Arial" pitchFamily="-65" charset="0"/>
                <a:cs typeface="Arial" pitchFamily="-65" charset="0"/>
              </a:rPr>
              <a:t>Climate</a:t>
            </a:r>
          </a:p>
          <a:p>
            <a:pPr algn="ctr"/>
            <a:r>
              <a:rPr lang="en-US" b="1">
                <a:latin typeface="Arial" pitchFamily="-65" charset="0"/>
                <a:ea typeface="Arial" pitchFamily="-65" charset="0"/>
                <a:cs typeface="Arial" pitchFamily="-65" charset="0"/>
              </a:rPr>
              <a:t>Change</a:t>
            </a:r>
          </a:p>
        </p:txBody>
      </p:sp>
      <p:sp>
        <p:nvSpPr>
          <p:cNvPr id="111956" name="Text Box 340"/>
          <p:cNvSpPr txBox="1">
            <a:spLocks noChangeArrowheads="1"/>
          </p:cNvSpPr>
          <p:nvPr/>
        </p:nvSpPr>
        <p:spPr bwMode="auto">
          <a:xfrm>
            <a:off x="1047750" y="104775"/>
            <a:ext cx="2181225" cy="579438"/>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74C476"/>
                </a:solidFill>
                <a:latin typeface="Arial" pitchFamily="-65" charset="0"/>
                <a:ea typeface="Arial" pitchFamily="-65" charset="0"/>
                <a:cs typeface="Arial" pitchFamily="-65" charset="0"/>
              </a:rPr>
              <a:t>evidence</a:t>
            </a:r>
          </a:p>
        </p:txBody>
      </p:sp>
      <p:sp>
        <p:nvSpPr>
          <p:cNvPr id="111957" name="Text Box 341"/>
          <p:cNvSpPr txBox="1">
            <a:spLocks noChangeArrowheads="1"/>
          </p:cNvSpPr>
          <p:nvPr/>
        </p:nvSpPr>
        <p:spPr bwMode="auto">
          <a:xfrm rot="5400000">
            <a:off x="6652419" y="3096419"/>
            <a:ext cx="3057525" cy="579437"/>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3200" b="1">
                <a:solidFill>
                  <a:srgbClr val="74C476"/>
                </a:solidFill>
                <a:latin typeface="Arial" pitchFamily="-65" charset="0"/>
                <a:ea typeface="Arial" pitchFamily="-65" charset="0"/>
                <a:cs typeface="Arial" pitchFamily="-65" charset="0"/>
              </a:rPr>
              <a:t>mechanisms</a:t>
            </a:r>
          </a:p>
        </p:txBody>
      </p:sp>
      <p:sp>
        <p:nvSpPr>
          <p:cNvPr id="111958" name="Text Box 342"/>
          <p:cNvSpPr txBox="1">
            <a:spLocks noChangeArrowheads="1"/>
          </p:cNvSpPr>
          <p:nvPr/>
        </p:nvSpPr>
        <p:spPr bwMode="auto">
          <a:xfrm>
            <a:off x="266700" y="6007100"/>
            <a:ext cx="31146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74C476"/>
                </a:solidFill>
                <a:latin typeface="Arial" pitchFamily="-65" charset="0"/>
                <a:ea typeface="Arial" pitchFamily="-65" charset="0"/>
                <a:cs typeface="Arial" pitchFamily="-65" charset="0"/>
              </a:rPr>
              <a:t>predicted consequences</a:t>
            </a:r>
          </a:p>
        </p:txBody>
      </p:sp>
      <p:sp>
        <p:nvSpPr>
          <p:cNvPr id="111959" name="Text Box 343"/>
          <p:cNvSpPr txBox="1">
            <a:spLocks noChangeArrowheads="1"/>
          </p:cNvSpPr>
          <p:nvPr/>
        </p:nvSpPr>
        <p:spPr bwMode="auto">
          <a:xfrm>
            <a:off x="5867400" y="47625"/>
            <a:ext cx="1973263" cy="579438"/>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3200" b="1">
                <a:solidFill>
                  <a:srgbClr val="74C476"/>
                </a:solidFill>
                <a:latin typeface="Arial" pitchFamily="-65" charset="0"/>
                <a:ea typeface="Arial" pitchFamily="-65" charset="0"/>
                <a:cs typeface="Arial" pitchFamily="-65" charset="0"/>
              </a:rPr>
              <a:t>causes</a:t>
            </a:r>
          </a:p>
        </p:txBody>
      </p:sp>
      <p:sp>
        <p:nvSpPr>
          <p:cNvPr id="111960" name="Text Box 344"/>
          <p:cNvSpPr txBox="1">
            <a:spLocks noChangeArrowheads="1"/>
          </p:cNvSpPr>
          <p:nvPr/>
        </p:nvSpPr>
        <p:spPr bwMode="auto">
          <a:xfrm>
            <a:off x="5119688" y="6035675"/>
            <a:ext cx="3724275" cy="822325"/>
          </a:xfrm>
          <a:prstGeom prst="rect">
            <a:avLst/>
          </a:prstGeom>
          <a:noFill/>
          <a:ln w="12700">
            <a:noFill/>
            <a:miter lim="800000"/>
            <a:headEnd/>
            <a:tailEnd/>
          </a:ln>
          <a:effectLst/>
        </p:spPr>
        <p:txBody>
          <a:bodyPr>
            <a:prstTxWarp prst="textNoShape">
              <a:avLst/>
            </a:prstTxWarp>
            <a:spAutoFit/>
          </a:bodyPr>
          <a:lstStyle/>
          <a:p>
            <a:pPr algn="ctr">
              <a:lnSpc>
                <a:spcPct val="75000"/>
              </a:lnSpc>
              <a:spcBef>
                <a:spcPct val="50000"/>
              </a:spcBef>
            </a:pPr>
            <a:r>
              <a:rPr lang="en-US" sz="3200" b="1">
                <a:solidFill>
                  <a:srgbClr val="BAE4B3"/>
                </a:solidFill>
                <a:latin typeface="Arial" pitchFamily="-65" charset="0"/>
                <a:ea typeface="Arial" pitchFamily="-65" charset="0"/>
                <a:cs typeface="Arial" pitchFamily="-65" charset="0"/>
              </a:rPr>
              <a:t>mitigation &amp; adaptation</a:t>
            </a:r>
          </a:p>
        </p:txBody>
      </p:sp>
      <p:sp>
        <p:nvSpPr>
          <p:cNvPr id="111961" name="Line 345"/>
          <p:cNvSpPr>
            <a:spLocks noChangeShapeType="1"/>
          </p:cNvSpPr>
          <p:nvPr/>
        </p:nvSpPr>
        <p:spPr bwMode="auto">
          <a:xfrm>
            <a:off x="3905250" y="238125"/>
            <a:ext cx="238125" cy="2276475"/>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111962" name="Line 346"/>
          <p:cNvSpPr>
            <a:spLocks noChangeShapeType="1"/>
          </p:cNvSpPr>
          <p:nvPr/>
        </p:nvSpPr>
        <p:spPr bwMode="auto">
          <a:xfrm>
            <a:off x="723900" y="2514600"/>
            <a:ext cx="2743200" cy="647700"/>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111963" name="Line 347"/>
          <p:cNvSpPr>
            <a:spLocks noChangeShapeType="1"/>
          </p:cNvSpPr>
          <p:nvPr/>
        </p:nvSpPr>
        <p:spPr bwMode="auto">
          <a:xfrm flipH="1" flipV="1">
            <a:off x="4524375" y="3857625"/>
            <a:ext cx="1143000" cy="2333625"/>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111964" name="Line 348"/>
          <p:cNvSpPr>
            <a:spLocks noChangeShapeType="1"/>
          </p:cNvSpPr>
          <p:nvPr/>
        </p:nvSpPr>
        <p:spPr bwMode="auto">
          <a:xfrm flipH="1" flipV="1">
            <a:off x="5019675" y="3752850"/>
            <a:ext cx="3171825" cy="1543050"/>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111965" name="Line 349"/>
          <p:cNvSpPr>
            <a:spLocks noChangeShapeType="1"/>
          </p:cNvSpPr>
          <p:nvPr/>
        </p:nvSpPr>
        <p:spPr bwMode="auto">
          <a:xfrm flipH="1">
            <a:off x="4962525" y="1971675"/>
            <a:ext cx="2981325" cy="1076325"/>
          </a:xfrm>
          <a:prstGeom prst="line">
            <a:avLst/>
          </a:prstGeom>
          <a:noFill/>
          <a:ln w="3175">
            <a:solidFill>
              <a:srgbClr val="339966"/>
            </a:solidFill>
            <a:prstDash val="lgDash"/>
            <a:round/>
            <a:headEnd/>
            <a:tailEnd/>
          </a:ln>
          <a:effectLst/>
        </p:spPr>
        <p:txBody>
          <a:bodyPr>
            <a:prstTxWarp prst="textNoShape">
              <a:avLst/>
            </a:prstTxWarp>
          </a:bodyPr>
          <a:lstStyle/>
          <a:p>
            <a:endParaRPr lang="en-US"/>
          </a:p>
        </p:txBody>
      </p:sp>
      <p:sp>
        <p:nvSpPr>
          <p:cNvPr id="111966" name="Oval 350"/>
          <p:cNvSpPr>
            <a:spLocks noChangeArrowheads="1"/>
          </p:cNvSpPr>
          <p:nvPr/>
        </p:nvSpPr>
        <p:spPr bwMode="auto">
          <a:xfrm>
            <a:off x="7772400" y="76200"/>
            <a:ext cx="1295400" cy="1066800"/>
          </a:xfrm>
          <a:prstGeom prst="ellipse">
            <a:avLst/>
          </a:prstGeom>
          <a:solidFill>
            <a:srgbClr val="74C476"/>
          </a:solidFill>
          <a:ln w="9525">
            <a:noFill/>
            <a:round/>
            <a:headEnd/>
            <a:tailEnd/>
          </a:ln>
        </p:spPr>
        <p:txBody>
          <a:bodyPr anchor="ctr">
            <a:prstTxWarp prst="textNoShape">
              <a:avLst/>
            </a:prstTxWarp>
          </a:bodyPr>
          <a:lstStyle/>
          <a:p>
            <a:pPr algn="ctr"/>
            <a:r>
              <a:rPr lang="en-US" sz="3200" b="1">
                <a:solidFill>
                  <a:schemeClr val="bg1"/>
                </a:solidFill>
                <a:latin typeface="Arial" pitchFamily="-65" charset="0"/>
              </a:rPr>
              <a:t>Pre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2901</Words>
  <Application>Microsoft Macintosh PowerPoint</Application>
  <PresentationFormat>On-screen Show (4:3)</PresentationFormat>
  <Paragraphs>538</Paragraphs>
  <Slides>14</Slides>
  <Notes>13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Photo Editor 3.0 Photo</vt:lpstr>
      <vt:lpstr>Understanding What Students Know about Global Climate Change:  Conceptual Understanding Evaluation using Concept Maps</vt:lpstr>
      <vt:lpstr>Concept Maps</vt:lpstr>
      <vt:lpstr>Slide 3</vt:lpstr>
      <vt:lpstr>Validity and Reliability</vt:lpstr>
      <vt:lpstr>Slide 5</vt:lpstr>
      <vt:lpstr>Slide 6</vt:lpstr>
      <vt:lpstr>Slide 7</vt:lpstr>
      <vt:lpstr>Slide 8</vt:lpstr>
      <vt:lpstr>Slide 9</vt:lpstr>
      <vt:lpstr>Slide 10</vt:lpstr>
      <vt:lpstr>Slide 11</vt:lpstr>
      <vt:lpstr>Slide 12</vt:lpstr>
      <vt:lpstr>Common areas of misconception</vt:lpstr>
      <vt:lpstr>Common areas of misconception</vt:lpstr>
    </vt:vector>
  </TitlesOfParts>
  <Company>UCSB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What Students Know about Global Climate Change:  Conceptual Understanding Evaluation using Concept Maps</dc:title>
  <dc:creator>Catherine Gautier-Downes</dc:creator>
  <cp:lastModifiedBy>Catherine Gautier-Downes</cp:lastModifiedBy>
  <cp:revision>2</cp:revision>
  <dcterms:created xsi:type="dcterms:W3CDTF">2010-03-26T22:05:27Z</dcterms:created>
  <dcterms:modified xsi:type="dcterms:W3CDTF">2010-03-26T22:21:05Z</dcterms:modified>
</cp:coreProperties>
</file>