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37EB-1C7A-2243-B34E-D6850981EE4F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390A1-FE78-3E49-B8B0-9F07A493D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sm.ucar.edu/experiment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416425"/>
            <a:ext cx="5715000" cy="91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Cindy Shellito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Northern Colorado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51012" y="1828800"/>
            <a:ext cx="6607188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Classroom Examples: Using NCAR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CCSM Model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utput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In-Class Exercise: Understanding Climate Model Output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Objective</a:t>
            </a:r>
            <a:r>
              <a:rPr lang="en-US" sz="2000" b="1" dirty="0"/>
              <a:t>:</a:t>
            </a:r>
            <a:r>
              <a:rPr lang="en-US" sz="2000" dirty="0"/>
              <a:t> Gain experience viewing and interpreting climate model output from a commonly used climate model: the NCAR Community Climate System Model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b="1" dirty="0"/>
              <a:t>(You will not turn this in – these notes are for you, and will help guide class discussion</a:t>
            </a:r>
            <a:r>
              <a:rPr lang="en-US" sz="2000" b="1" dirty="0" smtClean="0"/>
              <a:t>)</a:t>
            </a:r>
            <a:endParaRPr lang="en-US" sz="2000" dirty="0" smtClean="0"/>
          </a:p>
          <a:p>
            <a:pPr>
              <a:buNone/>
            </a:pPr>
            <a:r>
              <a:rPr lang="en-US" sz="2000" b="1" dirty="0"/>
              <a:t>(1) Background: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On the webpage below, you will find links to comparisons of output from a number of climate modeling experiments. You will use the output to answer the questions below. </a:t>
            </a:r>
          </a:p>
          <a:p>
            <a:pPr>
              <a:buNone/>
            </a:pPr>
            <a:r>
              <a:rPr lang="en-US" sz="2000" dirty="0"/>
              <a:t> </a:t>
            </a:r>
          </a:p>
          <a:p>
            <a:pPr>
              <a:buNone/>
            </a:pPr>
            <a:r>
              <a:rPr lang="en-US" sz="2000" dirty="0"/>
              <a:t>STARTING POINT: </a:t>
            </a:r>
            <a:r>
              <a:rPr lang="en-US" sz="2000" b="1" u="sng" dirty="0">
                <a:hlinkClick r:id="rId2"/>
              </a:rPr>
              <a:t>http://www.</a:t>
            </a:r>
            <a:r>
              <a:rPr lang="en-US" sz="2000" b="1" u="sng" dirty="0" smtClean="0">
                <a:hlinkClick r:id="rId2"/>
              </a:rPr>
              <a:t>cesm</a:t>
            </a:r>
            <a:r>
              <a:rPr lang="en-US" sz="2000" b="1" u="sng" dirty="0">
                <a:hlinkClick r:id="rId2"/>
              </a:rPr>
              <a:t>.ucar.edu/experiments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CLICK ON: </a:t>
            </a:r>
            <a:r>
              <a:rPr lang="en-US" sz="2000" b="1" dirty="0"/>
              <a:t>CCSM3.0 Experiments and Output Data Web Page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 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2) A few things to consider when looking at model output: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What hypotheses are these experiments testing?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What type of model is this?</a:t>
            </a:r>
          </a:p>
          <a:p>
            <a:pPr>
              <a:buNone/>
            </a:pPr>
            <a:r>
              <a:rPr lang="en-US" dirty="0" smtClean="0"/>
              <a:t>(And: What is the difference between a </a:t>
            </a:r>
            <a:r>
              <a:rPr lang="en-US" dirty="0" err="1" smtClean="0"/>
              <a:t>dat</a:t>
            </a:r>
            <a:r>
              <a:rPr lang="en-US" dirty="0" smtClean="0"/>
              <a:t>- ocean experiment and a mixed-layer ocean experiment?)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What is the equilibration condition?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In-Class Exercise: Understanding Climate Model Output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(3) We will focus our class analysis on the 2 cases: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	b30.004 – 1990 Control experiment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	b30.025b.ES01 – 4 X CO2 experiment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‘b30.025b.ES01-b30.004’ means that the model output from the control experiment has been subtracted from that of the 4XCO2 experiment.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There is a large amount of data available for each experiment. While you are certainly welcome to look at anything you like, we are going to focus on the following:</a:t>
            </a:r>
          </a:p>
          <a:p>
            <a:pPr>
              <a:buNone/>
            </a:pPr>
            <a:r>
              <a:rPr lang="en-US" sz="2000" dirty="0" smtClean="0"/>
              <a:t>Global distribution of: Temperature (Surface and upper level)</a:t>
            </a:r>
          </a:p>
          <a:p>
            <a:pPr>
              <a:buNone/>
            </a:pPr>
            <a:r>
              <a:rPr lang="en-US" sz="2000" dirty="0" smtClean="0"/>
              <a:t>			  	Cumulative Precipitation/Clouds</a:t>
            </a:r>
          </a:p>
          <a:p>
            <a:pPr>
              <a:buNone/>
            </a:pPr>
            <a:r>
              <a:rPr lang="en-US" sz="2000" dirty="0" smtClean="0"/>
              <a:t>				Wind – Surface and upper level jet speeds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>
              <a:buNone/>
            </a:pPr>
            <a:r>
              <a:rPr lang="en-US" sz="2000" dirty="0" smtClean="0"/>
              <a:t>What are the primary differences you notice on an annual basis? On a seasonal basis?</a:t>
            </a:r>
          </a:p>
          <a:p>
            <a:pPr>
              <a:buNone/>
            </a:pPr>
            <a:r>
              <a:rPr lang="en-US" sz="2000" dirty="0" smtClean="0"/>
              <a:t>Which locations seem to have the largest differences between experiments?</a:t>
            </a:r>
          </a:p>
          <a:p>
            <a:endParaRPr lang="en-US" sz="2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In-Class Exercise: Understanding Climate Model Output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144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Classroom Examples: Using NCAR CCSM Model Output</vt:lpstr>
      <vt:lpstr>In-Class Exercise: Understanding Climate Model Output </vt:lpstr>
      <vt:lpstr>In-Class Exercise: Understanding Climate Model Output </vt:lpstr>
      <vt:lpstr>In-Class Exercise: Understanding Climate Model Output 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to: Teaching About Earth's Climate Using Data and Numerical Models</dc:title>
  <dc:creator>Cindy Shellito</dc:creator>
  <cp:lastModifiedBy>Information Technology Services</cp:lastModifiedBy>
  <cp:revision>4</cp:revision>
  <dcterms:created xsi:type="dcterms:W3CDTF">2010-10-21T18:23:53Z</dcterms:created>
  <dcterms:modified xsi:type="dcterms:W3CDTF">2010-10-22T14:08:16Z</dcterms:modified>
</cp:coreProperties>
</file>