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F53CA6-5ABB-4E9D-970B-FB0DB254F960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532691-5C28-4DDB-B157-0533BFB5EA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8EAD85-28DF-4BE2-846C-E7B4D293D9DF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134B3-7485-4577-A43D-B08C3B4B18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0F69A-00D8-4170-9963-3205D25BD8E4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5CD97-CFA2-4FBA-B31A-40C6E81BE3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F9C9709-B867-4E0D-A69C-0783952F40C6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4730F-36AB-4904-84E3-C06CE1AB47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116B89E-B6E8-4790-A141-2DD5D2FFF238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C22964-4120-4E87-AAA5-1393173D5F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80C0D5-3E8A-45D7-8B01-8A18BC5B4495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80CB3-3C74-40D7-9CFA-E920DC026B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AC159B-B81C-42F1-853E-D76A147C5467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15704D-6F49-440B-911E-593D7FCA9A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189A30-78CE-4BDF-BCA5-674F324613E7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B64BF5-2BE9-4CF8-B45A-8CF8359B6B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B13464-0A21-46F9-BEC8-2C1BA1AC199A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07D7FE-7F4B-48DD-BD48-5184363B23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5A9B85-CAFC-47E6-8938-130AA7A4DC19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040F4-5137-44E6-9CBF-90D5A6161AD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C53880-D61E-471D-89C4-0B192627427E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CCA1D-5C82-4036-8B25-861B3BA168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42AF650E-0A46-4DA9-A268-6E65CE53AF8F}" type="datetime1">
              <a:rPr lang="en-US"/>
              <a:pPr/>
              <a:t>10/22/2010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D23D3655-F5F0-43E9-98AD-F91905B38BB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kristine/Documents/Geog%207935/week%2012/wavelts%20with%20enso%20band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paos.colorado.edu/research/wavelets/softwar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MatLab for in class exercises and student projects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  <a:cs typeface="+mn-cs"/>
              </a:rPr>
              <a:t>Kristine DeLong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  <a:cs typeface="+mn-cs"/>
              </a:rPr>
              <a:t>Geography and Anthropology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  <a:cs typeface="+mn-cs"/>
              </a:rPr>
              <a:t>Louisiana State University</a:t>
            </a:r>
          </a:p>
        </p:txBody>
      </p:sp>
      <p:pic>
        <p:nvPicPr>
          <p:cNvPr id="13316" name="matlab logo.jpg" descr="/Applications/MATLAB_SV701/matlab logo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76938" y="196850"/>
            <a:ext cx="290830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60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Previous experience as a software trainer for an international manufacturer.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>
                <a:ea typeface="+mn-ea"/>
              </a:rPr>
              <a:t>I am comfortable with computers in the classroom for in class activities and hands on learning.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 smtClean="0">
                <a:ea typeface="+mn-ea"/>
                <a:cs typeface="+mn-cs"/>
              </a:rPr>
              <a:t>MatLab environment can be scaled for students with 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>
                <a:ea typeface="+mn-ea"/>
              </a:rPr>
              <a:t>Minimal programming experience using toolkits and existing programs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>
                <a:ea typeface="+mn-ea"/>
              </a:rPr>
              <a:t>More experience using customize routines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 smtClean="0">
                <a:ea typeface="+mn-ea"/>
              </a:rPr>
              <a:t>Variety of backgrounds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Quantitative Methods – Time Series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Required graduate level course</a:t>
            </a:r>
          </a:p>
          <a:p>
            <a:pPr lvl="1" eaLnBrk="1" hangingPunct="1"/>
            <a:r>
              <a:rPr lang="en-US" smtClean="0"/>
              <a:t>Give students tools they can use in their research</a:t>
            </a:r>
          </a:p>
          <a:p>
            <a:pPr eaLnBrk="1" hangingPunct="1"/>
            <a:r>
              <a:rPr lang="en-US" smtClean="0"/>
              <a:t>Mixture of BA and BS students</a:t>
            </a:r>
          </a:p>
          <a:p>
            <a:pPr eaLnBrk="1" hangingPunct="1"/>
            <a:r>
              <a:rPr lang="en-US" smtClean="0"/>
              <a:t>Start with Excel and move to MatLab.</a:t>
            </a:r>
          </a:p>
          <a:p>
            <a:pPr eaLnBrk="1" hangingPunct="1"/>
            <a:r>
              <a:rPr lang="en-US" smtClean="0"/>
              <a:t>In class exercises</a:t>
            </a:r>
          </a:p>
          <a:p>
            <a:pPr eaLnBrk="1" hangingPunct="1"/>
            <a:r>
              <a:rPr lang="en-US" smtClean="0"/>
              <a:t>Data analysis projects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Classroom setup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2"/>
          </a:xfrm>
        </p:spPr>
        <p:txBody>
          <a:bodyPr/>
          <a:lstStyle/>
          <a:p>
            <a:pPr eaLnBrk="1" hangingPunct="1"/>
            <a:r>
              <a:rPr lang="en-US" smtClean="0"/>
              <a:t>LSU offers MatLab to students via Virtual Lab and Microsoft Remote Desktop</a:t>
            </a:r>
          </a:p>
          <a:p>
            <a:pPr eaLnBrk="1" hangingPunct="1"/>
            <a:r>
              <a:rPr lang="en-US" smtClean="0"/>
              <a:t>Student version $99</a:t>
            </a:r>
          </a:p>
          <a:p>
            <a:pPr eaLnBrk="1" hangingPunct="1"/>
            <a:r>
              <a:rPr lang="en-US" smtClean="0"/>
              <a:t>Request a professor evaluation copy of the student version – limited to length of course</a:t>
            </a:r>
          </a:p>
          <a:p>
            <a:pPr eaLnBrk="1" hangingPunct="1"/>
            <a:r>
              <a:rPr lang="en-US" smtClean="0"/>
              <a:t>Computer classroom for 26 students with Windows PCs</a:t>
            </a:r>
          </a:p>
          <a:p>
            <a:pPr lvl="1" eaLnBrk="1" hangingPunct="1"/>
            <a:r>
              <a:rPr lang="en-US" smtClean="0"/>
              <a:t>Originally setup as a GIS classroom</a:t>
            </a:r>
          </a:p>
          <a:p>
            <a:pPr eaLnBrk="1" hangingPunct="1"/>
            <a:r>
              <a:rPr lang="en-US" smtClean="0"/>
              <a:t>Give yourself at least 2 hours for in class exercises.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from Time Series Analysis</a:t>
            </a:r>
          </a:p>
        </p:txBody>
      </p:sp>
      <p:pic>
        <p:nvPicPr>
          <p:cNvPr id="17411" name="wavelts with enso band.jpg" descr="/Users/kristine/Documents/Geog 7935/week 12/wavelts with enso band.jpg"/>
          <p:cNvPicPr>
            <a:picLocks noGrp="1" noChangeAspect="1"/>
          </p:cNvPicPr>
          <p:nvPr>
            <p:ph sz="half" idx="1"/>
          </p:nvPr>
        </p:nvPicPr>
        <p:blipFill>
          <a:blip r:embed="rId2" r:link="rId3"/>
          <a:srcRect t="-1990" b="-237"/>
          <a:stretch>
            <a:fillRect/>
          </a:stretch>
        </p:blipFill>
        <p:spPr>
          <a:xfrm>
            <a:off x="457200" y="1398588"/>
            <a:ext cx="5816600" cy="5180012"/>
          </a:xfrm>
        </p:spPr>
      </p:pic>
      <p:sp>
        <p:nvSpPr>
          <p:cNvPr id="17412" name="Content Placeholder 9"/>
          <p:cNvSpPr>
            <a:spLocks noGrp="1"/>
          </p:cNvSpPr>
          <p:nvPr>
            <p:ph sz="half" idx="2"/>
          </p:nvPr>
        </p:nvSpPr>
        <p:spPr>
          <a:xfrm>
            <a:off x="6273800" y="1600200"/>
            <a:ext cx="2413000" cy="4525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en-US" smtClean="0"/>
              <a:t>Wavelets program from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en-US" smtClean="0">
                <a:hlinkClick r:id="rId4"/>
              </a:rPr>
              <a:t>http://paos.colorado.edu/research/wavelets/software.html</a:t>
            </a:r>
            <a:endParaRPr lang="en-US" smtClean="0"/>
          </a:p>
        </p:txBody>
      </p:sp>
      <p:sp>
        <p:nvSpPr>
          <p:cNvPr id="5" name="Rectangle 4"/>
          <p:cNvSpPr/>
          <p:nvPr/>
        </p:nvSpPr>
        <p:spPr>
          <a:xfrm>
            <a:off x="1150938" y="1417638"/>
            <a:ext cx="187325" cy="4365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50938" y="3225800"/>
            <a:ext cx="187325" cy="4365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415" name="TextBox 10"/>
          <p:cNvSpPr txBox="1">
            <a:spLocks noChangeArrowheads="1"/>
          </p:cNvSpPr>
          <p:nvPr/>
        </p:nvSpPr>
        <p:spPr bwMode="auto">
          <a:xfrm>
            <a:off x="773113" y="6578600"/>
            <a:ext cx="185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177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ＭＳ Ｐゴシック</vt:lpstr>
      <vt:lpstr>Calibri</vt:lpstr>
      <vt:lpstr>Office Theme</vt:lpstr>
      <vt:lpstr>Using MatLab for in class exercises and student projects</vt:lpstr>
      <vt:lpstr>Background</vt:lpstr>
      <vt:lpstr>Quantitative Methods – Time Series</vt:lpstr>
      <vt:lpstr>Classroom setup</vt:lpstr>
      <vt:lpstr>Example from Time Series Analysis</vt:lpstr>
    </vt:vector>
  </TitlesOfParts>
  <Company>Louisiana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MatLab for in class exercises and student projects</dc:title>
  <dc:creator>Kristine DeLong</dc:creator>
  <cp:lastModifiedBy>Information Technology Services</cp:lastModifiedBy>
  <cp:revision>6</cp:revision>
  <dcterms:created xsi:type="dcterms:W3CDTF">2010-10-21T20:15:43Z</dcterms:created>
  <dcterms:modified xsi:type="dcterms:W3CDTF">2010-10-22T15:17:35Z</dcterms:modified>
</cp:coreProperties>
</file>