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7" r:id="rId9"/>
    <p:sldId id="261" r:id="rId10"/>
    <p:sldId id="262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5" d="100"/>
          <a:sy n="65" d="100"/>
        </p:scale>
        <p:origin x="-12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2556-A613-1B41-BCD5-CE009BC95ADE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70AE-71E5-034B-88F5-AB0B4C01E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2556-A613-1B41-BCD5-CE009BC95ADE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70AE-71E5-034B-88F5-AB0B4C01E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2556-A613-1B41-BCD5-CE009BC95ADE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70AE-71E5-034B-88F5-AB0B4C01E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2556-A613-1B41-BCD5-CE009BC95ADE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70AE-71E5-034B-88F5-AB0B4C01E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2556-A613-1B41-BCD5-CE009BC95ADE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70AE-71E5-034B-88F5-AB0B4C01E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2556-A613-1B41-BCD5-CE009BC95ADE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70AE-71E5-034B-88F5-AB0B4C01E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2556-A613-1B41-BCD5-CE009BC95ADE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70AE-71E5-034B-88F5-AB0B4C01E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2556-A613-1B41-BCD5-CE009BC95ADE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70AE-71E5-034B-88F5-AB0B4C01E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2556-A613-1B41-BCD5-CE009BC95ADE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70AE-71E5-034B-88F5-AB0B4C01E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2556-A613-1B41-BCD5-CE009BC95ADE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70AE-71E5-034B-88F5-AB0B4C01E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2556-A613-1B41-BCD5-CE009BC95ADE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70AE-71E5-034B-88F5-AB0B4C01E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02556-A613-1B41-BCD5-CE009BC95ADE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270AE-71E5-034B-88F5-AB0B4C01E6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4416425"/>
            <a:ext cx="5715000" cy="914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 virtual workshop 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October 21-22 and 25-27, 2010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851012" y="1828800"/>
            <a:ext cx="6607188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Welcome to: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Teaching About Earth's Climate Using Data and Numerical Models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/>
          <a:lstStyle/>
          <a:p>
            <a:r>
              <a:rPr lang="en-US" dirty="0" smtClean="0"/>
              <a:t>Workshop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1012" y="1752600"/>
            <a:ext cx="6835788" cy="4373563"/>
          </a:xfrm>
        </p:spPr>
        <p:txBody>
          <a:bodyPr>
            <a:normAutofit/>
          </a:bodyPr>
          <a:lstStyle/>
          <a:p>
            <a:r>
              <a:rPr lang="en-US" dirty="0" smtClean="0"/>
              <a:t>A new set of resources for teaching climate change</a:t>
            </a:r>
          </a:p>
          <a:p>
            <a:r>
              <a:rPr lang="en-US" dirty="0" smtClean="0"/>
              <a:t>Collaborations in the development, implementation or assessment of new activities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**Let us know if you’d like a letter detailing your participation.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do right now: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752600"/>
            <a:ext cx="5334000" cy="4373563"/>
          </a:xfrm>
        </p:spPr>
        <p:txBody>
          <a:bodyPr>
            <a:normAutofit/>
          </a:bodyPr>
          <a:lstStyle/>
          <a:p>
            <a:r>
              <a:rPr lang="en-US" dirty="0" smtClean="0"/>
              <a:t>Listen as Monica fills us in on the workshop software and website</a:t>
            </a:r>
          </a:p>
          <a:p>
            <a:r>
              <a:rPr lang="en-US" dirty="0" smtClean="0"/>
              <a:t>Introduce yourself!</a:t>
            </a:r>
          </a:p>
          <a:p>
            <a:r>
              <a:rPr lang="en-US" dirty="0" smtClean="0"/>
              <a:t>Set up an activity page (if haven’t already done so)</a:t>
            </a:r>
          </a:p>
          <a:p>
            <a:r>
              <a:rPr lang="en-US" dirty="0" smtClean="0"/>
              <a:t>Begin contributing resources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/>
          <a:lstStyle/>
          <a:p>
            <a:r>
              <a:rPr lang="en-US" dirty="0" smtClean="0"/>
              <a:t>Conveners and Staff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752600"/>
            <a:ext cx="6553200" cy="4492625"/>
          </a:xfrm>
        </p:spPr>
        <p:txBody>
          <a:bodyPr>
            <a:normAutofit/>
          </a:bodyPr>
          <a:lstStyle/>
          <a:p>
            <a:r>
              <a:rPr lang="en-US" dirty="0" smtClean="0"/>
              <a:t>Cindy Shellito (Colorado)</a:t>
            </a:r>
          </a:p>
          <a:p>
            <a:endParaRPr lang="en-US" dirty="0" smtClean="0"/>
          </a:p>
          <a:p>
            <a:r>
              <a:rPr lang="en-US" dirty="0" smtClean="0"/>
              <a:t>Cathy </a:t>
            </a:r>
            <a:r>
              <a:rPr lang="en-US" dirty="0" err="1" smtClean="0"/>
              <a:t>Manduca</a:t>
            </a:r>
            <a:r>
              <a:rPr lang="en-US" dirty="0" smtClean="0"/>
              <a:t> (Minnesota)</a:t>
            </a:r>
          </a:p>
          <a:p>
            <a:endParaRPr lang="en-US" dirty="0" smtClean="0"/>
          </a:p>
          <a:p>
            <a:r>
              <a:rPr lang="en-US" dirty="0" smtClean="0"/>
              <a:t>Monica </a:t>
            </a:r>
            <a:r>
              <a:rPr lang="en-US" dirty="0" smtClean="0"/>
              <a:t>Bruckner (Oregon)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Karin Kirk (Montana)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Photo 2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1143000"/>
            <a:ext cx="24384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752600"/>
            <a:ext cx="6400800" cy="43735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Explore role of climate models in climate change research</a:t>
            </a:r>
          </a:p>
          <a:p>
            <a:r>
              <a:rPr lang="en-US" dirty="0" smtClean="0"/>
              <a:t>Consider how climate models and model output can be used to teach climate change</a:t>
            </a:r>
          </a:p>
          <a:p>
            <a:r>
              <a:rPr lang="en-US" dirty="0" smtClean="0"/>
              <a:t>Find data-rich resources for teaching</a:t>
            </a:r>
          </a:p>
          <a:p>
            <a:r>
              <a:rPr lang="en-US" dirty="0" smtClean="0"/>
              <a:t>Develop and share strategies, activities, and assessments for using climate models and model results in the classroom</a:t>
            </a:r>
          </a:p>
          <a:p>
            <a:r>
              <a:rPr lang="en-US" dirty="0" smtClean="0"/>
              <a:t>Create (or share) examples of activities or assessment plans for the Cutting Edge website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/>
          <a:lstStyle/>
          <a:p>
            <a:r>
              <a:rPr lang="en-US" dirty="0" smtClean="0"/>
              <a:t>Participant Specified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752600"/>
            <a:ext cx="6477000" cy="43735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Introduce new activities/labs with </a:t>
            </a:r>
            <a:r>
              <a:rPr lang="en-US" dirty="0" err="1" smtClean="0"/>
              <a:t>paleoclimate</a:t>
            </a:r>
            <a:r>
              <a:rPr lang="en-US" dirty="0" smtClean="0"/>
              <a:t> and climate data</a:t>
            </a:r>
          </a:p>
          <a:p>
            <a:r>
              <a:rPr lang="en-US" dirty="0" smtClean="0"/>
              <a:t>Give students hands-on experience with models</a:t>
            </a:r>
          </a:p>
          <a:p>
            <a:r>
              <a:rPr lang="en-US" dirty="0" smtClean="0"/>
              <a:t>Find ways to introduce models (without overwhelming) students</a:t>
            </a:r>
          </a:p>
          <a:p>
            <a:r>
              <a:rPr lang="en-US" dirty="0" smtClean="0"/>
              <a:t>Develop ways to assess modeling activities</a:t>
            </a:r>
          </a:p>
          <a:p>
            <a:r>
              <a:rPr lang="en-US" dirty="0" smtClean="0"/>
              <a:t>Find ways to interest students, draw them in to scientific investigation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1012" y="1417638"/>
            <a:ext cx="6835788" cy="470852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u="sng" dirty="0" smtClean="0"/>
              <a:t>Day 1: Thursday, October 21</a:t>
            </a:r>
          </a:p>
          <a:p>
            <a:pPr>
              <a:buNone/>
            </a:pPr>
            <a:r>
              <a:rPr lang="en-US" sz="2000" b="1" dirty="0" smtClean="0"/>
              <a:t>8:30 Pacific | 9:30 Mountain | 10:30 Central | 11:30 Eastern: Opening Session (2 hrs)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Cindy Shellito - Welcome - Introduction to Goals, Activities, Expected Outcomes</a:t>
            </a:r>
          </a:p>
          <a:p>
            <a:pPr>
              <a:buNone/>
            </a:pPr>
            <a:r>
              <a:rPr lang="en-US" sz="2000" dirty="0" smtClean="0"/>
              <a:t>Monica Bruckner - Introduction to conferencing and workshop software</a:t>
            </a:r>
          </a:p>
          <a:p>
            <a:pPr>
              <a:buNone/>
            </a:pPr>
            <a:r>
              <a:rPr lang="en-US" sz="2000" u="sng" dirty="0" smtClean="0"/>
              <a:t>Talk</a:t>
            </a:r>
            <a:r>
              <a:rPr lang="en-US" sz="2000" dirty="0" smtClean="0"/>
              <a:t>: Jerry </a:t>
            </a:r>
            <a:r>
              <a:rPr lang="en-US" sz="2000" dirty="0" err="1" smtClean="0"/>
              <a:t>Meehl</a:t>
            </a:r>
            <a:r>
              <a:rPr lang="en-US" sz="2000" dirty="0" smtClean="0"/>
              <a:t>, NCAR - Using models to understand climate extremes and future climate changes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12:00 Pacific | 1:00 Mountain | 2:00 Central | 3:00 Eastern: Teaching with Climate Models (1 hr)</a:t>
            </a:r>
            <a:endParaRPr lang="en-US" sz="2000" dirty="0" smtClean="0"/>
          </a:p>
          <a:p>
            <a:pPr>
              <a:buNone/>
            </a:pPr>
            <a:r>
              <a:rPr lang="en-US" sz="2000" u="sng" dirty="0" smtClean="0"/>
              <a:t>Talk</a:t>
            </a:r>
            <a:r>
              <a:rPr lang="en-US" sz="2000" dirty="0" smtClean="0"/>
              <a:t>: Bob MacKay, Clark College - Introducing students to climate models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1012" y="1752600"/>
            <a:ext cx="6835788" cy="43735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u="sng" dirty="0" smtClean="0"/>
              <a:t>Day 2: Friday, October 22</a:t>
            </a:r>
          </a:p>
          <a:p>
            <a:pPr>
              <a:buNone/>
            </a:pPr>
            <a:r>
              <a:rPr lang="en-US" b="1" dirty="0" smtClean="0"/>
              <a:t>8:00 Pacific | 9:00 Mountain | 10:00 Central | 11:00 Eastern: Teaching with Numerical Models (2 hrs)</a:t>
            </a:r>
          </a:p>
          <a:p>
            <a:pPr>
              <a:buNone/>
            </a:pPr>
            <a:r>
              <a:rPr lang="en-US" dirty="0" smtClean="0"/>
              <a:t> Short talks from participants: Examples of using numerical models/data in the classroom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10:00 Pacific | 11:00 Mountain | 12:00 Central | 1:00 Eastern (2 hrs)</a:t>
            </a:r>
          </a:p>
          <a:p>
            <a:pPr>
              <a:buNone/>
            </a:pPr>
            <a:r>
              <a:rPr lang="en-US" dirty="0" smtClean="0"/>
              <a:t>Break and opportunity to explore/investigate models introduced by speakers - or others - available online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12:00 Pacific| 1:00 Mountain | 2:00 Central | 3:00 Eastern (1 hr)</a:t>
            </a:r>
          </a:p>
          <a:p>
            <a:pPr>
              <a:buNone/>
            </a:pPr>
            <a:r>
              <a:rPr lang="en-US" u="sng" dirty="0" smtClean="0"/>
              <a:t>Talk</a:t>
            </a:r>
            <a:r>
              <a:rPr lang="en-US" dirty="0" smtClean="0"/>
              <a:t>: Developing activities and assessments - Things to keep in mind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1012" y="1752600"/>
            <a:ext cx="6835788" cy="43735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u="sng" dirty="0" smtClean="0"/>
              <a:t>Day 3: Monday, October 25</a:t>
            </a:r>
          </a:p>
          <a:p>
            <a:pPr>
              <a:buNone/>
            </a:pPr>
            <a:r>
              <a:rPr lang="en-US" b="1" dirty="0" smtClean="0"/>
              <a:t>8:30 Pacific | 9:30 Mountain | 10:30 Central | 11:30 Eastern: Opening Session (1 hr)</a:t>
            </a:r>
          </a:p>
          <a:p>
            <a:pPr>
              <a:buNone/>
            </a:pPr>
            <a:r>
              <a:rPr lang="en-US" dirty="0" smtClean="0"/>
              <a:t>Review of activities/assessments (work individually to review work of other members in your group, then answer review questions)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9:30 Pacific | 10:30 Mountain | 11:30 Central | 12:30 Eastern: Opening Session (1 hr)</a:t>
            </a:r>
          </a:p>
          <a:p>
            <a:pPr>
              <a:buNone/>
            </a:pPr>
            <a:r>
              <a:rPr lang="en-US" dirty="0" smtClean="0"/>
              <a:t>Be available to discuss your thoughts on the activity with the author of the work you reviewed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10:30 Pacific | 11:30 Mountain | 12:30 Central | 1:30 Eastern: Opening Session (1 hr)</a:t>
            </a:r>
          </a:p>
          <a:p>
            <a:pPr>
              <a:buNone/>
            </a:pPr>
            <a:r>
              <a:rPr lang="en-US" u="sng" dirty="0" smtClean="0"/>
              <a:t>Talk/synchronous discussion</a:t>
            </a:r>
            <a:r>
              <a:rPr lang="en-US" dirty="0" smtClean="0"/>
              <a:t>: How do we do research on our own teaching? How do we assess effectiveness of our activities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Afternoon: Revision of activities/assessments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1012" y="1752600"/>
            <a:ext cx="6835788" cy="43735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u="sng" dirty="0" smtClean="0"/>
              <a:t>Day 4: Tuesday, October 26</a:t>
            </a:r>
          </a:p>
          <a:p>
            <a:pPr>
              <a:buNone/>
            </a:pPr>
            <a:r>
              <a:rPr lang="en-US" b="1" dirty="0" smtClean="0"/>
              <a:t>10:00 Pacific | 11:00 Mountain | 12:00 Central | 1:00 Eastern</a:t>
            </a:r>
          </a:p>
          <a:p>
            <a:pPr>
              <a:buNone/>
            </a:pPr>
            <a:r>
              <a:rPr lang="en-US" u="sng" dirty="0" smtClean="0"/>
              <a:t>Group Discussion </a:t>
            </a:r>
            <a:r>
              <a:rPr lang="en-US" dirty="0" smtClean="0"/>
              <a:t>: Opportunity for reflection: What have you learned? What do we still need to work on, as a group, in developing or utilizing materials to promote understanding of models and climate change?</a:t>
            </a:r>
          </a:p>
          <a:p>
            <a:pPr>
              <a:buNone/>
            </a:pPr>
            <a:r>
              <a:rPr lang="en-US" dirty="0" smtClean="0"/>
              <a:t>Revise activities and work on assessments - post all finalized materials by 10am Wednesday morning.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u="sng" dirty="0" smtClean="0"/>
              <a:t>Day 5: Wednesday, October 27</a:t>
            </a:r>
          </a:p>
          <a:p>
            <a:pPr>
              <a:buNone/>
            </a:pPr>
            <a:r>
              <a:rPr lang="en-US" b="1" dirty="0" smtClean="0"/>
              <a:t>10:00 Pacific | 11:00 Mountain | 12:00 Central | 1:00 Eastern (2 hrs)</a:t>
            </a:r>
          </a:p>
          <a:p>
            <a:pPr>
              <a:buNone/>
            </a:pPr>
            <a:r>
              <a:rPr lang="en-US" dirty="0" smtClean="0"/>
              <a:t>Post revised activities and assessments</a:t>
            </a:r>
          </a:p>
          <a:p>
            <a:pPr>
              <a:buNone/>
            </a:pPr>
            <a:r>
              <a:rPr lang="en-US" u="sng" dirty="0" smtClean="0"/>
              <a:t>Group Discussion: </a:t>
            </a:r>
            <a:r>
              <a:rPr lang="en-US" dirty="0" smtClean="0"/>
              <a:t>Wrap-up and next steps; Workshop evaluation; How to do activity reflections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/>
          <a:lstStyle/>
          <a:p>
            <a:r>
              <a:rPr lang="en-US" dirty="0" smtClean="0"/>
              <a:t>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752600"/>
            <a:ext cx="6477000" cy="43735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Come to all synchronous sessions</a:t>
            </a:r>
          </a:p>
          <a:p>
            <a:r>
              <a:rPr lang="en-US" dirty="0" smtClean="0"/>
              <a:t>Participate at least once in each discussion thread</a:t>
            </a:r>
          </a:p>
          <a:p>
            <a:r>
              <a:rPr lang="en-US" dirty="0" smtClean="0"/>
              <a:t>Contribute an activity idea and develop that activity</a:t>
            </a:r>
          </a:p>
          <a:p>
            <a:r>
              <a:rPr lang="en-US" dirty="0" smtClean="0"/>
              <a:t>Review activities written by others</a:t>
            </a:r>
          </a:p>
          <a:p>
            <a:r>
              <a:rPr lang="en-US" dirty="0" smtClean="0"/>
              <a:t>Contribute resources/references/websites</a:t>
            </a:r>
          </a:p>
          <a:p>
            <a:r>
              <a:rPr lang="en-US" dirty="0" smtClean="0"/>
              <a:t>Provide feedback during the workshop and an evaluation at end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698</Words>
  <Application>Microsoft Office PowerPoint</Application>
  <PresentationFormat>On-screen Show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Welcome to: Teaching About Earth's Climate Using Data and Numerical Models</vt:lpstr>
      <vt:lpstr>Conveners and Staff</vt:lpstr>
      <vt:lpstr>GOALS</vt:lpstr>
      <vt:lpstr>Participant Specified Goals</vt:lpstr>
      <vt:lpstr>Schedule Overview</vt:lpstr>
      <vt:lpstr>Schedule Overview</vt:lpstr>
      <vt:lpstr>Schedule Overview</vt:lpstr>
      <vt:lpstr>Schedule Overview</vt:lpstr>
      <vt:lpstr>Expectations</vt:lpstr>
      <vt:lpstr>Workshop Outcomes</vt:lpstr>
      <vt:lpstr>Things to do right now:</vt:lpstr>
    </vt:vector>
  </TitlesOfParts>
  <Company>UNC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Cindy Shellito</dc:creator>
  <cp:lastModifiedBy>Information Technology Services</cp:lastModifiedBy>
  <cp:revision>14</cp:revision>
  <dcterms:created xsi:type="dcterms:W3CDTF">2010-10-21T02:49:55Z</dcterms:created>
  <dcterms:modified xsi:type="dcterms:W3CDTF">2010-10-21T04:22:43Z</dcterms:modified>
</cp:coreProperties>
</file>