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5" d="100"/>
          <a:sy n="65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8BEA3-76A0-E343-8676-EE01A4B17245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98B35-3599-5B4D-804B-E960994A6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98B35-3599-5B4D-804B-E960994A6C8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98B35-3599-5B4D-804B-E960994A6C8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98B35-3599-5B4D-804B-E960994A6C8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3F32B69-2574-B843-8BC6-DAD5BA9F0006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940E498B-147F-EA4E-BE29-93318AE90C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</a:t>
            </a:r>
            <a:r>
              <a:rPr lang="en-US" dirty="0" err="1" smtClean="0"/>
              <a:t>EdGCM</a:t>
            </a:r>
            <a:r>
              <a:rPr lang="en-US" dirty="0" smtClean="0"/>
              <a:t> in the Classroom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Achim D. Herrmann</a:t>
            </a:r>
          </a:p>
          <a:p>
            <a:r>
              <a:rPr lang="en-US" dirty="0" smtClean="0"/>
              <a:t>Barrett, the Honors College</a:t>
            </a:r>
          </a:p>
          <a:p>
            <a:r>
              <a:rPr lang="en-US" dirty="0" smtClean="0"/>
              <a:t>School of Earth and Space Exploration</a:t>
            </a:r>
          </a:p>
          <a:p>
            <a:r>
              <a:rPr lang="en-US" dirty="0" smtClean="0"/>
              <a:t>Arizona State University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Barrett, the Honors College</a:t>
            </a:r>
            <a:endParaRPr lang="en-US" dirty="0"/>
          </a:p>
        </p:txBody>
      </p:sp>
      <p:pic>
        <p:nvPicPr>
          <p:cNvPr id="5" name="Picture 4" descr="Screen shot 2010-10-22 at 8.28.3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9222"/>
            <a:ext cx="9144000" cy="6008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evolution and climate change</a:t>
            </a:r>
            <a:endParaRPr lang="en-US" dirty="0"/>
          </a:p>
        </p:txBody>
      </p:sp>
      <p:pic>
        <p:nvPicPr>
          <p:cNvPr id="5" name="Picture 4" descr="Picture 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0"/>
            <a:ext cx="3576106" cy="533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9239" y="1408176"/>
            <a:ext cx="4367561" cy="2984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4392676"/>
            <a:ext cx="3467403" cy="23177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0" y="66425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err="1" smtClean="0"/>
              <a:t>http://www.globalwarmingart.com/wiki/Image:Ice_Age_Temperature_png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Project – doing science …</a:t>
            </a:r>
            <a:endParaRPr lang="en-US" dirty="0"/>
          </a:p>
        </p:txBody>
      </p:sp>
      <p:pic>
        <p:nvPicPr>
          <p:cNvPr id="9" name="Picture 8" descr="Picture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901825"/>
            <a:ext cx="9144001" cy="4956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1358</TotalTime>
  <Words>44</Words>
  <Application>Microsoft Office PowerPoint</Application>
  <PresentationFormat>On-screen Show (4:3)</PresentationFormat>
  <Paragraphs>12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Module</vt:lpstr>
      <vt:lpstr>Using EdGCM in the Classroom</vt:lpstr>
      <vt:lpstr>Barrett, the Honors College</vt:lpstr>
      <vt:lpstr>Human evolution and climate change</vt:lpstr>
      <vt:lpstr>Project – doing science …</vt:lpstr>
    </vt:vector>
  </TitlesOfParts>
  <Company>ASU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Earthquakes with IRIS Earthplorer and GEON IDV</dc:title>
  <dc:creator>Achim Herrmann</dc:creator>
  <cp:lastModifiedBy>Information Technology Services</cp:lastModifiedBy>
  <cp:revision>55</cp:revision>
  <dcterms:created xsi:type="dcterms:W3CDTF">2010-10-22T14:12:55Z</dcterms:created>
  <dcterms:modified xsi:type="dcterms:W3CDTF">2010-10-22T17:11:57Z</dcterms:modified>
</cp:coreProperties>
</file>