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handoutMasterIdLst>
    <p:handoutMasterId r:id="rId20"/>
  </p:handoutMasterIdLst>
  <p:sldIdLst>
    <p:sldId id="256" r:id="rId2"/>
    <p:sldId id="257" r:id="rId3"/>
    <p:sldId id="258" r:id="rId4"/>
    <p:sldId id="272" r:id="rId5"/>
    <p:sldId id="273" r:id="rId6"/>
    <p:sldId id="259" r:id="rId7"/>
    <p:sldId id="262" r:id="rId8"/>
    <p:sldId id="263" r:id="rId9"/>
    <p:sldId id="264" r:id="rId10"/>
    <p:sldId id="265" r:id="rId11"/>
    <p:sldId id="275" r:id="rId12"/>
    <p:sldId id="266" r:id="rId13"/>
    <p:sldId id="276" r:id="rId14"/>
    <p:sldId id="267" r:id="rId15"/>
    <p:sldId id="277" r:id="rId16"/>
    <p:sldId id="268" r:id="rId17"/>
    <p:sldId id="269" r:id="rId18"/>
    <p:sldId id="274" r:id="rId1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53" d="100"/>
          <a:sy n="53" d="100"/>
        </p:scale>
        <p:origin x="-111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23C2F6-8537-5D4D-991D-99E140DAE12F}" type="doc">
      <dgm:prSet loTypeId="urn:microsoft.com/office/officeart/2005/8/layout/default#1" loCatId="list" qsTypeId="urn:microsoft.com/office/officeart/2005/8/quickstyle/simple4" qsCatId="simple" csTypeId="urn:microsoft.com/office/officeart/2005/8/colors/accent1_2" csCatId="accent1" phldr="1"/>
      <dgm:spPr/>
      <dgm:t>
        <a:bodyPr/>
        <a:lstStyle/>
        <a:p>
          <a:endParaRPr lang="en-US"/>
        </a:p>
      </dgm:t>
    </dgm:pt>
    <dgm:pt modelId="{0C679D29-AF4F-A541-8500-DFF58CA7E4FC}">
      <dgm:prSet phldrT="[Text]"/>
      <dgm:spPr/>
      <dgm:t>
        <a:bodyPr/>
        <a:lstStyle/>
        <a:p>
          <a:r>
            <a:rPr lang="en-US" dirty="0" smtClean="0"/>
            <a:t>Management</a:t>
          </a:r>
          <a:endParaRPr lang="en-US" dirty="0"/>
        </a:p>
      </dgm:t>
    </dgm:pt>
    <dgm:pt modelId="{0276D097-AD36-C148-998B-9ABBC7226F95}" type="parTrans" cxnId="{ADA5519E-FCAE-CC47-BE9D-CA38B5BA1AD1}">
      <dgm:prSet/>
      <dgm:spPr/>
      <dgm:t>
        <a:bodyPr/>
        <a:lstStyle/>
        <a:p>
          <a:endParaRPr lang="en-US"/>
        </a:p>
      </dgm:t>
    </dgm:pt>
    <dgm:pt modelId="{087BF508-B1FC-684B-BDC9-DB3B669BC9F6}" type="sibTrans" cxnId="{ADA5519E-FCAE-CC47-BE9D-CA38B5BA1AD1}">
      <dgm:prSet/>
      <dgm:spPr/>
      <dgm:t>
        <a:bodyPr/>
        <a:lstStyle/>
        <a:p>
          <a:endParaRPr lang="en-US"/>
        </a:p>
      </dgm:t>
    </dgm:pt>
    <dgm:pt modelId="{B3CC5E8B-4C9F-4744-91C4-B8F531398F97}">
      <dgm:prSet phldrT="[Text]"/>
      <dgm:spPr/>
      <dgm:t>
        <a:bodyPr/>
        <a:lstStyle/>
        <a:p>
          <a:r>
            <a:rPr lang="en-US" dirty="0" smtClean="0"/>
            <a:t>Control</a:t>
          </a:r>
          <a:endParaRPr lang="en-US" dirty="0"/>
        </a:p>
      </dgm:t>
    </dgm:pt>
    <dgm:pt modelId="{CFE2968B-72FA-0D44-AE2E-CF7A3587371F}" type="parTrans" cxnId="{645A38A7-4EC0-9A47-ADEF-46A35D630DE2}">
      <dgm:prSet/>
      <dgm:spPr/>
      <dgm:t>
        <a:bodyPr/>
        <a:lstStyle/>
        <a:p>
          <a:endParaRPr lang="en-US"/>
        </a:p>
      </dgm:t>
    </dgm:pt>
    <dgm:pt modelId="{2B8BD1BB-6533-5E47-A1C6-BE059CCB7A98}" type="sibTrans" cxnId="{645A38A7-4EC0-9A47-ADEF-46A35D630DE2}">
      <dgm:prSet/>
      <dgm:spPr/>
      <dgm:t>
        <a:bodyPr/>
        <a:lstStyle/>
        <a:p>
          <a:endParaRPr lang="en-US"/>
        </a:p>
      </dgm:t>
    </dgm:pt>
    <dgm:pt modelId="{65A8843D-3E3B-E345-BD37-B7E8E3F6EF66}">
      <dgm:prSet phldrT="[Text]"/>
      <dgm:spPr/>
      <dgm:t>
        <a:bodyPr/>
        <a:lstStyle/>
        <a:p>
          <a:r>
            <a:rPr lang="en-US" dirty="0" smtClean="0"/>
            <a:t>Guidance</a:t>
          </a:r>
          <a:endParaRPr lang="en-US" dirty="0"/>
        </a:p>
      </dgm:t>
    </dgm:pt>
    <dgm:pt modelId="{AE94A840-B1CB-A148-B4ED-BD4B5CB1BADD}" type="parTrans" cxnId="{FFD22771-9065-1843-AF29-193C0C4C2A17}">
      <dgm:prSet/>
      <dgm:spPr/>
      <dgm:t>
        <a:bodyPr/>
        <a:lstStyle/>
        <a:p>
          <a:endParaRPr lang="en-US"/>
        </a:p>
      </dgm:t>
    </dgm:pt>
    <dgm:pt modelId="{073645F7-F06B-7D43-9AF7-4C7DD7C2B039}" type="sibTrans" cxnId="{FFD22771-9065-1843-AF29-193C0C4C2A17}">
      <dgm:prSet/>
      <dgm:spPr/>
      <dgm:t>
        <a:bodyPr/>
        <a:lstStyle/>
        <a:p>
          <a:endParaRPr lang="en-US"/>
        </a:p>
      </dgm:t>
    </dgm:pt>
    <dgm:pt modelId="{6D674F2A-32F4-5D4F-94F9-16A48076D0C1}">
      <dgm:prSet phldrT="[Text]"/>
      <dgm:spPr/>
      <dgm:t>
        <a:bodyPr/>
        <a:lstStyle/>
        <a:p>
          <a:r>
            <a:rPr lang="en-US" dirty="0" smtClean="0"/>
            <a:t>Headship</a:t>
          </a:r>
          <a:endParaRPr lang="en-US" dirty="0"/>
        </a:p>
      </dgm:t>
    </dgm:pt>
    <dgm:pt modelId="{006D2C21-F5C8-D04B-B175-DDADDB17941C}" type="parTrans" cxnId="{27F71BBA-C8EE-5A4C-9DE1-1AFE460C3174}">
      <dgm:prSet/>
      <dgm:spPr/>
      <dgm:t>
        <a:bodyPr/>
        <a:lstStyle/>
        <a:p>
          <a:endParaRPr lang="en-US"/>
        </a:p>
      </dgm:t>
    </dgm:pt>
    <dgm:pt modelId="{FCDFEFA1-B193-6847-80FC-0DEC004B4463}" type="sibTrans" cxnId="{27F71BBA-C8EE-5A4C-9DE1-1AFE460C3174}">
      <dgm:prSet/>
      <dgm:spPr/>
      <dgm:t>
        <a:bodyPr/>
        <a:lstStyle/>
        <a:p>
          <a:endParaRPr lang="en-US"/>
        </a:p>
      </dgm:t>
    </dgm:pt>
    <dgm:pt modelId="{04C6FF4D-84E7-054C-B468-1E4DF1D0FE4A}">
      <dgm:prSet phldrT="[Text]"/>
      <dgm:spPr/>
      <dgm:t>
        <a:bodyPr/>
        <a:lstStyle/>
        <a:p>
          <a:r>
            <a:rPr lang="en-US" dirty="0" smtClean="0"/>
            <a:t>Direction</a:t>
          </a:r>
          <a:endParaRPr lang="en-US" dirty="0"/>
        </a:p>
      </dgm:t>
    </dgm:pt>
    <dgm:pt modelId="{41DA0638-A584-EB45-BF76-61191CF5C20D}" type="parTrans" cxnId="{8F9DD760-3613-CC4E-B52C-292FD39EFD64}">
      <dgm:prSet/>
      <dgm:spPr/>
      <dgm:t>
        <a:bodyPr/>
        <a:lstStyle/>
        <a:p>
          <a:endParaRPr lang="en-US"/>
        </a:p>
      </dgm:t>
    </dgm:pt>
    <dgm:pt modelId="{AC4B8958-67B5-8047-908B-518F2773255C}" type="sibTrans" cxnId="{8F9DD760-3613-CC4E-B52C-292FD39EFD64}">
      <dgm:prSet/>
      <dgm:spPr/>
      <dgm:t>
        <a:bodyPr/>
        <a:lstStyle/>
        <a:p>
          <a:endParaRPr lang="en-US"/>
        </a:p>
      </dgm:t>
    </dgm:pt>
    <dgm:pt modelId="{25676ED5-AC70-974A-BE94-BB03531ED035}" type="pres">
      <dgm:prSet presAssocID="{C623C2F6-8537-5D4D-991D-99E140DAE12F}" presName="diagram" presStyleCnt="0">
        <dgm:presLayoutVars>
          <dgm:dir/>
          <dgm:resizeHandles val="exact"/>
        </dgm:presLayoutVars>
      </dgm:prSet>
      <dgm:spPr/>
      <dgm:t>
        <a:bodyPr/>
        <a:lstStyle/>
        <a:p>
          <a:endParaRPr lang="en-US"/>
        </a:p>
      </dgm:t>
    </dgm:pt>
    <dgm:pt modelId="{7D1274D5-0F77-E14B-9FAB-AD017E1F0CAA}" type="pres">
      <dgm:prSet presAssocID="{0C679D29-AF4F-A541-8500-DFF58CA7E4FC}" presName="node" presStyleLbl="node1" presStyleIdx="0" presStyleCnt="5">
        <dgm:presLayoutVars>
          <dgm:bulletEnabled val="1"/>
        </dgm:presLayoutVars>
      </dgm:prSet>
      <dgm:spPr/>
      <dgm:t>
        <a:bodyPr/>
        <a:lstStyle/>
        <a:p>
          <a:endParaRPr lang="en-US"/>
        </a:p>
      </dgm:t>
    </dgm:pt>
    <dgm:pt modelId="{7DE1F3AB-E910-7842-9998-AD5956888707}" type="pres">
      <dgm:prSet presAssocID="{087BF508-B1FC-684B-BDC9-DB3B669BC9F6}" presName="sibTrans" presStyleCnt="0"/>
      <dgm:spPr/>
    </dgm:pt>
    <dgm:pt modelId="{172004B0-BD1B-CD44-9600-344AE5A1207F}" type="pres">
      <dgm:prSet presAssocID="{B3CC5E8B-4C9F-4744-91C4-B8F531398F97}" presName="node" presStyleLbl="node1" presStyleIdx="1" presStyleCnt="5">
        <dgm:presLayoutVars>
          <dgm:bulletEnabled val="1"/>
        </dgm:presLayoutVars>
      </dgm:prSet>
      <dgm:spPr/>
      <dgm:t>
        <a:bodyPr/>
        <a:lstStyle/>
        <a:p>
          <a:endParaRPr lang="en-US"/>
        </a:p>
      </dgm:t>
    </dgm:pt>
    <dgm:pt modelId="{3E6471FC-9B8A-7344-849A-92320142471A}" type="pres">
      <dgm:prSet presAssocID="{2B8BD1BB-6533-5E47-A1C6-BE059CCB7A98}" presName="sibTrans" presStyleCnt="0"/>
      <dgm:spPr/>
    </dgm:pt>
    <dgm:pt modelId="{E56D796D-4630-8849-9FBF-048FE9929469}" type="pres">
      <dgm:prSet presAssocID="{65A8843D-3E3B-E345-BD37-B7E8E3F6EF66}" presName="node" presStyleLbl="node1" presStyleIdx="2" presStyleCnt="5">
        <dgm:presLayoutVars>
          <dgm:bulletEnabled val="1"/>
        </dgm:presLayoutVars>
      </dgm:prSet>
      <dgm:spPr/>
      <dgm:t>
        <a:bodyPr/>
        <a:lstStyle/>
        <a:p>
          <a:endParaRPr lang="en-US"/>
        </a:p>
      </dgm:t>
    </dgm:pt>
    <dgm:pt modelId="{288CC45B-9298-1E4B-A240-32B732073127}" type="pres">
      <dgm:prSet presAssocID="{073645F7-F06B-7D43-9AF7-4C7DD7C2B039}" presName="sibTrans" presStyleCnt="0"/>
      <dgm:spPr/>
    </dgm:pt>
    <dgm:pt modelId="{86D79A2E-7994-544A-9CDC-DB7A91EC4C81}" type="pres">
      <dgm:prSet presAssocID="{6D674F2A-32F4-5D4F-94F9-16A48076D0C1}" presName="node" presStyleLbl="node1" presStyleIdx="3" presStyleCnt="5">
        <dgm:presLayoutVars>
          <dgm:bulletEnabled val="1"/>
        </dgm:presLayoutVars>
      </dgm:prSet>
      <dgm:spPr/>
      <dgm:t>
        <a:bodyPr/>
        <a:lstStyle/>
        <a:p>
          <a:endParaRPr lang="en-US"/>
        </a:p>
      </dgm:t>
    </dgm:pt>
    <dgm:pt modelId="{EB8B591E-C190-4445-9222-1F3C4FC6A834}" type="pres">
      <dgm:prSet presAssocID="{FCDFEFA1-B193-6847-80FC-0DEC004B4463}" presName="sibTrans" presStyleCnt="0"/>
      <dgm:spPr/>
    </dgm:pt>
    <dgm:pt modelId="{E7376BB3-5995-B648-9217-8DF8E352EB6A}" type="pres">
      <dgm:prSet presAssocID="{04C6FF4D-84E7-054C-B468-1E4DF1D0FE4A}" presName="node" presStyleLbl="node1" presStyleIdx="4" presStyleCnt="5">
        <dgm:presLayoutVars>
          <dgm:bulletEnabled val="1"/>
        </dgm:presLayoutVars>
      </dgm:prSet>
      <dgm:spPr/>
      <dgm:t>
        <a:bodyPr/>
        <a:lstStyle/>
        <a:p>
          <a:endParaRPr lang="en-US"/>
        </a:p>
      </dgm:t>
    </dgm:pt>
  </dgm:ptLst>
  <dgm:cxnLst>
    <dgm:cxn modelId="{27F71BBA-C8EE-5A4C-9DE1-1AFE460C3174}" srcId="{C623C2F6-8537-5D4D-991D-99E140DAE12F}" destId="{6D674F2A-32F4-5D4F-94F9-16A48076D0C1}" srcOrd="3" destOrd="0" parTransId="{006D2C21-F5C8-D04B-B175-DDADDB17941C}" sibTransId="{FCDFEFA1-B193-6847-80FC-0DEC004B4463}"/>
    <dgm:cxn modelId="{ADA5519E-FCAE-CC47-BE9D-CA38B5BA1AD1}" srcId="{C623C2F6-8537-5D4D-991D-99E140DAE12F}" destId="{0C679D29-AF4F-A541-8500-DFF58CA7E4FC}" srcOrd="0" destOrd="0" parTransId="{0276D097-AD36-C148-998B-9ABBC7226F95}" sibTransId="{087BF508-B1FC-684B-BDC9-DB3B669BC9F6}"/>
    <dgm:cxn modelId="{2543582F-FC69-B14D-A297-1A646CE2E1C7}" type="presOf" srcId="{65A8843D-3E3B-E345-BD37-B7E8E3F6EF66}" destId="{E56D796D-4630-8849-9FBF-048FE9929469}" srcOrd="0" destOrd="0" presId="urn:microsoft.com/office/officeart/2005/8/layout/default#1"/>
    <dgm:cxn modelId="{645A38A7-4EC0-9A47-ADEF-46A35D630DE2}" srcId="{C623C2F6-8537-5D4D-991D-99E140DAE12F}" destId="{B3CC5E8B-4C9F-4744-91C4-B8F531398F97}" srcOrd="1" destOrd="0" parTransId="{CFE2968B-72FA-0D44-AE2E-CF7A3587371F}" sibTransId="{2B8BD1BB-6533-5E47-A1C6-BE059CCB7A98}"/>
    <dgm:cxn modelId="{A4D9C239-92A6-F542-BD79-AC234E0442A1}" type="presOf" srcId="{6D674F2A-32F4-5D4F-94F9-16A48076D0C1}" destId="{86D79A2E-7994-544A-9CDC-DB7A91EC4C81}" srcOrd="0" destOrd="0" presId="urn:microsoft.com/office/officeart/2005/8/layout/default#1"/>
    <dgm:cxn modelId="{A60E279E-E9A0-3548-A105-A408DA827FC8}" type="presOf" srcId="{B3CC5E8B-4C9F-4744-91C4-B8F531398F97}" destId="{172004B0-BD1B-CD44-9600-344AE5A1207F}" srcOrd="0" destOrd="0" presId="urn:microsoft.com/office/officeart/2005/8/layout/default#1"/>
    <dgm:cxn modelId="{5FDA543C-F1BD-1E4F-8B58-BAA4C1DFDD76}" type="presOf" srcId="{C623C2F6-8537-5D4D-991D-99E140DAE12F}" destId="{25676ED5-AC70-974A-BE94-BB03531ED035}" srcOrd="0" destOrd="0" presId="urn:microsoft.com/office/officeart/2005/8/layout/default#1"/>
    <dgm:cxn modelId="{8F9DD760-3613-CC4E-B52C-292FD39EFD64}" srcId="{C623C2F6-8537-5D4D-991D-99E140DAE12F}" destId="{04C6FF4D-84E7-054C-B468-1E4DF1D0FE4A}" srcOrd="4" destOrd="0" parTransId="{41DA0638-A584-EB45-BF76-61191CF5C20D}" sibTransId="{AC4B8958-67B5-8047-908B-518F2773255C}"/>
    <dgm:cxn modelId="{FFD22771-9065-1843-AF29-193C0C4C2A17}" srcId="{C623C2F6-8537-5D4D-991D-99E140DAE12F}" destId="{65A8843D-3E3B-E345-BD37-B7E8E3F6EF66}" srcOrd="2" destOrd="0" parTransId="{AE94A840-B1CB-A148-B4ED-BD4B5CB1BADD}" sibTransId="{073645F7-F06B-7D43-9AF7-4C7DD7C2B039}"/>
    <dgm:cxn modelId="{B417B32C-3AEE-4A4D-8826-193EBAFD4CD9}" type="presOf" srcId="{04C6FF4D-84E7-054C-B468-1E4DF1D0FE4A}" destId="{E7376BB3-5995-B648-9217-8DF8E352EB6A}" srcOrd="0" destOrd="0" presId="urn:microsoft.com/office/officeart/2005/8/layout/default#1"/>
    <dgm:cxn modelId="{E468EB69-376A-174D-90AA-D665060BC88B}" type="presOf" srcId="{0C679D29-AF4F-A541-8500-DFF58CA7E4FC}" destId="{7D1274D5-0F77-E14B-9FAB-AD017E1F0CAA}" srcOrd="0" destOrd="0" presId="urn:microsoft.com/office/officeart/2005/8/layout/default#1"/>
    <dgm:cxn modelId="{C96D5879-B7FC-684A-896F-242D98512CD5}" type="presParOf" srcId="{25676ED5-AC70-974A-BE94-BB03531ED035}" destId="{7D1274D5-0F77-E14B-9FAB-AD017E1F0CAA}" srcOrd="0" destOrd="0" presId="urn:microsoft.com/office/officeart/2005/8/layout/default#1"/>
    <dgm:cxn modelId="{FC12DB22-2337-7E43-9DE8-6F066DCB8D8E}" type="presParOf" srcId="{25676ED5-AC70-974A-BE94-BB03531ED035}" destId="{7DE1F3AB-E910-7842-9998-AD5956888707}" srcOrd="1" destOrd="0" presId="urn:microsoft.com/office/officeart/2005/8/layout/default#1"/>
    <dgm:cxn modelId="{371ED4C5-A8D5-D04C-A4D2-F4E14E9B2DCC}" type="presParOf" srcId="{25676ED5-AC70-974A-BE94-BB03531ED035}" destId="{172004B0-BD1B-CD44-9600-344AE5A1207F}" srcOrd="2" destOrd="0" presId="urn:microsoft.com/office/officeart/2005/8/layout/default#1"/>
    <dgm:cxn modelId="{74DC0BE3-E6E0-D94F-9D55-368FBF7A6C5A}" type="presParOf" srcId="{25676ED5-AC70-974A-BE94-BB03531ED035}" destId="{3E6471FC-9B8A-7344-849A-92320142471A}" srcOrd="3" destOrd="0" presId="urn:microsoft.com/office/officeart/2005/8/layout/default#1"/>
    <dgm:cxn modelId="{267F7040-8CBC-0D44-A694-42C5C4994604}" type="presParOf" srcId="{25676ED5-AC70-974A-BE94-BB03531ED035}" destId="{E56D796D-4630-8849-9FBF-048FE9929469}" srcOrd="4" destOrd="0" presId="urn:microsoft.com/office/officeart/2005/8/layout/default#1"/>
    <dgm:cxn modelId="{B6481FF3-4DB9-974A-816B-0ACA79FD2DEC}" type="presParOf" srcId="{25676ED5-AC70-974A-BE94-BB03531ED035}" destId="{288CC45B-9298-1E4B-A240-32B732073127}" srcOrd="5" destOrd="0" presId="urn:microsoft.com/office/officeart/2005/8/layout/default#1"/>
    <dgm:cxn modelId="{AB61A52B-B0D2-D045-A706-8D313FF61F68}" type="presParOf" srcId="{25676ED5-AC70-974A-BE94-BB03531ED035}" destId="{86D79A2E-7994-544A-9CDC-DB7A91EC4C81}" srcOrd="6" destOrd="0" presId="urn:microsoft.com/office/officeart/2005/8/layout/default#1"/>
    <dgm:cxn modelId="{C7D215AA-8972-9443-AE0A-A6617D5DAB5A}" type="presParOf" srcId="{25676ED5-AC70-974A-BE94-BB03531ED035}" destId="{EB8B591E-C190-4445-9222-1F3C4FC6A834}" srcOrd="7" destOrd="0" presId="urn:microsoft.com/office/officeart/2005/8/layout/default#1"/>
    <dgm:cxn modelId="{FFADB94C-1B75-644D-9228-8AC26E6B9D0D}" type="presParOf" srcId="{25676ED5-AC70-974A-BE94-BB03531ED035}" destId="{E7376BB3-5995-B648-9217-8DF8E352EB6A}" srcOrd="8"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D1274D5-0F77-E14B-9FAB-AD017E1F0CAA}">
      <dsp:nvSpPr>
        <dsp:cNvPr id="0" name=""/>
        <dsp:cNvSpPr/>
      </dsp:nvSpPr>
      <dsp:spPr>
        <a:xfrm>
          <a:off x="916483" y="1984"/>
          <a:ext cx="2030015" cy="1218009"/>
        </a:xfrm>
        <a:prstGeom prst="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t>Management</a:t>
          </a:r>
          <a:endParaRPr lang="en-US" sz="2700" kern="1200" dirty="0"/>
        </a:p>
      </dsp:txBody>
      <dsp:txXfrm>
        <a:off x="916483" y="1984"/>
        <a:ext cx="2030015" cy="1218009"/>
      </dsp:txXfrm>
    </dsp:sp>
    <dsp:sp modelId="{172004B0-BD1B-CD44-9600-344AE5A1207F}">
      <dsp:nvSpPr>
        <dsp:cNvPr id="0" name=""/>
        <dsp:cNvSpPr/>
      </dsp:nvSpPr>
      <dsp:spPr>
        <a:xfrm>
          <a:off x="3149500" y="1984"/>
          <a:ext cx="2030015" cy="1218009"/>
        </a:xfrm>
        <a:prstGeom prst="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t>Control</a:t>
          </a:r>
          <a:endParaRPr lang="en-US" sz="2700" kern="1200" dirty="0"/>
        </a:p>
      </dsp:txBody>
      <dsp:txXfrm>
        <a:off x="3149500" y="1984"/>
        <a:ext cx="2030015" cy="1218009"/>
      </dsp:txXfrm>
    </dsp:sp>
    <dsp:sp modelId="{E56D796D-4630-8849-9FBF-048FE9929469}">
      <dsp:nvSpPr>
        <dsp:cNvPr id="0" name=""/>
        <dsp:cNvSpPr/>
      </dsp:nvSpPr>
      <dsp:spPr>
        <a:xfrm>
          <a:off x="916483" y="1422995"/>
          <a:ext cx="2030015" cy="1218009"/>
        </a:xfrm>
        <a:prstGeom prst="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t>Guidance</a:t>
          </a:r>
          <a:endParaRPr lang="en-US" sz="2700" kern="1200" dirty="0"/>
        </a:p>
      </dsp:txBody>
      <dsp:txXfrm>
        <a:off x="916483" y="1422995"/>
        <a:ext cx="2030015" cy="1218009"/>
      </dsp:txXfrm>
    </dsp:sp>
    <dsp:sp modelId="{86D79A2E-7994-544A-9CDC-DB7A91EC4C81}">
      <dsp:nvSpPr>
        <dsp:cNvPr id="0" name=""/>
        <dsp:cNvSpPr/>
      </dsp:nvSpPr>
      <dsp:spPr>
        <a:xfrm>
          <a:off x="3149500" y="1422995"/>
          <a:ext cx="2030015" cy="1218009"/>
        </a:xfrm>
        <a:prstGeom prst="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t>Headship</a:t>
          </a:r>
          <a:endParaRPr lang="en-US" sz="2700" kern="1200" dirty="0"/>
        </a:p>
      </dsp:txBody>
      <dsp:txXfrm>
        <a:off x="3149500" y="1422995"/>
        <a:ext cx="2030015" cy="1218009"/>
      </dsp:txXfrm>
    </dsp:sp>
    <dsp:sp modelId="{E7376BB3-5995-B648-9217-8DF8E352EB6A}">
      <dsp:nvSpPr>
        <dsp:cNvPr id="0" name=""/>
        <dsp:cNvSpPr/>
      </dsp:nvSpPr>
      <dsp:spPr>
        <a:xfrm>
          <a:off x="2032992" y="2844006"/>
          <a:ext cx="2030015" cy="1218009"/>
        </a:xfrm>
        <a:prstGeom prst="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t>Direction</a:t>
          </a:r>
          <a:endParaRPr lang="en-US" sz="2700" kern="1200" dirty="0"/>
        </a:p>
      </dsp:txBody>
      <dsp:txXfrm>
        <a:off x="2032992" y="2844006"/>
        <a:ext cx="2030015" cy="1218009"/>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D44D4CE2-6643-4BF4-8F98-D4D67C46CEB4}" type="datetime1">
              <a:rPr lang="en-US"/>
              <a:pPr/>
              <a:t>6/9/2011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59A5244-FF69-4BA5-8E0F-2774A8C7C5C6}" type="slidenum">
              <a:rPr lang="en-US"/>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endParaRPr lang="en-US" sz="1800" smtClean="0">
              <a:solidFill>
                <a:srgbClr val="000000"/>
              </a:solidFill>
              <a:latin typeface="Gill Sans MT" charset="0"/>
            </a:endParaRPr>
          </a:p>
        </p:txBody>
      </p:sp>
      <p:sp>
        <p:nvSpPr>
          <p:cNvPr id="5" name="Oval 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solidFill>
                <a:srgbClr val="000000"/>
              </a:solidFill>
              <a:ea typeface="ＭＳ Ｐゴシック" charset="0"/>
              <a:cs typeface="ＭＳ Ｐゴシック" charset="0"/>
            </a:endParaRPr>
          </a:p>
        </p:txBody>
      </p:sp>
      <p:sp>
        <p:nvSpPr>
          <p:cNvPr id="14" name="Title 13"/>
          <p:cNvSpPr>
            <a:spLocks noGrp="1"/>
          </p:cNvSpPr>
          <p:nvPr>
            <p:ph type="ctrTitle"/>
          </p:nvPr>
        </p:nvSpPr>
        <p:spPr>
          <a:xfrm>
            <a:off x="1432560" y="359898"/>
            <a:ext cx="7406640" cy="1472184"/>
          </a:xfrm>
        </p:spPr>
        <p:txBody>
          <a:bodyPr anchor="b"/>
          <a:lstStyle>
            <a:lvl1pPr algn="l">
              <a:defRPr/>
            </a:lvl1pPr>
          </a:lstStyle>
          <a:p>
            <a:r>
              <a:rPr lang="en-US" smtClean="0"/>
              <a:t>Click to edit Master title style</a:t>
            </a:r>
            <a:endParaRPr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6" name="Date Placeholder 6"/>
          <p:cNvSpPr>
            <a:spLocks noGrp="1"/>
          </p:cNvSpPr>
          <p:nvPr>
            <p:ph type="dt" sz="half" idx="10"/>
          </p:nvPr>
        </p:nvSpPr>
        <p:spPr/>
        <p:txBody>
          <a:bodyPr/>
          <a:lstStyle>
            <a:lvl1pPr>
              <a:defRPr/>
            </a:lvl1pPr>
          </a:lstStyle>
          <a:p>
            <a:fld id="{0D22EB18-5B97-46C8-BE41-DB3D2BC9B8E4}" type="datetime1">
              <a:rPr lang="en-US"/>
              <a:pPr/>
              <a:t>6/9/2011</a:t>
            </a:fld>
            <a:endParaRPr lang="en-US"/>
          </a:p>
        </p:txBody>
      </p:sp>
      <p:sp>
        <p:nvSpPr>
          <p:cNvPr id="7" name="Footer Placeholder 19"/>
          <p:cNvSpPr>
            <a:spLocks noGrp="1"/>
          </p:cNvSpPr>
          <p:nvPr>
            <p:ph type="ftr" sz="quarter" idx="11"/>
          </p:nvPr>
        </p:nvSpPr>
        <p:spPr/>
        <p:txBody>
          <a:bodyPr/>
          <a:lstStyle>
            <a:lvl1pPr>
              <a:defRPr/>
            </a:lvl1pPr>
          </a:lstStyle>
          <a:p>
            <a:pPr>
              <a:defRPr/>
            </a:pPr>
            <a:endParaRPr lang="en-US"/>
          </a:p>
        </p:txBody>
      </p:sp>
      <p:sp>
        <p:nvSpPr>
          <p:cNvPr id="8" name="Slide Number Placeholder 9"/>
          <p:cNvSpPr>
            <a:spLocks noGrp="1"/>
          </p:cNvSpPr>
          <p:nvPr>
            <p:ph type="sldNum" sz="quarter" idx="12"/>
          </p:nvPr>
        </p:nvSpPr>
        <p:spPr/>
        <p:txBody>
          <a:bodyPr/>
          <a:lstStyle>
            <a:lvl1pPr>
              <a:defRPr/>
            </a:lvl1pPr>
          </a:lstStyle>
          <a:p>
            <a:fld id="{6FB2C2DA-7924-4729-B22C-2683A0B4037F}"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fld id="{42B07765-CFFA-4F85-A657-E184F8D5EA70}" type="datetime1">
              <a:rPr lang="en-US"/>
              <a:pPr/>
              <a:t>6/9/2011</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fld id="{453B9360-CA6C-4416-B23C-0C5A7E99492A}"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74640"/>
            <a:ext cx="5562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fld id="{0CD297CF-4702-4872-AE49-35BED5834EC7}" type="datetime1">
              <a:rPr lang="en-US"/>
              <a:pPr/>
              <a:t>6/9/2011</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fld id="{02CF4969-4CAA-4DFA-969B-7D26D216357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fld id="{1CBB7FE9-9295-40EC-9772-38DAA26F6350}" type="datetime1">
              <a:rPr lang="en-US"/>
              <a:pPr/>
              <a:t>6/9/2011</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fld id="{C791F1C5-44D0-4618-94A6-97BE841DF106}"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5" name="Rectangle 4"/>
          <p:cNvSpPr>
            <a:spLocks noChangeArrowheads="1"/>
          </p:cNvSpPr>
          <p:nvPr/>
        </p:nvSpPr>
        <p:spPr bwMode="invGray">
          <a:xfrm>
            <a:off x="2286000" y="0"/>
            <a:ext cx="76200" cy="6858000"/>
          </a:xfrm>
          <a:prstGeom prst="rect">
            <a:avLst/>
          </a:prstGeom>
          <a:solidFill>
            <a:schemeClr val="bg1"/>
          </a:solidFill>
          <a:ln w="25400" cap="rnd">
            <a:noFill/>
            <a:miter lim="800000"/>
            <a:headEnd/>
            <a:tailEnd/>
          </a:ln>
          <a:effectLst>
            <a:outerShdw dist="38000" dir="10800000" algn="tl" rotWithShape="0">
              <a:srgbClr val="706B5F">
                <a:alpha val="25000"/>
              </a:srgbClr>
            </a:outerShdw>
          </a:effectLst>
        </p:spPr>
        <p:txBody>
          <a:bodyPr anchor="ctr"/>
          <a:lstStyle/>
          <a:p>
            <a:pPr algn="ctr">
              <a:defRPr/>
            </a:pPr>
            <a:endParaRPr lang="en-US">
              <a:solidFill>
                <a:srgbClr val="FFFFFF"/>
              </a:solidFill>
              <a:latin typeface="Gill Sans MT" charset="0"/>
              <a:ea typeface="ＭＳ Ｐゴシック" charset="0"/>
              <a:cs typeface="ＭＳ Ｐゴシック" charset="0"/>
            </a:endParaRPr>
          </a:p>
        </p:txBody>
      </p:sp>
      <p:sp>
        <p:nvSpPr>
          <p:cNvPr id="6" name="Oval 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endParaRPr lang="en-US" sz="1800" smtClean="0">
              <a:solidFill>
                <a:srgbClr val="000000"/>
              </a:solidFill>
              <a:latin typeface="Gill Sans MT" charset="0"/>
            </a:endParaRPr>
          </a:p>
        </p:txBody>
      </p:sp>
      <p:sp>
        <p:nvSpPr>
          <p:cNvPr id="7" name="Oval 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solidFill>
                <a:srgbClr val="000000"/>
              </a:solidFill>
              <a:ea typeface="ＭＳ Ｐゴシック" charset="0"/>
              <a:cs typeface="ＭＳ Ｐゴシック" charset="0"/>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Date Placeholder 3"/>
          <p:cNvSpPr>
            <a:spLocks noGrp="1"/>
          </p:cNvSpPr>
          <p:nvPr>
            <p:ph type="dt" sz="half" idx="10"/>
          </p:nvPr>
        </p:nvSpPr>
        <p:spPr/>
        <p:txBody>
          <a:bodyPr/>
          <a:lstStyle>
            <a:lvl1pPr>
              <a:defRPr/>
            </a:lvl1pPr>
          </a:lstStyle>
          <a:p>
            <a:fld id="{1CE4B86E-32FF-490A-8B95-022569C53748}" type="datetime1">
              <a:rPr lang="en-US"/>
              <a:pPr/>
              <a:t>6/9/2011</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fld id="{DCCF9A48-176C-45BA-A0E7-FAFD46779CE2}"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fld id="{E38247F1-E8FB-456E-9065-A18A9268BEBE}" type="datetime1">
              <a:rPr lang="en-US"/>
              <a:pPr/>
              <a:t>6/9/2011</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fld id="{4ED7B89D-F21B-43E2-8AC6-3459F4E2F4C8}"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4F00F35-86F9-4FB6-84A5-C329D13B6D53}" type="datetime1">
              <a:rPr lang="en-US"/>
              <a:pPr/>
              <a:t>6/9/2011</a:t>
            </a:fld>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fld id="{36E75EE5-C3CF-4F87-B435-BBE8FDD28455}"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fld id="{BE8E5DDE-7EB5-4E30-82BB-E24729EDDB64}" type="datetime1">
              <a:rPr lang="en-US"/>
              <a:pPr/>
              <a:t>6/9/2011</a:t>
            </a:fld>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fld id="{E2DAACF1-F0DA-4EF9-A376-3485B771CC07}"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3" name="Rectangle 2"/>
          <p:cNvSpPr>
            <a:spLocks noChangeArrowheads="1"/>
          </p:cNvSpPr>
          <p:nvPr/>
        </p:nvSpPr>
        <p:spPr bwMode="invGray">
          <a:xfrm>
            <a:off x="1014413" y="0"/>
            <a:ext cx="73025" cy="6858000"/>
          </a:xfrm>
          <a:prstGeom prst="rect">
            <a:avLst/>
          </a:prstGeom>
          <a:solidFill>
            <a:schemeClr val="bg1"/>
          </a:solidFill>
          <a:ln w="25400" cap="rnd">
            <a:noFill/>
            <a:miter lim="800000"/>
            <a:headEnd/>
            <a:tailEnd/>
          </a:ln>
          <a:effectLst>
            <a:outerShdw dist="38000" dir="10800000" algn="tl" rotWithShape="0">
              <a:srgbClr val="706B5F">
                <a:alpha val="25000"/>
              </a:srgbClr>
            </a:outerShdw>
          </a:effectLst>
        </p:spPr>
        <p:txBody>
          <a:bodyPr anchor="ctr"/>
          <a:lstStyle/>
          <a:p>
            <a:pPr algn="ctr">
              <a:defRPr/>
            </a:pPr>
            <a:endParaRPr lang="en-US">
              <a:solidFill>
                <a:srgbClr val="FFFFFF"/>
              </a:solidFill>
              <a:latin typeface="Gill Sans MT" charset="0"/>
              <a:ea typeface="ＭＳ Ｐゴシック" charset="0"/>
              <a:cs typeface="ＭＳ Ｐゴシック" charset="0"/>
            </a:endParaRPr>
          </a:p>
        </p:txBody>
      </p:sp>
      <p:sp>
        <p:nvSpPr>
          <p:cNvPr id="4" name="Date Placeholder 1"/>
          <p:cNvSpPr>
            <a:spLocks noGrp="1"/>
          </p:cNvSpPr>
          <p:nvPr>
            <p:ph type="dt" sz="half" idx="10"/>
          </p:nvPr>
        </p:nvSpPr>
        <p:spPr/>
        <p:txBody>
          <a:bodyPr/>
          <a:lstStyle>
            <a:lvl1pPr>
              <a:defRPr/>
            </a:lvl1pPr>
          </a:lstStyle>
          <a:p>
            <a:fld id="{870C0735-534A-406C-B254-BB7D265FAA47}" type="datetime1">
              <a:rPr lang="en-US"/>
              <a:pPr/>
              <a:t>6/9/2011</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3"/>
          <p:cNvSpPr>
            <a:spLocks noGrp="1"/>
          </p:cNvSpPr>
          <p:nvPr>
            <p:ph type="sldNum" sz="quarter" idx="12"/>
          </p:nvPr>
        </p:nvSpPr>
        <p:spPr/>
        <p:txBody>
          <a:bodyPr/>
          <a:lstStyle>
            <a:lvl1pPr>
              <a:defRPr/>
            </a:lvl1pPr>
          </a:lstStyle>
          <a:p>
            <a:fld id="{C21CAB31-0740-4E7D-9317-3B14A7D0DCF2}"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lstStyle>
          <a:p>
            <a:r>
              <a:rPr lang="en-US" smtClean="0"/>
              <a:t>Click to edit Master title style</a:t>
            </a:r>
            <a:endParaRPr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3ECE7D7D-E74C-4B82-B7A3-3D177366F8D8}" type="datetime1">
              <a:rPr lang="en-US"/>
              <a:pPr/>
              <a:t>6/9/2011</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A66A605E-69E0-4799-BA5E-E6FE9C306737}"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lvl1pPr indent="-282575"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ts val="3000"/>
              </a:lnSpc>
              <a:spcBef>
                <a:spcPts val="600"/>
              </a:spcBef>
              <a:buClr>
                <a:schemeClr val="accent1"/>
              </a:buClr>
              <a:buSzPct val="80000"/>
              <a:buFont typeface="Wingdings 2" charset="0"/>
              <a:buNone/>
              <a:defRPr/>
            </a:pPr>
            <a:endParaRPr lang="en-US" sz="3200" smtClean="0">
              <a:latin typeface="Gill Sans MT" charset="0"/>
            </a:endParaRPr>
          </a:p>
        </p:txBody>
      </p:sp>
      <p:sp>
        <p:nvSpPr>
          <p:cNvPr id="6" name="Process 13"/>
          <p:cNvSpPr>
            <a:spLocks noChangeArrowheads="1"/>
          </p:cNvSpPr>
          <p:nvPr/>
        </p:nvSpPr>
        <p:spPr bwMode="auto">
          <a:xfrm rot="19468671">
            <a:off x="396875" y="954088"/>
            <a:ext cx="685800" cy="204787"/>
          </a:xfrm>
          <a:prstGeom prst="flowChartProcess">
            <a:avLst/>
          </a:prstGeom>
          <a:solidFill>
            <a:srgbClr val="FBFBFB">
              <a:alpha val="45097"/>
            </a:srgbClr>
          </a:solidFill>
          <a:ln w="6350" cap="rnd">
            <a:solidFill>
              <a:srgbClr val="FFFFFF"/>
            </a:solidFill>
            <a:miter lim="800000"/>
            <a:headEnd/>
            <a:tailEnd/>
          </a:ln>
          <a:effectLst>
            <a:outerShdw dist="25400" dir="3299947" sx="96001" sy="96001" algn="tl" rotWithShape="0">
              <a:srgbClr val="EBDAB1">
                <a:alpha val="39999"/>
              </a:srgbClr>
            </a:outerShdw>
          </a:effectLst>
        </p:spPr>
        <p:txBody>
          <a:bodyPr anchor="ctr"/>
          <a:lstStyle/>
          <a:p>
            <a:pPr algn="ctr">
              <a:defRPr/>
            </a:pPr>
            <a:endParaRPr lang="en-US">
              <a:solidFill>
                <a:srgbClr val="FFFFFF"/>
              </a:solidFill>
              <a:latin typeface="Gill Sans MT" charset="0"/>
              <a:ea typeface="ＭＳ Ｐゴシック" charset="0"/>
              <a:cs typeface="ＭＳ Ｐゴシック" charset="0"/>
            </a:endParaRPr>
          </a:p>
        </p:txBody>
      </p:sp>
      <p:sp>
        <p:nvSpPr>
          <p:cNvPr id="7" name="Process 15"/>
          <p:cNvSpPr>
            <a:spLocks noChangeArrowheads="1"/>
          </p:cNvSpPr>
          <p:nvPr/>
        </p:nvSpPr>
        <p:spPr bwMode="auto">
          <a:xfrm rot="2103354" flipH="1">
            <a:off x="5003800" y="936625"/>
            <a:ext cx="649288" cy="204788"/>
          </a:xfrm>
          <a:prstGeom prst="flowChartProcess">
            <a:avLst/>
          </a:prstGeom>
          <a:solidFill>
            <a:srgbClr val="FBFBFB">
              <a:alpha val="45097"/>
            </a:srgbClr>
          </a:solidFill>
          <a:ln w="6350" cap="rnd">
            <a:solidFill>
              <a:srgbClr val="FFFFFF"/>
            </a:solidFill>
            <a:miter lim="800000"/>
            <a:headEnd/>
            <a:tailEnd/>
          </a:ln>
          <a:effectLst>
            <a:outerShdw dist="25400" dir="3299947" sx="96001" sy="96001" algn="tl" rotWithShape="0">
              <a:schemeClr val="bg2">
                <a:alpha val="20000"/>
              </a:schemeClr>
            </a:outerShdw>
          </a:effectLst>
        </p:spPr>
        <p:txBody>
          <a:bodyPr anchor="ctr"/>
          <a:lstStyle/>
          <a:p>
            <a:pPr algn="ctr">
              <a:defRPr/>
            </a:pPr>
            <a:endParaRPr lang="en-US">
              <a:solidFill>
                <a:srgbClr val="FFFFFF"/>
              </a:solidFill>
              <a:latin typeface="Gill Sans MT" charset="0"/>
              <a:ea typeface="ＭＳ Ｐゴシック" charset="0"/>
              <a:cs typeface="ＭＳ Ｐゴシック" charset="0"/>
            </a:endParaRPr>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lstStyle>
          <a:p>
            <a:r>
              <a:rPr lang="en-US" smtClean="0"/>
              <a:t>Click to edit Master title style</a:t>
            </a:r>
            <a:endParaRPr lang="en-US"/>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8" name="Date Placeholder 4"/>
          <p:cNvSpPr>
            <a:spLocks noGrp="1"/>
          </p:cNvSpPr>
          <p:nvPr>
            <p:ph type="dt" sz="half" idx="10"/>
          </p:nvPr>
        </p:nvSpPr>
        <p:spPr/>
        <p:txBody>
          <a:bodyPr/>
          <a:lstStyle>
            <a:lvl1pPr>
              <a:defRPr/>
            </a:lvl1pPr>
          </a:lstStyle>
          <a:p>
            <a:fld id="{0650DEAE-BC7D-4E3F-8E73-12C85717D029}" type="datetime1">
              <a:rPr lang="en-US"/>
              <a:pPr/>
              <a:t>6/9/2011</a:t>
            </a:fld>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p:txBody>
          <a:bodyPr/>
          <a:lstStyle>
            <a:lvl1pPr>
              <a:defRPr/>
            </a:lvl1pPr>
          </a:lstStyle>
          <a:p>
            <a:fld id="{2CD3C40A-D524-41E9-86A5-1B42531661EB}"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8" name="Oval 7"/>
          <p:cNvSpPr>
            <a:spLocks noChangeArrowheads="1"/>
          </p:cNvSpPr>
          <p:nvPr/>
        </p:nvSpPr>
        <p:spPr bwMode="auto">
          <a:xfrm>
            <a:off x="168275" y="20638"/>
            <a:ext cx="1703388" cy="1703387"/>
          </a:xfrm>
          <a:prstGeom prst="ellipse">
            <a:avLst/>
          </a:prstGeom>
          <a:noFill/>
          <a:ln w="27305" cap="rnd">
            <a:solidFill>
              <a:srgbClr val="FFF6DB"/>
            </a:solidFill>
            <a:round/>
            <a:headEnd/>
            <a:tailEnd/>
          </a:ln>
          <a:effectLst>
            <a:outerShdw dist="25400" dir="5400000" algn="tl" rotWithShape="0">
              <a:srgbClr val="AFA58D">
                <a:alpha val="84999"/>
              </a:srgbClr>
            </a:outerShdw>
          </a:effectLst>
        </p:spPr>
        <p:txBody>
          <a:bodyPr anchor="ctr"/>
          <a:lstStyle/>
          <a:p>
            <a:pPr algn="ctr">
              <a:defRPr/>
            </a:pPr>
            <a:endParaRPr lang="en-US">
              <a:solidFill>
                <a:srgbClr val="FFFFFF"/>
              </a:solidFill>
              <a:latin typeface="Gill Sans MT" charset="0"/>
              <a:ea typeface="ＭＳ Ｐゴシック" charset="0"/>
              <a:cs typeface="ＭＳ Ｐゴシック" charset="0"/>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endParaRPr lang="en-US" sz="1800" smtClean="0">
              <a:solidFill>
                <a:srgbClr val="FFFFFF"/>
              </a:solidFill>
              <a:latin typeface="Gill Sans MT" charset="0"/>
            </a:endParaRPr>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5" name="Title Placeholder 4"/>
          <p:cNvSpPr>
            <a:spLocks noGrp="1"/>
          </p:cNvSpPr>
          <p:nvPr>
            <p:ph type="title"/>
          </p:nvPr>
        </p:nvSpPr>
        <p:spPr>
          <a:xfrm>
            <a:off x="1435100" y="274638"/>
            <a:ext cx="749935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en-US"/>
              <a:t>Click to edit Master title style</a:t>
            </a:r>
          </a:p>
        </p:txBody>
      </p:sp>
      <p:sp>
        <p:nvSpPr>
          <p:cNvPr id="1033" name="Text Placeholder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vert="horz" wrap="square" lIns="91440" tIns="45720" rIns="91440" bIns="45720" numCol="1" anchor="b" anchorCtr="0" compatLnSpc="1">
            <a:prstTxWarp prst="textNoShape">
              <a:avLst/>
            </a:prstTxWarp>
          </a:bodyPr>
          <a:lstStyle>
            <a:lvl1pPr algn="r">
              <a:defRPr sz="1200">
                <a:solidFill>
                  <a:srgbClr val="B5A788"/>
                </a:solidFill>
                <a:latin typeface="Gill Sans MT" pitchFamily="34" charset="0"/>
              </a:defRPr>
            </a:lvl1pPr>
          </a:lstStyle>
          <a:p>
            <a:fld id="{F0C7C9F3-B5A1-4B3E-AC7A-CD434099CB95}" type="datetime1">
              <a:rPr lang="en-US"/>
              <a:pPr/>
              <a:t>6/9/2011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vert="horz" wrap="square" lIns="91440" tIns="45720" rIns="91440" bIns="45720" numCol="1" anchor="b" anchorCtr="0" compatLnSpc="1">
            <a:prstTxWarp prst="textNoShape">
              <a:avLst/>
            </a:prstTxWarp>
          </a:bodyPr>
          <a:lstStyle>
            <a:lvl1pPr>
              <a:defRPr sz="1200">
                <a:solidFill>
                  <a:srgbClr val="B5A788"/>
                </a:solidFill>
                <a:latin typeface="Gill Sans MT" charset="0"/>
                <a:ea typeface="ＭＳ Ｐゴシック" charset="0"/>
                <a:cs typeface="ＭＳ Ｐゴシック" charset="0"/>
              </a:defRPr>
            </a:lvl1pPr>
          </a:lstStyle>
          <a:p>
            <a:pPr>
              <a:defRPr/>
            </a:pPr>
            <a:endParaRPr lang="en-US"/>
          </a:p>
        </p:txBody>
      </p:sp>
      <p:sp>
        <p:nvSpPr>
          <p:cNvPr id="22" name="Slide Number Placeholder 21"/>
          <p:cNvSpPr>
            <a:spLocks noGrp="1"/>
          </p:cNvSpPr>
          <p:nvPr>
            <p:ph type="sldNum" sz="quarter" idx="4"/>
          </p:nvPr>
        </p:nvSpPr>
        <p:spPr>
          <a:xfrm>
            <a:off x="8613775" y="6305550"/>
            <a:ext cx="457200" cy="476250"/>
          </a:xfrm>
          <a:prstGeom prst="rect">
            <a:avLst/>
          </a:prstGeom>
        </p:spPr>
        <p:txBody>
          <a:bodyPr vert="horz" wrap="square" lIns="91440" tIns="45720" rIns="91440" bIns="45720" numCol="1" anchor="b" anchorCtr="0" compatLnSpc="1">
            <a:prstTxWarp prst="textNoShape">
              <a:avLst/>
            </a:prstTxWarp>
          </a:bodyPr>
          <a:lstStyle>
            <a:lvl1pPr algn="ctr">
              <a:defRPr sz="1200">
                <a:solidFill>
                  <a:srgbClr val="B5A788"/>
                </a:solidFill>
                <a:latin typeface="Gill Sans MT" pitchFamily="34" charset="0"/>
              </a:defRPr>
            </a:lvl1pPr>
          </a:lstStyle>
          <a:p>
            <a:fld id="{96B21BAB-DF74-4BC2-BF55-DB0B705E8FA6}" type="slidenum">
              <a:rPr lang="en-US"/>
              <a:pPr/>
              <a:t>‹#›</a:t>
            </a:fld>
            <a:endParaRPr lang="en-US"/>
          </a:p>
        </p:txBody>
      </p:sp>
      <p:sp>
        <p:nvSpPr>
          <p:cNvPr id="15" name="Rectangle 14"/>
          <p:cNvSpPr>
            <a:spLocks noChangeArrowheads="1"/>
          </p:cNvSpPr>
          <p:nvPr/>
        </p:nvSpPr>
        <p:spPr bwMode="invGray">
          <a:xfrm>
            <a:off x="1014413" y="0"/>
            <a:ext cx="73025" cy="6858000"/>
          </a:xfrm>
          <a:prstGeom prst="rect">
            <a:avLst/>
          </a:prstGeom>
          <a:solidFill>
            <a:schemeClr val="bg1"/>
          </a:solidFill>
          <a:ln w="25400" cap="rnd">
            <a:noFill/>
            <a:miter lim="800000"/>
            <a:headEnd/>
            <a:tailEnd/>
          </a:ln>
          <a:effectLst>
            <a:outerShdw dist="38000" dir="10800000" algn="tl" rotWithShape="0">
              <a:srgbClr val="706B5F">
                <a:alpha val="25000"/>
              </a:srgbClr>
            </a:outerShdw>
          </a:effectLst>
        </p:spPr>
        <p:txBody>
          <a:bodyPr anchor="ctr"/>
          <a:lstStyle/>
          <a:p>
            <a:pPr algn="ctr">
              <a:defRPr/>
            </a:pPr>
            <a:endParaRPr lang="en-US">
              <a:solidFill>
                <a:srgbClr val="FFFFFF"/>
              </a:solidFill>
              <a:latin typeface="Gill Sans MT" charset="0"/>
              <a:ea typeface="ＭＳ Ｐゴシック" charset="0"/>
              <a:cs typeface="ＭＳ Ｐゴシック" charset="0"/>
            </a:endParaRPr>
          </a:p>
        </p:txBody>
      </p:sp>
    </p:spTree>
  </p:cSld>
  <p:clrMap bg1="lt1" tx1="dk1" bg2="lt2" tx2="dk2" accent1="accent1" accent2="accent2" accent3="accent3" accent4="accent4" accent5="accent5" accent6="accent6" hlink="hlink" folHlink="folHlink"/>
  <p:sldLayoutIdLst>
    <p:sldLayoutId id="2147483802" r:id="rId1"/>
    <p:sldLayoutId id="2147483797" r:id="rId2"/>
    <p:sldLayoutId id="2147483803" r:id="rId3"/>
    <p:sldLayoutId id="2147483798" r:id="rId4"/>
    <p:sldLayoutId id="2147483804" r:id="rId5"/>
    <p:sldLayoutId id="2147483799" r:id="rId6"/>
    <p:sldLayoutId id="2147483805" r:id="rId7"/>
    <p:sldLayoutId id="2147483806" r:id="rId8"/>
    <p:sldLayoutId id="2147483807" r:id="rId9"/>
    <p:sldLayoutId id="2147483800" r:id="rId10"/>
    <p:sldLayoutId id="2147483801" r:id="rId11"/>
  </p:sldLayoutIdLst>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ＭＳ Ｐゴシック" pitchFamily="-108" charset="-128"/>
          <a:cs typeface="ＭＳ Ｐゴシック" pitchFamily="-108" charset="-128"/>
        </a:defRPr>
      </a:lvl1pPr>
      <a:lvl2pPr algn="l" rtl="0" eaLnBrk="0" fontAlgn="base" hangingPunct="0">
        <a:spcBef>
          <a:spcPct val="0"/>
        </a:spcBef>
        <a:spcAft>
          <a:spcPct val="0"/>
        </a:spcAft>
        <a:defRPr sz="4300">
          <a:solidFill>
            <a:srgbClr val="572314"/>
          </a:solidFill>
          <a:latin typeface="Gill Sans MT" pitchFamily="-108" charset="-18"/>
          <a:ea typeface="ＭＳ Ｐゴシック" pitchFamily="-108" charset="-128"/>
          <a:cs typeface="ＭＳ Ｐゴシック" pitchFamily="-108" charset="-128"/>
        </a:defRPr>
      </a:lvl2pPr>
      <a:lvl3pPr algn="l" rtl="0" eaLnBrk="0" fontAlgn="base" hangingPunct="0">
        <a:spcBef>
          <a:spcPct val="0"/>
        </a:spcBef>
        <a:spcAft>
          <a:spcPct val="0"/>
        </a:spcAft>
        <a:defRPr sz="4300">
          <a:solidFill>
            <a:srgbClr val="572314"/>
          </a:solidFill>
          <a:latin typeface="Gill Sans MT" pitchFamily="-108" charset="-18"/>
          <a:ea typeface="ＭＳ Ｐゴシック" pitchFamily="-108" charset="-128"/>
          <a:cs typeface="ＭＳ Ｐゴシック" pitchFamily="-108" charset="-128"/>
        </a:defRPr>
      </a:lvl3pPr>
      <a:lvl4pPr algn="l" rtl="0" eaLnBrk="0" fontAlgn="base" hangingPunct="0">
        <a:spcBef>
          <a:spcPct val="0"/>
        </a:spcBef>
        <a:spcAft>
          <a:spcPct val="0"/>
        </a:spcAft>
        <a:defRPr sz="4300">
          <a:solidFill>
            <a:srgbClr val="572314"/>
          </a:solidFill>
          <a:latin typeface="Gill Sans MT" pitchFamily="-108" charset="-18"/>
          <a:ea typeface="ＭＳ Ｐゴシック" pitchFamily="-108" charset="-128"/>
          <a:cs typeface="ＭＳ Ｐゴシック" pitchFamily="-108" charset="-128"/>
        </a:defRPr>
      </a:lvl4pPr>
      <a:lvl5pPr algn="l" rtl="0" eaLnBrk="0" fontAlgn="base" hangingPunct="0">
        <a:spcBef>
          <a:spcPct val="0"/>
        </a:spcBef>
        <a:spcAft>
          <a:spcPct val="0"/>
        </a:spcAft>
        <a:defRPr sz="4300">
          <a:solidFill>
            <a:srgbClr val="572314"/>
          </a:solidFill>
          <a:latin typeface="Gill Sans MT" pitchFamily="-108" charset="-18"/>
          <a:ea typeface="ＭＳ Ｐゴシック" pitchFamily="-108" charset="-128"/>
          <a:cs typeface="ＭＳ Ｐゴシック" pitchFamily="-108" charset="-128"/>
        </a:defRPr>
      </a:lvl5pPr>
      <a:lvl6pPr marL="457200" algn="l" rtl="0" fontAlgn="base">
        <a:spcBef>
          <a:spcPct val="0"/>
        </a:spcBef>
        <a:spcAft>
          <a:spcPct val="0"/>
        </a:spcAft>
        <a:defRPr sz="4300">
          <a:solidFill>
            <a:srgbClr val="572314"/>
          </a:solidFill>
          <a:latin typeface="Gill Sans MT" pitchFamily="-108" charset="-18"/>
          <a:ea typeface="ＭＳ Ｐゴシック" pitchFamily="-108" charset="-128"/>
          <a:cs typeface="ＭＳ Ｐゴシック" pitchFamily="-108" charset="-128"/>
        </a:defRPr>
      </a:lvl6pPr>
      <a:lvl7pPr marL="914400" algn="l" rtl="0" fontAlgn="base">
        <a:spcBef>
          <a:spcPct val="0"/>
        </a:spcBef>
        <a:spcAft>
          <a:spcPct val="0"/>
        </a:spcAft>
        <a:defRPr sz="4300">
          <a:solidFill>
            <a:srgbClr val="572314"/>
          </a:solidFill>
          <a:latin typeface="Gill Sans MT" pitchFamily="-108" charset="-18"/>
          <a:ea typeface="ＭＳ Ｐゴシック" pitchFamily="-108" charset="-128"/>
          <a:cs typeface="ＭＳ Ｐゴシック" pitchFamily="-108" charset="-128"/>
        </a:defRPr>
      </a:lvl7pPr>
      <a:lvl8pPr marL="1371600" algn="l" rtl="0" fontAlgn="base">
        <a:spcBef>
          <a:spcPct val="0"/>
        </a:spcBef>
        <a:spcAft>
          <a:spcPct val="0"/>
        </a:spcAft>
        <a:defRPr sz="4300">
          <a:solidFill>
            <a:srgbClr val="572314"/>
          </a:solidFill>
          <a:latin typeface="Gill Sans MT" pitchFamily="-108" charset="-18"/>
          <a:ea typeface="ＭＳ Ｐゴシック" pitchFamily="-108" charset="-128"/>
          <a:cs typeface="ＭＳ Ｐゴシック" pitchFamily="-108" charset="-128"/>
        </a:defRPr>
      </a:lvl8pPr>
      <a:lvl9pPr marL="1828800" algn="l" rtl="0" fontAlgn="base">
        <a:spcBef>
          <a:spcPct val="0"/>
        </a:spcBef>
        <a:spcAft>
          <a:spcPct val="0"/>
        </a:spcAft>
        <a:defRPr sz="4300">
          <a:solidFill>
            <a:srgbClr val="572314"/>
          </a:solidFill>
          <a:latin typeface="Gill Sans MT" pitchFamily="-108" charset="-18"/>
          <a:ea typeface="ＭＳ Ｐゴシック" pitchFamily="-108" charset="-128"/>
          <a:cs typeface="ＭＳ Ｐゴシック" pitchFamily="-108" charset="-128"/>
        </a:defRPr>
      </a:lvl9pPr>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ＭＳ Ｐゴシック" pitchFamily="-108" charset="-128"/>
          <a:cs typeface="ＭＳ Ｐゴシック" pitchFamily="-108" charset="-128"/>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ＭＳ Ｐゴシック" pitchFamily="-108" charset="-128"/>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ＭＳ Ｐゴシック" pitchFamily="-108" charset="-128"/>
          <a:cs typeface="+mn-cs"/>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ＭＳ Ｐゴシック" pitchFamily="-108" charset="-128"/>
          <a:cs typeface="+mn-cs"/>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ＭＳ Ｐゴシック" pitchFamily="-108" charset="-128"/>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914400"/>
            <a:ext cx="7772400" cy="1470025"/>
          </a:xfrm>
        </p:spPr>
        <p:txBody>
          <a:bodyPr/>
          <a:lstStyle/>
          <a:p>
            <a:pPr eaLnBrk="1" hangingPunct="1"/>
            <a:r>
              <a:rPr lang="en-US" smtClean="0">
                <a:effectLst>
                  <a:outerShdw blurRad="38100" dist="38100" dir="2700000" algn="tl">
                    <a:srgbClr val="C0C0C0"/>
                  </a:outerShdw>
                </a:effectLst>
                <a:ea typeface="ＭＳ Ｐゴシック" pitchFamily="34" charset="-128"/>
              </a:rPr>
              <a:t>Tapping into your leadership skills</a:t>
            </a:r>
          </a:p>
        </p:txBody>
      </p:sp>
      <p:sp>
        <p:nvSpPr>
          <p:cNvPr id="14338" name="Subtitle 2"/>
          <p:cNvSpPr>
            <a:spLocks noGrp="1"/>
          </p:cNvSpPr>
          <p:nvPr>
            <p:ph type="subTitle" idx="1"/>
          </p:nvPr>
        </p:nvSpPr>
        <p:spPr>
          <a:xfrm>
            <a:off x="1431925" y="4038600"/>
            <a:ext cx="7407275" cy="1752600"/>
          </a:xfrm>
        </p:spPr>
        <p:txBody>
          <a:bodyPr/>
          <a:lstStyle/>
          <a:p>
            <a:pPr marL="26988" algn="ctr" eaLnBrk="1" hangingPunct="1"/>
            <a:r>
              <a:rPr lang="en-US" smtClean="0">
                <a:solidFill>
                  <a:srgbClr val="320E04"/>
                </a:solidFill>
                <a:ea typeface="ＭＳ Ｐゴシック" pitchFamily="34" charset="-128"/>
              </a:rPr>
              <a:t>Francisca Oboh-Ikuenobe</a:t>
            </a:r>
          </a:p>
          <a:p>
            <a:pPr marL="26988" algn="ctr" eaLnBrk="1" hangingPunct="1"/>
            <a:r>
              <a:rPr lang="en-US" smtClean="0">
                <a:solidFill>
                  <a:srgbClr val="320E04"/>
                </a:solidFill>
                <a:ea typeface="ＭＳ Ｐゴシック" pitchFamily="34" charset="-128"/>
              </a:rPr>
              <a:t>Missouri University of Science &amp; Technology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r>
              <a:rPr lang="en-US" smtClean="0">
                <a:effectLst>
                  <a:outerShdw blurRad="38100" dist="38100" dir="2700000" algn="tl">
                    <a:srgbClr val="C0C0C0"/>
                  </a:outerShdw>
                </a:effectLst>
                <a:ea typeface="ＭＳ Ｐゴシック" pitchFamily="34" charset="-128"/>
              </a:rPr>
              <a:t>Running Effective Meetings</a:t>
            </a:r>
          </a:p>
        </p:txBody>
      </p:sp>
      <p:sp>
        <p:nvSpPr>
          <p:cNvPr id="23554" name="Content Placeholder 2"/>
          <p:cNvSpPr>
            <a:spLocks noGrp="1"/>
          </p:cNvSpPr>
          <p:nvPr>
            <p:ph idx="1"/>
          </p:nvPr>
        </p:nvSpPr>
        <p:spPr/>
        <p:txBody>
          <a:bodyPr/>
          <a:lstStyle/>
          <a:p>
            <a:pPr eaLnBrk="1" hangingPunct="1"/>
            <a:r>
              <a:rPr lang="en-US" sz="2400" smtClean="0">
                <a:ea typeface="ＭＳ Ｐゴシック" pitchFamily="34" charset="-128"/>
              </a:rPr>
              <a:t>Maximize the amount of relevant information exchanged</a:t>
            </a:r>
          </a:p>
          <a:p>
            <a:pPr eaLnBrk="1" hangingPunct="1"/>
            <a:r>
              <a:rPr lang="en-US" sz="2400" smtClean="0">
                <a:ea typeface="ＭＳ Ｐゴシック" pitchFamily="34" charset="-128"/>
              </a:rPr>
              <a:t>Empower the participants</a:t>
            </a:r>
          </a:p>
          <a:p>
            <a:pPr eaLnBrk="1" hangingPunct="1"/>
            <a:r>
              <a:rPr lang="en-US" sz="2400" smtClean="0">
                <a:ea typeface="ＭＳ Ｐゴシック" pitchFamily="34" charset="-128"/>
              </a:rPr>
              <a:t>Generate good ideas</a:t>
            </a:r>
          </a:p>
          <a:p>
            <a:pPr eaLnBrk="1" hangingPunct="1"/>
            <a:r>
              <a:rPr lang="en-US" sz="2400" smtClean="0">
                <a:ea typeface="ＭＳ Ｐゴシック" pitchFamily="34" charset="-128"/>
              </a:rPr>
              <a:t>Bring problems to resolution</a:t>
            </a:r>
          </a:p>
          <a:p>
            <a:pPr eaLnBrk="1" hangingPunct="1"/>
            <a:r>
              <a:rPr lang="en-US" sz="2400" smtClean="0">
                <a:ea typeface="ＭＳ Ｐゴシック" pitchFamily="34" charset="-128"/>
              </a:rPr>
              <a:t>Clarify next steps and accountabilities</a:t>
            </a:r>
          </a:p>
          <a:p>
            <a:pPr eaLnBrk="1" hangingPunct="1"/>
            <a:endParaRPr lang="en-US" sz="2400" smtClean="0">
              <a:ea typeface="ＭＳ Ｐゴシック" pitchFamily="34" charset="-128"/>
            </a:endParaRPr>
          </a:p>
          <a:p>
            <a:pPr eaLnBrk="1" hangingPunct="1">
              <a:buFont typeface="Wingdings 2" pitchFamily="18" charset="2"/>
              <a:buNone/>
            </a:pPr>
            <a:r>
              <a:rPr lang="en-US" sz="2400" smtClean="0">
                <a:solidFill>
                  <a:srgbClr val="0000FF"/>
                </a:solidFill>
                <a:ea typeface="ＭＳ Ｐゴシック" pitchFamily="34" charset="-128"/>
              </a:rPr>
              <a:t>Best practices approach:</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182563"/>
            <a:ext cx="7499350" cy="808037"/>
          </a:xfrm>
        </p:spPr>
        <p:txBody>
          <a:bodyPr/>
          <a:lstStyle/>
          <a:p>
            <a:pPr>
              <a:defRPr/>
            </a:pPr>
            <a:r>
              <a:rPr lang="en-US" sz="4400" dirty="0">
                <a:solidFill>
                  <a:srgbClr val="800000"/>
                </a:solidFill>
                <a:effectLst>
                  <a:outerShdw blurRad="38100" dist="38100" dir="2700000" algn="tl">
                    <a:srgbClr val="DDDDDD"/>
                  </a:outerShdw>
                </a:effectLst>
                <a:ea typeface="ＭＳ Ｐゴシック" charset="0"/>
                <a:cs typeface="ＭＳ Ｐゴシック" charset="0"/>
              </a:rPr>
              <a:t>Best practices approach</a:t>
            </a:r>
            <a:endParaRPr lang="en-US" dirty="0">
              <a:solidFill>
                <a:srgbClr val="800000"/>
              </a:solidFill>
              <a:effectLst>
                <a:outerShdw blurRad="38100" dist="38100" dir="2700000" algn="tl">
                  <a:srgbClr val="DDDDDD"/>
                </a:outerShdw>
              </a:effectLst>
              <a:ea typeface="ＭＳ Ｐゴシック" charset="0"/>
              <a:cs typeface="ＭＳ Ｐゴシック" charset="0"/>
            </a:endParaRPr>
          </a:p>
        </p:txBody>
      </p:sp>
      <p:sp>
        <p:nvSpPr>
          <p:cNvPr id="24578" name="Content Placeholder 2"/>
          <p:cNvSpPr>
            <a:spLocks noGrp="1"/>
          </p:cNvSpPr>
          <p:nvPr>
            <p:ph idx="1"/>
          </p:nvPr>
        </p:nvSpPr>
        <p:spPr>
          <a:xfrm>
            <a:off x="1371600" y="1189038"/>
            <a:ext cx="7499350" cy="5364162"/>
          </a:xfrm>
        </p:spPr>
        <p:txBody>
          <a:bodyPr/>
          <a:lstStyle/>
          <a:p>
            <a:r>
              <a:rPr lang="en-US" sz="2000" smtClean="0">
                <a:ea typeface="ＭＳ Ｐゴシック" pitchFamily="34" charset="-128"/>
              </a:rPr>
              <a:t>How can you ensure extraverts don</a:t>
            </a:r>
            <a:r>
              <a:rPr lang="ja-JP" altLang="en-US" sz="2000" smtClean="0">
                <a:ea typeface="ＭＳ Ｐゴシック" pitchFamily="34" charset="-128"/>
              </a:rPr>
              <a:t>’</a:t>
            </a:r>
            <a:r>
              <a:rPr lang="en-US" altLang="ja-JP" sz="2000" smtClean="0">
                <a:ea typeface="ＭＳ Ｐゴシック" pitchFamily="34" charset="-128"/>
              </a:rPr>
              <a:t>t talk too much, and introverts are heard?</a:t>
            </a:r>
          </a:p>
          <a:p>
            <a:endParaRPr lang="en-US" sz="600" smtClean="0">
              <a:ea typeface="ＭＳ Ｐゴシック" pitchFamily="34" charset="-128"/>
            </a:endParaRPr>
          </a:p>
          <a:p>
            <a:r>
              <a:rPr lang="en-US" sz="2000" smtClean="0">
                <a:ea typeface="ＭＳ Ｐゴシック" pitchFamily="34" charset="-128"/>
              </a:rPr>
              <a:t>How can you ensure you engage at the right level of detail, when sensors prefer to look at details and intuitors prefer the big picture?</a:t>
            </a:r>
          </a:p>
          <a:p>
            <a:endParaRPr lang="en-US" sz="600" smtClean="0">
              <a:ea typeface="ＭＳ Ｐゴシック" pitchFamily="34" charset="-128"/>
            </a:endParaRPr>
          </a:p>
          <a:p>
            <a:r>
              <a:rPr lang="en-US" sz="2000" smtClean="0">
                <a:ea typeface="ＭＳ Ｐゴシック" pitchFamily="34" charset="-128"/>
              </a:rPr>
              <a:t>What can you do to be sure information is efficiently exchanged while an appropriate amount of relationship building is going on?</a:t>
            </a:r>
          </a:p>
          <a:p>
            <a:endParaRPr lang="en-US" sz="600" smtClean="0">
              <a:ea typeface="ＭＳ Ｐゴシック" pitchFamily="34" charset="-128"/>
            </a:endParaRPr>
          </a:p>
          <a:p>
            <a:r>
              <a:rPr lang="en-US" sz="2000" smtClean="0">
                <a:ea typeface="ＭＳ Ｐゴシック" pitchFamily="34" charset="-128"/>
              </a:rPr>
              <a:t>What can you do to stay on task without blocking new ideas or opportunities?</a:t>
            </a:r>
          </a:p>
          <a:p>
            <a:endParaRPr lang="en-US" sz="600" smtClean="0">
              <a:ea typeface="ＭＳ Ｐゴシック" pitchFamily="34" charset="-128"/>
            </a:endParaRPr>
          </a:p>
          <a:p>
            <a:r>
              <a:rPr lang="en-US" sz="2000" smtClean="0">
                <a:ea typeface="ＭＳ Ｐゴシック" pitchFamily="34" charset="-128"/>
              </a:rPr>
              <a:t>How can you exert enough control in the meeting while empowering others to take ownership?</a:t>
            </a:r>
          </a:p>
          <a:p>
            <a:endParaRPr lang="en-US" sz="600" smtClean="0">
              <a:ea typeface="ＭＳ Ｐゴシック" pitchFamily="34" charset="-128"/>
            </a:endParaRPr>
          </a:p>
          <a:p>
            <a:r>
              <a:rPr lang="en-US" sz="2000" smtClean="0">
                <a:ea typeface="ＭＳ Ｐゴシック" pitchFamily="34" charset="-128"/>
              </a:rPr>
              <a:t>Additional points to consider?</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r>
              <a:rPr lang="en-US" smtClean="0">
                <a:effectLst>
                  <a:outerShdw blurRad="38100" dist="38100" dir="2700000" algn="tl">
                    <a:srgbClr val="C0C0C0"/>
                  </a:outerShdw>
                </a:effectLst>
                <a:ea typeface="ＭＳ Ｐゴシック" pitchFamily="34" charset="-128"/>
              </a:rPr>
              <a:t>Influencing</a:t>
            </a:r>
          </a:p>
        </p:txBody>
      </p:sp>
      <p:sp>
        <p:nvSpPr>
          <p:cNvPr id="25602" name="Content Placeholder 2"/>
          <p:cNvSpPr>
            <a:spLocks noGrp="1"/>
          </p:cNvSpPr>
          <p:nvPr>
            <p:ph idx="1"/>
          </p:nvPr>
        </p:nvSpPr>
        <p:spPr/>
        <p:txBody>
          <a:bodyPr/>
          <a:lstStyle/>
          <a:p>
            <a:pPr eaLnBrk="1" hangingPunct="1"/>
            <a:r>
              <a:rPr lang="en-US" sz="2400" smtClean="0">
                <a:ea typeface="ＭＳ Ｐゴシック" pitchFamily="34" charset="-128"/>
              </a:rPr>
              <a:t>Your success depends on others, and you influence these people on a regular basis.</a:t>
            </a:r>
          </a:p>
          <a:p>
            <a:pPr eaLnBrk="1" hangingPunct="1"/>
            <a:r>
              <a:rPr lang="en-US" sz="2400" smtClean="0">
                <a:ea typeface="ＭＳ Ｐゴシック" pitchFamily="34" charset="-128"/>
              </a:rPr>
              <a:t>Depending on how well you do this, people will be motivated to help you succeed … or not.</a:t>
            </a:r>
          </a:p>
          <a:p>
            <a:pPr eaLnBrk="1" hangingPunct="1"/>
            <a:r>
              <a:rPr lang="en-US" sz="2400" smtClean="0">
                <a:ea typeface="ＭＳ Ｐゴシック" pitchFamily="34" charset="-128"/>
              </a:rPr>
              <a:t>How can you best influence others in a way that helps you advance your goals; build relationships and communicate with key people in your network to build loyalty and a feeling of collaboration?</a:t>
            </a:r>
          </a:p>
          <a:p>
            <a:pPr eaLnBrk="1" hangingPunct="1"/>
            <a:endParaRPr lang="en-US" sz="2400" smtClean="0">
              <a:ea typeface="ＭＳ Ｐゴシック" pitchFamily="34" charset="-128"/>
            </a:endParaRPr>
          </a:p>
          <a:p>
            <a:pPr eaLnBrk="1" hangingPunct="1">
              <a:buFont typeface="Wingdings 2" pitchFamily="18" charset="2"/>
              <a:buNone/>
            </a:pPr>
            <a:r>
              <a:rPr lang="en-US" sz="2400" smtClean="0">
                <a:solidFill>
                  <a:srgbClr val="0000FF"/>
                </a:solidFill>
                <a:ea typeface="ＭＳ Ｐゴシック" pitchFamily="34" charset="-128"/>
              </a:rPr>
              <a:t>Best practices approach:</a:t>
            </a:r>
          </a:p>
          <a:p>
            <a:pPr eaLnBrk="1" hangingPunct="1"/>
            <a:endParaRPr lang="en-US" sz="2400" b="1" smtClean="0">
              <a:ea typeface="ＭＳ Ｐゴシック" pitchFamily="34" charset="-128"/>
            </a:endParaRPr>
          </a:p>
          <a:p>
            <a:pPr eaLnBrk="1" hangingPunct="1"/>
            <a:endParaRPr lang="en-US" sz="2400" smtClean="0">
              <a:ea typeface="ＭＳ Ｐゴシック" pitchFamily="34" charset="-128"/>
            </a:endParaRPr>
          </a:p>
          <a:p>
            <a:pPr eaLnBrk="1" hangingPunct="1">
              <a:buFont typeface="Wingdings 2" pitchFamily="18" charset="2"/>
              <a:buNone/>
            </a:pPr>
            <a:endParaRPr lang="en-US" sz="2400" smtClean="0">
              <a:ea typeface="ＭＳ Ｐゴシック" pitchFamily="34" charset="-12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0"/>
            <a:ext cx="7499350" cy="808038"/>
          </a:xfrm>
        </p:spPr>
        <p:txBody>
          <a:bodyPr/>
          <a:lstStyle/>
          <a:p>
            <a:pPr>
              <a:defRPr/>
            </a:pPr>
            <a:r>
              <a:rPr lang="en-US" sz="4400" dirty="0">
                <a:solidFill>
                  <a:srgbClr val="800000"/>
                </a:solidFill>
                <a:effectLst>
                  <a:outerShdw blurRad="38100" dist="38100" dir="2700000" algn="tl">
                    <a:srgbClr val="DDDDDD"/>
                  </a:outerShdw>
                </a:effectLst>
                <a:ea typeface="ＭＳ Ｐゴシック" charset="0"/>
                <a:cs typeface="ＭＳ Ｐゴシック" charset="0"/>
              </a:rPr>
              <a:t>Best practices approach</a:t>
            </a:r>
            <a:endParaRPr lang="en-US" dirty="0">
              <a:solidFill>
                <a:srgbClr val="800000"/>
              </a:solidFill>
              <a:effectLst>
                <a:outerShdw blurRad="38100" dist="38100" dir="2700000" algn="tl">
                  <a:srgbClr val="DDDDDD"/>
                </a:outerShdw>
              </a:effectLst>
              <a:ea typeface="ＭＳ Ｐゴシック" charset="0"/>
              <a:cs typeface="ＭＳ Ｐゴシック" charset="0"/>
            </a:endParaRPr>
          </a:p>
        </p:txBody>
      </p:sp>
      <p:sp>
        <p:nvSpPr>
          <p:cNvPr id="26626" name="Content Placeholder 2"/>
          <p:cNvSpPr>
            <a:spLocks noGrp="1"/>
          </p:cNvSpPr>
          <p:nvPr>
            <p:ph idx="1"/>
          </p:nvPr>
        </p:nvSpPr>
        <p:spPr>
          <a:xfrm>
            <a:off x="1435100" y="914400"/>
            <a:ext cx="7499350" cy="5791200"/>
          </a:xfrm>
        </p:spPr>
        <p:txBody>
          <a:bodyPr/>
          <a:lstStyle/>
          <a:p>
            <a:r>
              <a:rPr lang="en-US" sz="2200" smtClean="0">
                <a:ea typeface="ＭＳ Ｐゴシック" pitchFamily="34" charset="-128"/>
              </a:rPr>
              <a:t>How can you present project / change initiatives in a way that energizes both extraverts and introverts?</a:t>
            </a:r>
          </a:p>
          <a:p>
            <a:endParaRPr lang="en-US" sz="600" smtClean="0">
              <a:ea typeface="ＭＳ Ｐゴシック" pitchFamily="34" charset="-128"/>
            </a:endParaRPr>
          </a:p>
          <a:p>
            <a:r>
              <a:rPr lang="en-US" sz="2200" smtClean="0">
                <a:ea typeface="ＭＳ Ｐゴシック" pitchFamily="34" charset="-128"/>
              </a:rPr>
              <a:t>How can you craft </a:t>
            </a:r>
            <a:r>
              <a:rPr lang="ja-JP" altLang="en-US" sz="2200" smtClean="0">
                <a:ea typeface="ＭＳ Ｐゴシック" pitchFamily="34" charset="-128"/>
              </a:rPr>
              <a:t>“</a:t>
            </a:r>
            <a:r>
              <a:rPr lang="en-US" altLang="ja-JP" sz="2200" smtClean="0">
                <a:ea typeface="ＭＳ Ｐゴシック" pitchFamily="34" charset="-128"/>
              </a:rPr>
              <a:t>hooks</a:t>
            </a:r>
            <a:r>
              <a:rPr lang="ja-JP" altLang="en-US" sz="2200" smtClean="0">
                <a:ea typeface="ＭＳ Ｐゴシック" pitchFamily="34" charset="-128"/>
              </a:rPr>
              <a:t>”</a:t>
            </a:r>
            <a:r>
              <a:rPr lang="en-US" altLang="ja-JP" sz="2200" smtClean="0">
                <a:ea typeface="ＭＳ Ｐゴシック" pitchFamily="34" charset="-128"/>
              </a:rPr>
              <a:t> to build interest and motivation around an opportunity that would appeal to a fact-based, here and now perspective (sensor) versus a big picture, blue-sky thinker (intuitor)? How could you combine these approaches into one presentation (or memo, etc.)?</a:t>
            </a:r>
          </a:p>
          <a:p>
            <a:endParaRPr lang="en-US" sz="600" smtClean="0">
              <a:ea typeface="ＭＳ Ｐゴシック" pitchFamily="34" charset="-128"/>
            </a:endParaRPr>
          </a:p>
          <a:p>
            <a:r>
              <a:rPr lang="en-US" sz="2200" smtClean="0">
                <a:ea typeface="ＭＳ Ｐゴシック" pitchFamily="34" charset="-128"/>
              </a:rPr>
              <a:t>How can you best answer </a:t>
            </a:r>
            <a:r>
              <a:rPr lang="ja-JP" altLang="en-US" sz="2200" smtClean="0">
                <a:ea typeface="ＭＳ Ｐゴシック" pitchFamily="34" charset="-128"/>
              </a:rPr>
              <a:t>“</a:t>
            </a:r>
            <a:r>
              <a:rPr lang="en-US" altLang="ja-JP" sz="2200" smtClean="0">
                <a:ea typeface="ＭＳ Ｐゴシック" pitchFamily="34" charset="-128"/>
              </a:rPr>
              <a:t>what</a:t>
            </a:r>
            <a:r>
              <a:rPr lang="ja-JP" altLang="en-US" sz="2200" smtClean="0">
                <a:ea typeface="ＭＳ Ｐゴシック" pitchFamily="34" charset="-128"/>
              </a:rPr>
              <a:t>’</a:t>
            </a:r>
            <a:r>
              <a:rPr lang="en-US" altLang="ja-JP" sz="2200" smtClean="0">
                <a:ea typeface="ＭＳ Ｐゴシック" pitchFamily="34" charset="-128"/>
              </a:rPr>
              <a:t>s in it for me</a:t>
            </a:r>
            <a:r>
              <a:rPr lang="ja-JP" altLang="en-US" sz="2200" smtClean="0">
                <a:ea typeface="ＭＳ Ｐゴシック" pitchFamily="34" charset="-128"/>
              </a:rPr>
              <a:t>”</a:t>
            </a:r>
            <a:r>
              <a:rPr lang="en-US" altLang="ja-JP" sz="2200" smtClean="0">
                <a:ea typeface="ＭＳ Ｐゴシック" pitchFamily="34" charset="-128"/>
              </a:rPr>
              <a:t> (WIFIM) when you approach your peers about an opportunity to collaborate, without knowing their MBTI type or FIIRO-B profile?</a:t>
            </a:r>
          </a:p>
          <a:p>
            <a:endParaRPr lang="en-US" sz="600" smtClean="0">
              <a:ea typeface="ＭＳ Ｐゴシック" pitchFamily="34" charset="-128"/>
            </a:endParaRPr>
          </a:p>
          <a:p>
            <a:r>
              <a:rPr lang="en-US" sz="2200" smtClean="0">
                <a:ea typeface="ＭＳ Ｐゴシック" pitchFamily="34" charset="-128"/>
              </a:rPr>
              <a:t>How can you attempt to make requests or assign roles in a way that plays to people</a:t>
            </a:r>
            <a:r>
              <a:rPr lang="ja-JP" altLang="en-US" sz="2200" smtClean="0">
                <a:ea typeface="ＭＳ Ｐゴシック" pitchFamily="34" charset="-128"/>
              </a:rPr>
              <a:t>’</a:t>
            </a:r>
            <a:r>
              <a:rPr lang="en-US" altLang="ja-JP" sz="2200" smtClean="0">
                <a:ea typeface="ＭＳ Ｐゴシック" pitchFamily="34" charset="-128"/>
              </a:rPr>
              <a:t>s strengths (e.g., networking, organizing and planning)?</a:t>
            </a:r>
            <a:endParaRPr lang="en-US" sz="2200" smtClean="0">
              <a:ea typeface="ＭＳ Ｐゴシック" pitchFamily="34" charset="-12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r>
              <a:rPr lang="en-US" smtClean="0">
                <a:effectLst>
                  <a:outerShdw blurRad="38100" dist="38100" dir="2700000" algn="tl">
                    <a:srgbClr val="C0C0C0"/>
                  </a:outerShdw>
                </a:effectLst>
                <a:ea typeface="ＭＳ Ｐゴシック" pitchFamily="34" charset="-128"/>
              </a:rPr>
              <a:t>Quality Decision Making</a:t>
            </a:r>
          </a:p>
        </p:txBody>
      </p:sp>
      <p:sp>
        <p:nvSpPr>
          <p:cNvPr id="27650" name="Content Placeholder 2"/>
          <p:cNvSpPr>
            <a:spLocks noGrp="1"/>
          </p:cNvSpPr>
          <p:nvPr>
            <p:ph idx="1"/>
          </p:nvPr>
        </p:nvSpPr>
        <p:spPr/>
        <p:txBody>
          <a:bodyPr/>
          <a:lstStyle/>
          <a:p>
            <a:pPr eaLnBrk="1" hangingPunct="1"/>
            <a:r>
              <a:rPr lang="en-US" sz="2400" smtClean="0">
                <a:ea typeface="ＭＳ Ｐゴシック" pitchFamily="34" charset="-128"/>
              </a:rPr>
              <a:t>You</a:t>
            </a:r>
            <a:r>
              <a:rPr lang="ja-JP" altLang="en-US" sz="2400" smtClean="0">
                <a:ea typeface="ＭＳ Ｐゴシック" pitchFamily="34" charset="-128"/>
              </a:rPr>
              <a:t>’</a:t>
            </a:r>
            <a:r>
              <a:rPr lang="en-US" altLang="ja-JP" sz="2400" smtClean="0">
                <a:ea typeface="ＭＳ Ｐゴシック" pitchFamily="34" charset="-128"/>
              </a:rPr>
              <a:t>re faced with many decisions every day – some you make without much pause for thoughts, others you may ponder on and off for days.</a:t>
            </a:r>
          </a:p>
          <a:p>
            <a:pPr eaLnBrk="1" hangingPunct="1"/>
            <a:r>
              <a:rPr lang="en-US" sz="2400" smtClean="0">
                <a:ea typeface="ＭＳ Ｐゴシック" pitchFamily="34" charset="-128"/>
              </a:rPr>
              <a:t>Even when you put decisions off you</a:t>
            </a:r>
            <a:r>
              <a:rPr lang="ja-JP" altLang="en-US" sz="2400" smtClean="0">
                <a:ea typeface="ＭＳ Ｐゴシック" pitchFamily="34" charset="-128"/>
              </a:rPr>
              <a:t>’</a:t>
            </a:r>
            <a:r>
              <a:rPr lang="en-US" altLang="ja-JP" sz="2400" smtClean="0">
                <a:ea typeface="ＭＳ Ｐゴシック" pitchFamily="34" charset="-128"/>
              </a:rPr>
              <a:t>re making a choice about how to handle the problem.</a:t>
            </a:r>
          </a:p>
          <a:p>
            <a:pPr eaLnBrk="1" hangingPunct="1"/>
            <a:r>
              <a:rPr lang="en-US" sz="2400" smtClean="0">
                <a:ea typeface="ＭＳ Ｐゴシック" pitchFamily="34" charset="-128"/>
              </a:rPr>
              <a:t>How can you ensure you</a:t>
            </a:r>
            <a:r>
              <a:rPr lang="ja-JP" altLang="en-US" sz="2400" smtClean="0">
                <a:ea typeface="ＭＳ Ｐゴシック" pitchFamily="34" charset="-128"/>
              </a:rPr>
              <a:t>’</a:t>
            </a:r>
            <a:r>
              <a:rPr lang="en-US" altLang="ja-JP" sz="2400" smtClean="0">
                <a:ea typeface="ＭＳ Ｐゴシック" pitchFamily="34" charset="-128"/>
              </a:rPr>
              <a:t>re making high quality decisions?</a:t>
            </a:r>
          </a:p>
          <a:p>
            <a:pPr eaLnBrk="1" hangingPunct="1">
              <a:buFont typeface="Wingdings 2" pitchFamily="18" charset="2"/>
              <a:buNone/>
            </a:pPr>
            <a:endParaRPr lang="en-US" sz="2400" smtClean="0">
              <a:solidFill>
                <a:srgbClr val="0000FF"/>
              </a:solidFill>
              <a:ea typeface="ＭＳ Ｐゴシック" pitchFamily="34" charset="-128"/>
            </a:endParaRPr>
          </a:p>
          <a:p>
            <a:pPr eaLnBrk="1" hangingPunct="1">
              <a:buFont typeface="Wingdings 2" pitchFamily="18" charset="2"/>
              <a:buNone/>
            </a:pPr>
            <a:r>
              <a:rPr lang="en-US" sz="2400" smtClean="0">
                <a:solidFill>
                  <a:srgbClr val="0000FF"/>
                </a:solidFill>
                <a:ea typeface="ＭＳ Ｐゴシック" pitchFamily="34" charset="-128"/>
              </a:rPr>
              <a:t>Best practices approach:</a:t>
            </a:r>
          </a:p>
          <a:p>
            <a:pPr eaLnBrk="1" hangingPunct="1"/>
            <a:endParaRPr lang="en-US" sz="2400" smtClean="0">
              <a:ea typeface="ＭＳ Ｐゴシック" pitchFamily="34" charset="-12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152400"/>
            <a:ext cx="7499350" cy="655638"/>
          </a:xfrm>
        </p:spPr>
        <p:txBody>
          <a:bodyPr>
            <a:normAutofit fontScale="90000"/>
          </a:bodyPr>
          <a:lstStyle/>
          <a:p>
            <a:pPr>
              <a:defRPr/>
            </a:pPr>
            <a:r>
              <a:rPr lang="en-US" sz="4000" dirty="0">
                <a:solidFill>
                  <a:srgbClr val="800000"/>
                </a:solidFill>
                <a:effectLst>
                  <a:outerShdw blurRad="38100" dist="38100" dir="2700000" algn="tl">
                    <a:srgbClr val="DDDDDD"/>
                  </a:outerShdw>
                </a:effectLst>
                <a:ea typeface="ＭＳ Ｐゴシック" charset="0"/>
                <a:cs typeface="ＭＳ Ｐゴシック" charset="0"/>
              </a:rPr>
              <a:t>Best practices approach</a:t>
            </a:r>
            <a:endParaRPr lang="en-US" sz="3900" dirty="0">
              <a:solidFill>
                <a:srgbClr val="800000"/>
              </a:solidFill>
              <a:effectLst>
                <a:outerShdw blurRad="38100" dist="38100" dir="2700000" algn="tl">
                  <a:srgbClr val="DDDDDD"/>
                </a:outerShdw>
              </a:effectLst>
              <a:ea typeface="ＭＳ Ｐゴシック" charset="0"/>
              <a:cs typeface="ＭＳ Ｐゴシック" charset="0"/>
            </a:endParaRPr>
          </a:p>
        </p:txBody>
      </p:sp>
      <p:sp>
        <p:nvSpPr>
          <p:cNvPr id="28674" name="Content Placeholder 2"/>
          <p:cNvSpPr>
            <a:spLocks noGrp="1"/>
          </p:cNvSpPr>
          <p:nvPr>
            <p:ph idx="1"/>
          </p:nvPr>
        </p:nvSpPr>
        <p:spPr>
          <a:xfrm>
            <a:off x="1435100" y="1066800"/>
            <a:ext cx="7499350" cy="5257800"/>
          </a:xfrm>
        </p:spPr>
        <p:txBody>
          <a:bodyPr/>
          <a:lstStyle/>
          <a:p>
            <a:r>
              <a:rPr lang="en-US" sz="2000" smtClean="0">
                <a:ea typeface="ＭＳ Ｐゴシック" pitchFamily="34" charset="-128"/>
              </a:rPr>
              <a:t>How can you best ensure the decisions you make are well informed? That is, how can you be sure you have considered the issue from the different type </a:t>
            </a:r>
            <a:r>
              <a:rPr lang="ja-JP" altLang="en-US" sz="2000" smtClean="0">
                <a:ea typeface="ＭＳ Ｐゴシック" pitchFamily="34" charset="-128"/>
              </a:rPr>
              <a:t>“</a:t>
            </a:r>
            <a:r>
              <a:rPr lang="en-US" altLang="ja-JP" sz="2000" smtClean="0">
                <a:ea typeface="ＭＳ Ｐゴシック" pitchFamily="34" charset="-128"/>
              </a:rPr>
              <a:t>lenses</a:t>
            </a:r>
            <a:r>
              <a:rPr lang="ja-JP" altLang="en-US" sz="2000" smtClean="0">
                <a:ea typeface="ＭＳ Ｐゴシック" pitchFamily="34" charset="-128"/>
              </a:rPr>
              <a:t>”</a:t>
            </a:r>
            <a:r>
              <a:rPr lang="en-US" altLang="ja-JP" sz="2000" smtClean="0">
                <a:ea typeface="ＭＳ Ｐゴシック" pitchFamily="34" charset="-128"/>
              </a:rPr>
              <a:t> – sensing, intuition, thinking, and feeling?</a:t>
            </a:r>
          </a:p>
          <a:p>
            <a:r>
              <a:rPr lang="en-US" sz="2000" smtClean="0">
                <a:ea typeface="ＭＳ Ｐゴシック" pitchFamily="34" charset="-128"/>
              </a:rPr>
              <a:t>How can you encourage those reporting to you that they do the same?</a:t>
            </a:r>
          </a:p>
          <a:p>
            <a:r>
              <a:rPr lang="en-US" sz="2000" smtClean="0">
                <a:ea typeface="ＭＳ Ｐゴシック" pitchFamily="34" charset="-128"/>
              </a:rPr>
              <a:t>What can you do to balance the need for thorough research with timeliness?</a:t>
            </a:r>
          </a:p>
          <a:p>
            <a:r>
              <a:rPr lang="en-US" sz="2000" smtClean="0">
                <a:ea typeface="ＭＳ Ｐゴシック" pitchFamily="34" charset="-128"/>
              </a:rPr>
              <a:t>What can you do to ensure others feel welcome to come to you with conflicting data, rather than just telling you what they think you want to hear?</a:t>
            </a:r>
          </a:p>
          <a:p>
            <a:r>
              <a:rPr lang="en-US" sz="2000" smtClean="0">
                <a:ea typeface="ＭＳ Ｐゴシック" pitchFamily="34" charset="-128"/>
              </a:rPr>
              <a:t>To what extent does discipline play a role in good decision making? How can you ensure discipline is exercised when you make independent decisions? When you are making decisions with a group?</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76200"/>
            <a:ext cx="7499350" cy="1143000"/>
          </a:xfrm>
        </p:spPr>
        <p:txBody>
          <a:bodyPr/>
          <a:lstStyle/>
          <a:p>
            <a:pPr algn="ctr" eaLnBrk="1" hangingPunct="1"/>
            <a:r>
              <a:rPr lang="en-US" smtClean="0">
                <a:effectLst>
                  <a:outerShdw blurRad="38100" dist="38100" dir="2700000" algn="tl">
                    <a:srgbClr val="C0C0C0"/>
                  </a:outerShdw>
                </a:effectLst>
                <a:ea typeface="ＭＳ Ｐゴシック" pitchFamily="34" charset="-128"/>
              </a:rPr>
              <a:t>Goals and Action Plans</a:t>
            </a:r>
          </a:p>
        </p:txBody>
      </p:sp>
      <p:sp>
        <p:nvSpPr>
          <p:cNvPr id="29698" name="Content Placeholder 2"/>
          <p:cNvSpPr>
            <a:spLocks noGrp="1"/>
          </p:cNvSpPr>
          <p:nvPr>
            <p:ph idx="1"/>
          </p:nvPr>
        </p:nvSpPr>
        <p:spPr>
          <a:xfrm>
            <a:off x="1435100" y="1143000"/>
            <a:ext cx="7499350" cy="5029200"/>
          </a:xfrm>
        </p:spPr>
        <p:txBody>
          <a:bodyPr/>
          <a:lstStyle/>
          <a:p>
            <a:pPr eaLnBrk="1" hangingPunct="1"/>
            <a:r>
              <a:rPr lang="en-US" sz="2000" smtClean="0">
                <a:ea typeface="ＭＳ Ｐゴシック" pitchFamily="34" charset="-128"/>
              </a:rPr>
              <a:t>Goals:  There are so many ways to set goals. One strategy is to follow the creation of </a:t>
            </a:r>
            <a:r>
              <a:rPr lang="ja-JP" altLang="en-US" sz="2000" smtClean="0">
                <a:ea typeface="ＭＳ Ｐゴシック" pitchFamily="34" charset="-128"/>
              </a:rPr>
              <a:t>“</a:t>
            </a:r>
            <a:r>
              <a:rPr lang="en-US" altLang="ja-JP" sz="2000" smtClean="0">
                <a:ea typeface="ＭＳ Ｐゴシック" pitchFamily="34" charset="-128"/>
              </a:rPr>
              <a:t>SMART</a:t>
            </a:r>
            <a:r>
              <a:rPr lang="ja-JP" altLang="en-US" sz="2000" smtClean="0">
                <a:ea typeface="ＭＳ Ｐゴシック" pitchFamily="34" charset="-128"/>
              </a:rPr>
              <a:t>”</a:t>
            </a:r>
            <a:r>
              <a:rPr lang="en-US" altLang="ja-JP" sz="2000" smtClean="0">
                <a:ea typeface="ＭＳ Ｐゴシック" pitchFamily="34" charset="-128"/>
              </a:rPr>
              <a:t> goals, which have the following characteristics:</a:t>
            </a:r>
          </a:p>
          <a:p>
            <a:pPr eaLnBrk="1" hangingPunct="1">
              <a:buFont typeface="Wingdings 2" pitchFamily="18" charset="2"/>
              <a:buNone/>
            </a:pPr>
            <a:r>
              <a:rPr lang="en-US" sz="2000" smtClean="0">
                <a:ea typeface="ＭＳ Ｐゴシック" pitchFamily="34" charset="-128"/>
              </a:rPr>
              <a:t>	- </a:t>
            </a:r>
            <a:r>
              <a:rPr lang="en-US" sz="2000" u="sng" smtClean="0">
                <a:ea typeface="ＭＳ Ｐゴシック" pitchFamily="34" charset="-128"/>
              </a:rPr>
              <a:t>S</a:t>
            </a:r>
            <a:r>
              <a:rPr lang="en-US" sz="2000" smtClean="0">
                <a:ea typeface="ＭＳ Ｐゴシック" pitchFamily="34" charset="-128"/>
              </a:rPr>
              <a:t>pecific</a:t>
            </a:r>
          </a:p>
          <a:p>
            <a:pPr eaLnBrk="1" hangingPunct="1">
              <a:buFont typeface="Wingdings 2" pitchFamily="18" charset="2"/>
              <a:buNone/>
            </a:pPr>
            <a:r>
              <a:rPr lang="en-US" sz="2000" smtClean="0">
                <a:ea typeface="ＭＳ Ｐゴシック" pitchFamily="34" charset="-128"/>
              </a:rPr>
              <a:t>	- </a:t>
            </a:r>
            <a:r>
              <a:rPr lang="en-US" sz="2000" u="sng" smtClean="0">
                <a:ea typeface="ＭＳ Ｐゴシック" pitchFamily="34" charset="-128"/>
              </a:rPr>
              <a:t>M</a:t>
            </a:r>
            <a:r>
              <a:rPr lang="en-US" sz="2000" smtClean="0">
                <a:ea typeface="ＭＳ Ｐゴシック" pitchFamily="34" charset="-128"/>
              </a:rPr>
              <a:t>easurable</a:t>
            </a:r>
          </a:p>
          <a:p>
            <a:pPr eaLnBrk="1" hangingPunct="1">
              <a:buFont typeface="Wingdings 2" pitchFamily="18" charset="2"/>
              <a:buNone/>
            </a:pPr>
            <a:r>
              <a:rPr lang="en-US" sz="2000" smtClean="0">
                <a:ea typeface="ＭＳ Ｐゴシック" pitchFamily="34" charset="-128"/>
              </a:rPr>
              <a:t>	- </a:t>
            </a:r>
            <a:r>
              <a:rPr lang="en-US" sz="2000" u="sng" smtClean="0">
                <a:ea typeface="ＭＳ Ｐゴシック" pitchFamily="34" charset="-128"/>
              </a:rPr>
              <a:t>A</a:t>
            </a:r>
            <a:r>
              <a:rPr lang="en-US" sz="2000" smtClean="0">
                <a:ea typeface="ＭＳ Ｐゴシック" pitchFamily="34" charset="-128"/>
              </a:rPr>
              <a:t>ctionable</a:t>
            </a:r>
          </a:p>
          <a:p>
            <a:pPr eaLnBrk="1" hangingPunct="1">
              <a:buFont typeface="Wingdings 2" pitchFamily="18" charset="2"/>
              <a:buNone/>
            </a:pPr>
            <a:r>
              <a:rPr lang="en-US" sz="2000" smtClean="0">
                <a:ea typeface="ＭＳ Ｐゴシック" pitchFamily="34" charset="-128"/>
              </a:rPr>
              <a:t>	- </a:t>
            </a:r>
            <a:r>
              <a:rPr lang="en-US" sz="2000" u="sng" smtClean="0">
                <a:ea typeface="ＭＳ Ｐゴシック" pitchFamily="34" charset="-128"/>
              </a:rPr>
              <a:t>R</a:t>
            </a:r>
            <a:r>
              <a:rPr lang="en-US" sz="2000" smtClean="0">
                <a:ea typeface="ＭＳ Ｐゴシック" pitchFamily="34" charset="-128"/>
              </a:rPr>
              <a:t>elevant</a:t>
            </a:r>
          </a:p>
          <a:p>
            <a:pPr eaLnBrk="1" hangingPunct="1">
              <a:buFont typeface="Wingdings 2" pitchFamily="18" charset="2"/>
              <a:buNone/>
            </a:pPr>
            <a:r>
              <a:rPr lang="en-US" sz="2000" smtClean="0">
                <a:ea typeface="ＭＳ Ｐゴシック" pitchFamily="34" charset="-128"/>
              </a:rPr>
              <a:t>	- </a:t>
            </a:r>
            <a:r>
              <a:rPr lang="en-US" sz="2000" u="sng" smtClean="0">
                <a:ea typeface="ＭＳ Ｐゴシック" pitchFamily="34" charset="-128"/>
              </a:rPr>
              <a:t>T</a:t>
            </a:r>
            <a:r>
              <a:rPr lang="en-US" sz="2000" smtClean="0">
                <a:ea typeface="ＭＳ Ｐゴシック" pitchFamily="34" charset="-128"/>
              </a:rPr>
              <a:t>ime-Bound</a:t>
            </a:r>
          </a:p>
          <a:p>
            <a:pPr eaLnBrk="1" hangingPunct="1"/>
            <a:r>
              <a:rPr lang="en-US" sz="2000" smtClean="0">
                <a:ea typeface="ＭＳ Ｐゴシック" pitchFamily="34" charset="-128"/>
              </a:rPr>
              <a:t>Barriers: For each goal, identify potential barriers to attainment (e.g., hectic travel schedule; difficult timelines; etc.).</a:t>
            </a:r>
          </a:p>
          <a:p>
            <a:pPr eaLnBrk="1" hangingPunct="1"/>
            <a:endParaRPr lang="en-US" sz="2000" smtClean="0">
              <a:ea typeface="ＭＳ Ｐゴシック" pitchFamily="34" charset="-128"/>
            </a:endParaRPr>
          </a:p>
          <a:p>
            <a:pPr eaLnBrk="1" hangingPunct="1"/>
            <a:r>
              <a:rPr lang="en-US" sz="2000" smtClean="0">
                <a:ea typeface="ＭＳ Ｐゴシック" pitchFamily="34" charset="-128"/>
              </a:rPr>
              <a:t>Beginning Steps: For each goal, make a list of how you plan to begin accomplishing the goal.</a:t>
            </a:r>
          </a:p>
          <a:p>
            <a:pPr eaLnBrk="1" hangingPunct="1"/>
            <a:r>
              <a:rPr lang="en-US" sz="1600" smtClean="0">
                <a:solidFill>
                  <a:srgbClr val="0000FF"/>
                </a:solidFill>
                <a:ea typeface="ＭＳ Ｐゴシック" pitchFamily="34" charset="-128"/>
              </a:rPr>
              <a:t>See pages 8-9 of handout for suggested sequence and rationale in project planning</a:t>
            </a:r>
          </a:p>
          <a:p>
            <a:pPr eaLnBrk="1" hangingPunct="1"/>
            <a:r>
              <a:rPr lang="en-US" sz="1600" smtClean="0">
                <a:solidFill>
                  <a:srgbClr val="0000FF"/>
                </a:solidFill>
                <a:ea typeface="ＭＳ Ｐゴシック" pitchFamily="34" charset="-128"/>
              </a:rPr>
              <a:t>See page 10 for extra information on leadership</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en-US" smtClean="0">
                <a:effectLst>
                  <a:outerShdw blurRad="38100" dist="38100" dir="2700000" algn="tl">
                    <a:srgbClr val="C0C0C0"/>
                  </a:outerShdw>
                </a:effectLst>
                <a:ea typeface="ＭＳ Ｐゴシック" pitchFamily="34" charset="-128"/>
              </a:rPr>
              <a:t>Leadership Development Goals</a:t>
            </a:r>
          </a:p>
        </p:txBody>
      </p:sp>
      <p:sp>
        <p:nvSpPr>
          <p:cNvPr id="30722" name="Content Placeholder 2"/>
          <p:cNvSpPr>
            <a:spLocks noGrp="1"/>
          </p:cNvSpPr>
          <p:nvPr>
            <p:ph idx="1"/>
          </p:nvPr>
        </p:nvSpPr>
        <p:spPr/>
        <p:txBody>
          <a:bodyPr/>
          <a:lstStyle/>
          <a:p>
            <a:pPr eaLnBrk="1" hangingPunct="1">
              <a:lnSpc>
                <a:spcPct val="90000"/>
              </a:lnSpc>
            </a:pPr>
            <a:r>
              <a:rPr lang="en-US" sz="1400" smtClean="0">
                <a:ea typeface="ＭＳ Ｐゴシック" pitchFamily="34" charset="-128"/>
              </a:rPr>
              <a:t>Write below drafts of two development goals that you are committed to accomplishing over the next year. Link each goal with specific actions that will not only help improve your development areas, but will boost your strengths as well. </a:t>
            </a:r>
            <a:r>
              <a:rPr lang="en-US" sz="1400" smtClean="0">
                <a:solidFill>
                  <a:srgbClr val="0000FF"/>
                </a:solidFill>
                <a:ea typeface="ＭＳ Ｐゴシック" pitchFamily="34" charset="-128"/>
              </a:rPr>
              <a:t>Effective communication is important for success</a:t>
            </a:r>
            <a:r>
              <a:rPr lang="en-US" sz="1400" smtClean="0">
                <a:solidFill>
                  <a:srgbClr val="FF0000"/>
                </a:solidFill>
                <a:ea typeface="ＭＳ Ｐゴシック" pitchFamily="34" charset="-128"/>
              </a:rPr>
              <a:t>.</a:t>
            </a:r>
            <a:endParaRPr lang="en-US" sz="1400" smtClean="0">
              <a:ea typeface="ＭＳ Ｐゴシック" pitchFamily="34" charset="-128"/>
            </a:endParaRPr>
          </a:p>
          <a:p>
            <a:pPr eaLnBrk="1" hangingPunct="1">
              <a:lnSpc>
                <a:spcPct val="90000"/>
              </a:lnSpc>
              <a:buFont typeface="Wingdings 2" pitchFamily="18" charset="2"/>
              <a:buNone/>
            </a:pPr>
            <a:r>
              <a:rPr lang="en-US" sz="1400" smtClean="0">
                <a:ea typeface="ＭＳ Ｐゴシック" pitchFamily="34" charset="-128"/>
              </a:rPr>
              <a:t>_________________________________________________________________________</a:t>
            </a:r>
          </a:p>
          <a:p>
            <a:pPr eaLnBrk="1" hangingPunct="1">
              <a:lnSpc>
                <a:spcPct val="90000"/>
              </a:lnSpc>
              <a:buFont typeface="Wingdings 2" pitchFamily="18" charset="2"/>
              <a:buNone/>
            </a:pPr>
            <a:r>
              <a:rPr lang="en-US" sz="1400" b="1" smtClean="0">
                <a:ea typeface="ＭＳ Ｐゴシック" pitchFamily="34" charset="-128"/>
              </a:rPr>
              <a:t>Goal One</a:t>
            </a:r>
          </a:p>
          <a:p>
            <a:pPr eaLnBrk="1" hangingPunct="1">
              <a:lnSpc>
                <a:spcPct val="90000"/>
              </a:lnSpc>
              <a:buFont typeface="Wingdings 2" pitchFamily="18" charset="2"/>
              <a:buNone/>
            </a:pPr>
            <a:r>
              <a:rPr lang="en-US" sz="1400" smtClean="0">
                <a:ea typeface="ＭＳ Ｐゴシック" pitchFamily="34" charset="-128"/>
              </a:rPr>
              <a:t>Goal Statement:</a:t>
            </a:r>
          </a:p>
          <a:p>
            <a:pPr eaLnBrk="1" hangingPunct="1">
              <a:lnSpc>
                <a:spcPct val="90000"/>
              </a:lnSpc>
              <a:buFont typeface="Wingdings 2" pitchFamily="18" charset="2"/>
              <a:buNone/>
            </a:pPr>
            <a:endParaRPr lang="en-US" sz="1400" smtClean="0">
              <a:ea typeface="ＭＳ Ｐゴシック" pitchFamily="34" charset="-128"/>
            </a:endParaRPr>
          </a:p>
          <a:p>
            <a:pPr eaLnBrk="1" hangingPunct="1">
              <a:lnSpc>
                <a:spcPct val="90000"/>
              </a:lnSpc>
              <a:buFont typeface="Wingdings 2" pitchFamily="18" charset="2"/>
              <a:buNone/>
            </a:pPr>
            <a:r>
              <a:rPr lang="en-US" sz="1400" smtClean="0">
                <a:ea typeface="ＭＳ Ｐゴシック" pitchFamily="34" charset="-128"/>
              </a:rPr>
              <a:t>Possible Barriers:</a:t>
            </a:r>
          </a:p>
          <a:p>
            <a:pPr eaLnBrk="1" hangingPunct="1">
              <a:lnSpc>
                <a:spcPct val="90000"/>
              </a:lnSpc>
              <a:buFont typeface="Wingdings 2" pitchFamily="18" charset="2"/>
              <a:buNone/>
            </a:pPr>
            <a:endParaRPr lang="en-US" sz="1400" smtClean="0">
              <a:ea typeface="ＭＳ Ｐゴシック" pitchFamily="34" charset="-128"/>
            </a:endParaRPr>
          </a:p>
          <a:p>
            <a:pPr eaLnBrk="1" hangingPunct="1">
              <a:lnSpc>
                <a:spcPct val="90000"/>
              </a:lnSpc>
              <a:buFont typeface="Wingdings 2" pitchFamily="18" charset="2"/>
              <a:buNone/>
            </a:pPr>
            <a:r>
              <a:rPr lang="en-US" sz="1400" smtClean="0">
                <a:ea typeface="ＭＳ Ｐゴシック" pitchFamily="34" charset="-128"/>
              </a:rPr>
              <a:t>Beginning Steps:</a:t>
            </a:r>
          </a:p>
          <a:p>
            <a:pPr eaLnBrk="1" hangingPunct="1">
              <a:lnSpc>
                <a:spcPct val="90000"/>
              </a:lnSpc>
              <a:buFont typeface="Wingdings 2" pitchFamily="18" charset="2"/>
              <a:buNone/>
            </a:pPr>
            <a:endParaRPr lang="en-US" sz="1400" smtClean="0">
              <a:ea typeface="ＭＳ Ｐゴシック" pitchFamily="34" charset="-128"/>
            </a:endParaRPr>
          </a:p>
          <a:p>
            <a:pPr eaLnBrk="1" hangingPunct="1">
              <a:lnSpc>
                <a:spcPct val="90000"/>
              </a:lnSpc>
              <a:buFont typeface="Wingdings 2" pitchFamily="18" charset="2"/>
              <a:buNone/>
            </a:pPr>
            <a:r>
              <a:rPr lang="en-US" sz="1400" smtClean="0">
                <a:ea typeface="ＭＳ Ｐゴシック" pitchFamily="34" charset="-128"/>
              </a:rPr>
              <a:t>_________________________________________________________________________</a:t>
            </a:r>
          </a:p>
          <a:p>
            <a:pPr eaLnBrk="1" hangingPunct="1">
              <a:lnSpc>
                <a:spcPct val="90000"/>
              </a:lnSpc>
              <a:buFont typeface="Wingdings 2" pitchFamily="18" charset="2"/>
              <a:buNone/>
            </a:pPr>
            <a:r>
              <a:rPr lang="en-US" sz="1400" b="1" smtClean="0">
                <a:ea typeface="ＭＳ Ｐゴシック" pitchFamily="34" charset="-128"/>
              </a:rPr>
              <a:t>Goal Two</a:t>
            </a:r>
          </a:p>
          <a:p>
            <a:pPr eaLnBrk="1" hangingPunct="1">
              <a:lnSpc>
                <a:spcPct val="90000"/>
              </a:lnSpc>
              <a:buFont typeface="Wingdings 2" pitchFamily="18" charset="2"/>
              <a:buNone/>
            </a:pPr>
            <a:r>
              <a:rPr lang="en-US" sz="1400" smtClean="0">
                <a:ea typeface="ＭＳ Ｐゴシック" pitchFamily="34" charset="-128"/>
              </a:rPr>
              <a:t>Goal Statement:</a:t>
            </a:r>
          </a:p>
          <a:p>
            <a:pPr eaLnBrk="1" hangingPunct="1">
              <a:lnSpc>
                <a:spcPct val="90000"/>
              </a:lnSpc>
              <a:buFont typeface="Wingdings 2" pitchFamily="18" charset="2"/>
              <a:buNone/>
            </a:pPr>
            <a:endParaRPr lang="en-US" sz="1400" smtClean="0">
              <a:ea typeface="ＭＳ Ｐゴシック" pitchFamily="34" charset="-128"/>
            </a:endParaRPr>
          </a:p>
          <a:p>
            <a:pPr eaLnBrk="1" hangingPunct="1">
              <a:lnSpc>
                <a:spcPct val="90000"/>
              </a:lnSpc>
              <a:buFont typeface="Wingdings 2" pitchFamily="18" charset="2"/>
              <a:buNone/>
            </a:pPr>
            <a:r>
              <a:rPr lang="en-US" sz="1400" smtClean="0">
                <a:ea typeface="ＭＳ Ｐゴシック" pitchFamily="34" charset="-128"/>
              </a:rPr>
              <a:t>Possible Barriers:</a:t>
            </a:r>
          </a:p>
          <a:p>
            <a:pPr eaLnBrk="1" hangingPunct="1">
              <a:lnSpc>
                <a:spcPct val="90000"/>
              </a:lnSpc>
              <a:buFont typeface="Wingdings 2" pitchFamily="18" charset="2"/>
              <a:buNone/>
            </a:pPr>
            <a:endParaRPr lang="en-US" sz="1400" smtClean="0">
              <a:ea typeface="ＭＳ Ｐゴシック" pitchFamily="34" charset="-128"/>
            </a:endParaRPr>
          </a:p>
          <a:p>
            <a:pPr eaLnBrk="1" hangingPunct="1">
              <a:lnSpc>
                <a:spcPct val="90000"/>
              </a:lnSpc>
              <a:buFont typeface="Wingdings 2" pitchFamily="18" charset="2"/>
              <a:buNone/>
            </a:pPr>
            <a:r>
              <a:rPr lang="en-US" sz="1400" smtClean="0">
                <a:ea typeface="ＭＳ Ｐゴシック" pitchFamily="34" charset="-128"/>
              </a:rPr>
              <a:t>Beginning Steps:</a:t>
            </a:r>
          </a:p>
          <a:p>
            <a:pPr eaLnBrk="1" hangingPunct="1">
              <a:lnSpc>
                <a:spcPct val="90000"/>
              </a:lnSpc>
              <a:buFont typeface="Wingdings 2" pitchFamily="18" charset="2"/>
              <a:buNone/>
            </a:pPr>
            <a:endParaRPr lang="en-US" sz="1400" smtClean="0">
              <a:ea typeface="ＭＳ Ｐゴシック" pitchFamily="34" charset="-128"/>
            </a:endParaRPr>
          </a:p>
          <a:p>
            <a:pPr eaLnBrk="1" hangingPunct="1">
              <a:lnSpc>
                <a:spcPct val="90000"/>
              </a:lnSpc>
              <a:buFont typeface="Wingdings 2" pitchFamily="18" charset="2"/>
              <a:buNone/>
            </a:pPr>
            <a:endParaRPr lang="en-US" sz="1400" smtClean="0">
              <a:ea typeface="ＭＳ Ｐゴシック" pitchFamily="34" charset="-128"/>
            </a:endParaRPr>
          </a:p>
          <a:p>
            <a:pPr eaLnBrk="1" hangingPunct="1">
              <a:lnSpc>
                <a:spcPct val="90000"/>
              </a:lnSpc>
              <a:buFont typeface="Wingdings 2" pitchFamily="18" charset="2"/>
              <a:buNone/>
            </a:pPr>
            <a:endParaRPr lang="en-US" sz="1400" smtClean="0">
              <a:ea typeface="ＭＳ Ｐゴシック" pitchFamily="34" charset="-12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r>
              <a:rPr lang="en-US" smtClean="0">
                <a:effectLst>
                  <a:outerShdw blurRad="38100" dist="38100" dir="2700000" algn="tl">
                    <a:srgbClr val="C0C0C0"/>
                  </a:outerShdw>
                </a:effectLst>
                <a:ea typeface="ＭＳ Ｐゴシック" pitchFamily="34" charset="-128"/>
              </a:rPr>
              <a:t>Resources</a:t>
            </a:r>
          </a:p>
        </p:txBody>
      </p:sp>
      <p:sp>
        <p:nvSpPr>
          <p:cNvPr id="31746" name="TextBox 3"/>
          <p:cNvSpPr txBox="1">
            <a:spLocks noChangeArrowheads="1"/>
          </p:cNvSpPr>
          <p:nvPr/>
        </p:nvSpPr>
        <p:spPr bwMode="auto">
          <a:xfrm>
            <a:off x="1752600" y="1524000"/>
            <a:ext cx="7010400" cy="4094163"/>
          </a:xfrm>
          <a:prstGeom prst="rect">
            <a:avLst/>
          </a:prstGeom>
          <a:noFill/>
          <a:ln w="9525">
            <a:noFill/>
            <a:miter lim="800000"/>
            <a:headEnd/>
            <a:tailEnd/>
          </a:ln>
        </p:spPr>
        <p:txBody>
          <a:bodyPr>
            <a:spAutoFit/>
          </a:bodyPr>
          <a:lstStyle/>
          <a:p>
            <a:endParaRPr lang="en-US" sz="2000">
              <a:latin typeface="Gill Sans MT" pitchFamily="34" charset="0"/>
            </a:endParaRPr>
          </a:p>
          <a:p>
            <a:r>
              <a:rPr lang="en-US" sz="2000">
                <a:latin typeface="Gill Sans MT" pitchFamily="34" charset="0"/>
              </a:rPr>
              <a:t>Waterman &amp; Rogers, 1996: Introduction to the FIRO_B. </a:t>
            </a:r>
          </a:p>
          <a:p>
            <a:r>
              <a:rPr lang="en-US" sz="2000">
                <a:latin typeface="Gill Sans MT" pitchFamily="34" charset="0"/>
              </a:rPr>
              <a:t>Consulting Psychological Press.</a:t>
            </a:r>
          </a:p>
          <a:p>
            <a:endParaRPr lang="en-US" sz="2000">
              <a:latin typeface="Gill Sans MT" pitchFamily="34" charset="0"/>
            </a:endParaRPr>
          </a:p>
          <a:p>
            <a:r>
              <a:rPr lang="en-US" sz="2000">
                <a:latin typeface="Gill Sans MT" pitchFamily="34" charset="0"/>
              </a:rPr>
              <a:t>Roger R. Pearlman, 2001: The Leadership Advantage Using the </a:t>
            </a:r>
          </a:p>
          <a:p>
            <a:r>
              <a:rPr lang="en-US" sz="2000">
                <a:latin typeface="Gill Sans MT" pitchFamily="34" charset="0"/>
              </a:rPr>
              <a:t>MBTI Tool for Effective Leadership. Consulting Psychological Press.</a:t>
            </a:r>
          </a:p>
          <a:p>
            <a:endParaRPr lang="en-US" sz="2000">
              <a:latin typeface="Gill Sans MT" pitchFamily="34" charset="0"/>
            </a:endParaRPr>
          </a:p>
          <a:p>
            <a:r>
              <a:rPr lang="en-US" sz="2000">
                <a:latin typeface="Gill Sans MT" pitchFamily="34" charset="0"/>
              </a:rPr>
              <a:t>Human Synergistics International, </a:t>
            </a:r>
          </a:p>
          <a:p>
            <a:r>
              <a:rPr lang="en-US" sz="2000">
                <a:latin typeface="Gill Sans MT" pitchFamily="34" charset="0"/>
              </a:rPr>
              <a:t>http://www.humansynergistics.com/site/default.aspx</a:t>
            </a:r>
          </a:p>
          <a:p>
            <a:endParaRPr lang="en-US" sz="2000">
              <a:latin typeface="Gill Sans MT" pitchFamily="34" charset="0"/>
            </a:endParaRPr>
          </a:p>
          <a:p>
            <a:r>
              <a:rPr lang="en-US" sz="2000">
                <a:latin typeface="Gill Sans MT" pitchFamily="34" charset="0"/>
              </a:rPr>
              <a:t>Univ. of Missouri Academic Leadership Development Program.</a:t>
            </a:r>
          </a:p>
          <a:p>
            <a:endParaRPr lang="en-US" sz="2000">
              <a:latin typeface="Gill Sans MT" pitchFamily="34" charset="0"/>
            </a:endParaRPr>
          </a:p>
          <a:p>
            <a:r>
              <a:rPr lang="en-US" sz="2000">
                <a:latin typeface="Gill Sans MT" pitchFamily="34" charset="0"/>
              </a:rPr>
              <a:t>SYMLOG Consulting Group, San Diego, CA.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r>
              <a:rPr lang="en-US" smtClean="0">
                <a:effectLst>
                  <a:outerShdw blurRad="38100" dist="38100" dir="2700000" algn="tl">
                    <a:srgbClr val="C0C0C0"/>
                  </a:outerShdw>
                </a:effectLst>
                <a:ea typeface="ＭＳ Ｐゴシック" pitchFamily="34" charset="-128"/>
              </a:rPr>
              <a:t>What is Leadership?</a:t>
            </a:r>
          </a:p>
        </p:txBody>
      </p:sp>
      <p:sp>
        <p:nvSpPr>
          <p:cNvPr id="15362" name="Content Placeholder 2"/>
          <p:cNvSpPr>
            <a:spLocks noGrp="1"/>
          </p:cNvSpPr>
          <p:nvPr>
            <p:ph idx="1"/>
          </p:nvPr>
        </p:nvSpPr>
        <p:spPr/>
        <p:txBody>
          <a:bodyPr/>
          <a:lstStyle/>
          <a:p>
            <a:pPr eaLnBrk="1" hangingPunct="1"/>
            <a:r>
              <a:rPr lang="en-US" smtClean="0">
                <a:ea typeface="ＭＳ Ｐゴシック" pitchFamily="34" charset="-128"/>
              </a:rPr>
              <a:t>The ability to guide, direct, or influence people</a:t>
            </a:r>
          </a:p>
          <a:p>
            <a:pPr eaLnBrk="1" hangingPunct="1"/>
            <a:endParaRPr lang="en-US" smtClean="0">
              <a:ea typeface="ＭＳ Ｐゴシック" pitchFamily="34" charset="-128"/>
            </a:endParaRPr>
          </a:p>
          <a:p>
            <a:pPr eaLnBrk="1" hangingPunct="1"/>
            <a:r>
              <a:rPr lang="en-US" smtClean="0">
                <a:ea typeface="ＭＳ Ｐゴシック" pitchFamily="34" charset="-128"/>
              </a:rPr>
              <a:t>Guidance or direction</a:t>
            </a:r>
          </a:p>
          <a:p>
            <a:pPr eaLnBrk="1" hangingPunct="1"/>
            <a:endParaRPr lang="en-US" smtClean="0">
              <a:ea typeface="ＭＳ Ｐゴシック" pitchFamily="34" charset="-128"/>
            </a:endParaRPr>
          </a:p>
          <a:p>
            <a:pPr eaLnBrk="1" hangingPunct="1"/>
            <a:r>
              <a:rPr lang="en-US" smtClean="0">
                <a:ea typeface="ＭＳ Ｐゴシック" pitchFamily="34" charset="-128"/>
              </a:rPr>
              <a:t>Office or position of leader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r>
              <a:rPr lang="en-US" smtClean="0">
                <a:effectLst>
                  <a:outerShdw blurRad="38100" dist="38100" dir="2700000" algn="tl">
                    <a:srgbClr val="C0C0C0"/>
                  </a:outerShdw>
                </a:effectLst>
                <a:ea typeface="ＭＳ Ｐゴシック" pitchFamily="34" charset="-128"/>
              </a:rPr>
              <a:t>Synonyms</a:t>
            </a:r>
          </a:p>
        </p:txBody>
      </p:sp>
      <p:graphicFrame>
        <p:nvGraphicFramePr>
          <p:cNvPr id="5" name="Diagram 4"/>
          <p:cNvGraphicFramePr/>
          <p:nvPr/>
        </p:nvGraphicFramePr>
        <p:xfrm>
          <a:off x="2209800" y="1524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r>
              <a:rPr lang="en-US" smtClean="0">
                <a:effectLst>
                  <a:outerShdw blurRad="38100" dist="38100" dir="2700000" algn="tl">
                    <a:srgbClr val="C0C0C0"/>
                  </a:outerShdw>
                </a:effectLst>
                <a:ea typeface="ＭＳ Ｐゴシック" pitchFamily="34" charset="-128"/>
              </a:rPr>
              <a:t>Definition</a:t>
            </a:r>
          </a:p>
        </p:txBody>
      </p:sp>
      <p:sp>
        <p:nvSpPr>
          <p:cNvPr id="17410" name="Content Placeholder 2"/>
          <p:cNvSpPr>
            <a:spLocks noGrp="1"/>
          </p:cNvSpPr>
          <p:nvPr>
            <p:ph idx="1"/>
          </p:nvPr>
        </p:nvSpPr>
        <p:spPr/>
        <p:txBody>
          <a:bodyPr/>
          <a:lstStyle/>
          <a:p>
            <a:pPr eaLnBrk="1" hangingPunct="1">
              <a:buFont typeface="Wingdings 2" pitchFamily="18" charset="2"/>
              <a:buNone/>
            </a:pPr>
            <a:r>
              <a:rPr lang="en-US" smtClean="0">
                <a:ea typeface="ＭＳ Ｐゴシック" pitchFamily="34" charset="-128"/>
              </a:rPr>
              <a:t>	Leadership is a process that unifies diverse groups of people to work effectively as a team toward common purpose under varied and often difficult circumstances, through:</a:t>
            </a:r>
          </a:p>
          <a:p>
            <a:pPr eaLnBrk="1" hangingPunct="1"/>
            <a:r>
              <a:rPr lang="en-US" smtClean="0">
                <a:ea typeface="ＭＳ Ｐゴシック" pitchFamily="34" charset="-128"/>
              </a:rPr>
              <a:t>the elimination of scapegoating;</a:t>
            </a:r>
          </a:p>
          <a:p>
            <a:pPr eaLnBrk="1" hangingPunct="1"/>
            <a:r>
              <a:rPr lang="en-US" smtClean="0">
                <a:ea typeface="ＭＳ Ｐゴシック" pitchFamily="34" charset="-128"/>
              </a:rPr>
              <a:t>the maximization of mediation; and</a:t>
            </a:r>
          </a:p>
          <a:p>
            <a:pPr eaLnBrk="1" hangingPunct="1"/>
            <a:r>
              <a:rPr lang="en-US" smtClean="0">
                <a:ea typeface="ＭＳ Ｐゴシック" pitchFamily="34" charset="-128"/>
              </a:rPr>
              <a:t>the judicious use of power.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514600"/>
            <a:ext cx="7497763" cy="1143000"/>
          </a:xfrm>
        </p:spPr>
        <p:txBody>
          <a:bodyPr/>
          <a:lstStyle/>
          <a:p>
            <a:pPr algn="ctr" eaLnBrk="1" hangingPunct="1"/>
            <a:r>
              <a:rPr lang="en-US" sz="3200" smtClean="0">
                <a:effectLst>
                  <a:outerShdw blurRad="38100" dist="38100" dir="2700000" algn="tl">
                    <a:srgbClr val="C0C0C0"/>
                  </a:outerShdw>
                </a:effectLst>
                <a:ea typeface="ＭＳ Ｐゴシック" pitchFamily="34" charset="-128"/>
              </a:rPr>
              <a:t>How will you recognize your leadership style?</a:t>
            </a:r>
            <a:br>
              <a:rPr lang="en-US" sz="3200" smtClean="0">
                <a:effectLst>
                  <a:outerShdw blurRad="38100" dist="38100" dir="2700000" algn="tl">
                    <a:srgbClr val="C0C0C0"/>
                  </a:outerShdw>
                </a:effectLst>
                <a:ea typeface="ＭＳ Ｐゴシック" pitchFamily="34" charset="-128"/>
              </a:rPr>
            </a:br>
            <a:endParaRPr lang="en-US" sz="3200" smtClean="0">
              <a:effectLst>
                <a:outerShdw blurRad="38100" dist="38100" dir="2700000" algn="tl">
                  <a:srgbClr val="C0C0C0"/>
                </a:outerShdw>
              </a:effectLst>
              <a:ea typeface="ＭＳ Ｐゴシック" pitchFamily="34" charset="-12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en-US" smtClean="0">
                <a:effectLst>
                  <a:outerShdw blurRad="38100" dist="38100" dir="2700000" algn="tl">
                    <a:srgbClr val="C0C0C0"/>
                  </a:outerShdw>
                </a:effectLst>
                <a:ea typeface="ＭＳ Ｐゴシック" pitchFamily="34" charset="-128"/>
              </a:rPr>
              <a:t>Common Assessment Tools</a:t>
            </a:r>
          </a:p>
        </p:txBody>
      </p:sp>
      <p:sp>
        <p:nvSpPr>
          <p:cNvPr id="19458" name="Content Placeholder 2"/>
          <p:cNvSpPr>
            <a:spLocks noGrp="1"/>
          </p:cNvSpPr>
          <p:nvPr>
            <p:ph idx="1"/>
          </p:nvPr>
        </p:nvSpPr>
        <p:spPr>
          <a:xfrm>
            <a:off x="1435100" y="1600200"/>
            <a:ext cx="7499350" cy="4800600"/>
          </a:xfrm>
        </p:spPr>
        <p:txBody>
          <a:bodyPr/>
          <a:lstStyle/>
          <a:p>
            <a:pPr eaLnBrk="1" hangingPunct="1"/>
            <a:r>
              <a:rPr lang="en-US" sz="2800" smtClean="0">
                <a:ea typeface="ＭＳ Ｐゴシック" pitchFamily="34" charset="-128"/>
              </a:rPr>
              <a:t>FIRO-B</a:t>
            </a:r>
            <a:r>
              <a:rPr lang="en-US" sz="2800" baseline="30000" smtClean="0">
                <a:ea typeface="ＭＳ Ｐゴシック" pitchFamily="34" charset="-128"/>
              </a:rPr>
              <a:t>®</a:t>
            </a:r>
            <a:r>
              <a:rPr lang="en-US" sz="2800" smtClean="0">
                <a:ea typeface="ＭＳ Ｐゴシック" pitchFamily="34" charset="-128"/>
              </a:rPr>
              <a:t> (Fundamental Interpersonal Relations Orientation Behavior™) </a:t>
            </a:r>
            <a:r>
              <a:rPr lang="en-US" sz="2800" smtClean="0">
                <a:solidFill>
                  <a:srgbClr val="0000FF"/>
                </a:solidFill>
                <a:ea typeface="ＭＳ Ｐゴシック" pitchFamily="34" charset="-128"/>
              </a:rPr>
              <a:t>– page 2 of handout</a:t>
            </a:r>
          </a:p>
          <a:p>
            <a:pPr eaLnBrk="1" hangingPunct="1">
              <a:buFont typeface="Wingdings 2" pitchFamily="18" charset="2"/>
              <a:buNone/>
            </a:pPr>
            <a:r>
              <a:rPr lang="en-US" sz="2800" smtClean="0">
                <a:ea typeface="ＭＳ Ｐゴシック" pitchFamily="34" charset="-128"/>
              </a:rPr>
              <a:t>	</a:t>
            </a:r>
            <a:r>
              <a:rPr lang="en-US" sz="2000" smtClean="0">
                <a:ea typeface="ＭＳ Ｐゴシック" pitchFamily="34" charset="-128"/>
              </a:rPr>
              <a:t>—Based on 3 basic interpersonal needs: </a:t>
            </a:r>
            <a:r>
              <a:rPr lang="en-US" sz="2000" i="1" smtClean="0">
                <a:ea typeface="ＭＳ Ｐゴシック" pitchFamily="34" charset="-128"/>
              </a:rPr>
              <a:t>inclusion, control, affection</a:t>
            </a:r>
            <a:r>
              <a:rPr lang="en-US" sz="2000" smtClean="0">
                <a:ea typeface="ＭＳ Ｐゴシック" pitchFamily="34" charset="-128"/>
              </a:rPr>
              <a:t> </a:t>
            </a:r>
          </a:p>
          <a:p>
            <a:pPr eaLnBrk="1" hangingPunct="1"/>
            <a:r>
              <a:rPr lang="en-US" sz="2800" smtClean="0">
                <a:ea typeface="ＭＳ Ｐゴシック" pitchFamily="34" charset="-128"/>
              </a:rPr>
              <a:t>MBIT</a:t>
            </a:r>
            <a:r>
              <a:rPr lang="en-US" sz="2800" baseline="30000" smtClean="0">
                <a:ea typeface="ＭＳ Ｐゴシック" pitchFamily="34" charset="-128"/>
              </a:rPr>
              <a:t>®</a:t>
            </a:r>
            <a:r>
              <a:rPr lang="en-US" sz="2800" smtClean="0">
                <a:ea typeface="ＭＳ Ｐゴシック" pitchFamily="34" charset="-128"/>
              </a:rPr>
              <a:t> (Myers-Briggs Type Indicator</a:t>
            </a:r>
            <a:r>
              <a:rPr lang="en-US" sz="2800" baseline="30000" smtClean="0">
                <a:ea typeface="ＭＳ Ｐゴシック" pitchFamily="34" charset="-128"/>
              </a:rPr>
              <a:t>®</a:t>
            </a:r>
            <a:r>
              <a:rPr lang="en-US" sz="2800" smtClean="0">
                <a:ea typeface="ＭＳ Ｐゴシック" pitchFamily="34" charset="-128"/>
              </a:rPr>
              <a:t>)**</a:t>
            </a:r>
          </a:p>
          <a:p>
            <a:pPr eaLnBrk="1" hangingPunct="1">
              <a:buFont typeface="Wingdings 2" pitchFamily="18" charset="2"/>
              <a:buNone/>
            </a:pPr>
            <a:r>
              <a:rPr lang="en-US" smtClean="0">
                <a:ea typeface="ＭＳ Ｐゴシック" pitchFamily="34" charset="-128"/>
              </a:rPr>
              <a:t>	</a:t>
            </a:r>
            <a:r>
              <a:rPr lang="en-US" sz="2000" smtClean="0">
                <a:ea typeface="ＭＳ Ｐゴシック" pitchFamily="34" charset="-128"/>
              </a:rPr>
              <a:t>—Based on preferences/behaviors</a:t>
            </a:r>
            <a:endParaRPr lang="en-US" sz="1800" i="1" smtClean="0">
              <a:ea typeface="ＭＳ Ｐゴシック" pitchFamily="34" charset="-128"/>
            </a:endParaRPr>
          </a:p>
          <a:p>
            <a:pPr eaLnBrk="1" hangingPunct="1"/>
            <a:r>
              <a:rPr lang="en-US" sz="2800" smtClean="0">
                <a:ea typeface="ＭＳ Ｐゴシック" pitchFamily="34" charset="-128"/>
              </a:rPr>
              <a:t>SYMLOG (Systematic Multiple Level Observation of Groups)</a:t>
            </a:r>
          </a:p>
          <a:p>
            <a:pPr eaLnBrk="1" hangingPunct="1">
              <a:buFont typeface="Wingdings 2" pitchFamily="18" charset="2"/>
              <a:buNone/>
            </a:pPr>
            <a:r>
              <a:rPr lang="en-US" sz="2000" smtClean="0">
                <a:ea typeface="ＭＳ Ｐゴシック" pitchFamily="34" charset="-128"/>
              </a:rPr>
              <a:t>	—Based on ratings by coworkers</a:t>
            </a:r>
          </a:p>
          <a:p>
            <a:pPr eaLnBrk="1" hangingPunct="1">
              <a:buFont typeface="Wingdings 2" pitchFamily="18" charset="2"/>
              <a:buNone/>
            </a:pPr>
            <a:endParaRPr lang="en-US" sz="2000" smtClean="0">
              <a:ea typeface="ＭＳ Ｐゴシック" pitchFamily="34" charset="-128"/>
            </a:endParaRPr>
          </a:p>
          <a:p>
            <a:pPr eaLnBrk="1" hangingPunct="1">
              <a:buFont typeface="Wingdings 2" pitchFamily="18" charset="2"/>
              <a:buNone/>
            </a:pPr>
            <a:r>
              <a:rPr lang="en-US" sz="2000" smtClean="0">
                <a:solidFill>
                  <a:srgbClr val="FF0000"/>
                </a:solidFill>
                <a:ea typeface="ＭＳ Ｐゴシック" pitchFamily="34" charset="-128"/>
              </a:rPr>
              <a:t>	</a:t>
            </a:r>
            <a:r>
              <a:rPr lang="en-US" sz="2000" smtClean="0">
                <a:solidFill>
                  <a:srgbClr val="0000FF"/>
                </a:solidFill>
                <a:ea typeface="ＭＳ Ｐゴシック" pitchFamily="34" charset="-128"/>
              </a:rPr>
              <a:t>**</a:t>
            </a:r>
            <a:r>
              <a:rPr lang="en-US" sz="2800" smtClean="0">
                <a:solidFill>
                  <a:srgbClr val="0000FF"/>
                </a:solidFill>
                <a:ea typeface="ＭＳ Ｐゴシック" pitchFamily="34" charset="-128"/>
              </a:rPr>
              <a:t>We will focus on MBTI</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r>
              <a:rPr lang="en-US" smtClean="0">
                <a:effectLst>
                  <a:outerShdw blurRad="38100" dist="38100" dir="2700000" algn="tl">
                    <a:srgbClr val="C0C0C0"/>
                  </a:outerShdw>
                </a:effectLst>
                <a:ea typeface="ＭＳ Ｐゴシック" pitchFamily="34" charset="-128"/>
              </a:rPr>
              <a:t>The MBIT</a:t>
            </a:r>
            <a:r>
              <a:rPr lang="en-US" baseline="30000" smtClean="0">
                <a:effectLst>
                  <a:outerShdw blurRad="38100" dist="38100" dir="2700000" algn="tl">
                    <a:srgbClr val="C0C0C0"/>
                  </a:outerShdw>
                </a:effectLst>
                <a:ea typeface="ＭＳ Ｐゴシック" pitchFamily="34" charset="-128"/>
              </a:rPr>
              <a:t>®</a:t>
            </a:r>
            <a:r>
              <a:rPr lang="en-US" smtClean="0">
                <a:effectLst>
                  <a:outerShdw blurRad="38100" dist="38100" dir="2700000" algn="tl">
                    <a:srgbClr val="C0C0C0"/>
                  </a:outerShdw>
                </a:effectLst>
                <a:ea typeface="ＭＳ Ｐゴシック" pitchFamily="34" charset="-128"/>
              </a:rPr>
              <a:t> Tool</a:t>
            </a:r>
          </a:p>
        </p:txBody>
      </p:sp>
      <p:graphicFrame>
        <p:nvGraphicFramePr>
          <p:cNvPr id="4" name="Content Placeholder 3"/>
          <p:cNvGraphicFramePr>
            <a:graphicFrameLocks noGrp="1"/>
          </p:cNvGraphicFramePr>
          <p:nvPr>
            <p:ph idx="1"/>
          </p:nvPr>
        </p:nvGraphicFramePr>
        <p:xfrm>
          <a:off x="1435100" y="1447800"/>
          <a:ext cx="7499350" cy="4236664"/>
        </p:xfrm>
        <a:graphic>
          <a:graphicData uri="http://schemas.openxmlformats.org/drawingml/2006/table">
            <a:tbl>
              <a:tblPr/>
              <a:tblGrid>
                <a:gridCol w="2500313"/>
                <a:gridCol w="2498725"/>
                <a:gridCol w="2500312"/>
              </a:tblGrid>
              <a:tr h="10056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FFFFFF"/>
                          </a:solidFill>
                          <a:effectLst/>
                          <a:latin typeface="Gill Sans MT" charset="0"/>
                          <a:ea typeface="ＭＳ Ｐゴシック" charset="0"/>
                          <a:cs typeface="ＭＳ Ｐゴシック" charset="0"/>
                        </a:rPr>
                        <a:t>ENERGY</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FFFFFF"/>
                          </a:solidFill>
                          <a:effectLst/>
                          <a:latin typeface="Gill Sans MT" charset="0"/>
                          <a:ea typeface="ＭＳ Ｐゴシック" charset="0"/>
                          <a:cs typeface="ＭＳ Ｐゴシック" charset="0"/>
                        </a:rPr>
                        <a:t>EXTRAVERSION (E)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FFFFFF"/>
                          </a:solidFill>
                          <a:effectLst/>
                          <a:latin typeface="Gill Sans MT" charset="0"/>
                          <a:ea typeface="ＭＳ Ｐゴシック" charset="0"/>
                          <a:cs typeface="ＭＳ Ｐゴシック" charset="0"/>
                        </a:rPr>
                        <a:t>Focus on your outside world &amp;  get energy through interacting with people and doing things</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FFFFFF"/>
                          </a:solidFill>
                          <a:effectLst/>
                          <a:latin typeface="Gill Sans MT" charset="0"/>
                          <a:ea typeface="ＭＳ Ｐゴシック" charset="0"/>
                          <a:cs typeface="ＭＳ Ｐゴシック" charset="0"/>
                        </a:rPr>
                        <a:t>INTROVERSION (I)</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FFFFFF"/>
                          </a:solidFill>
                          <a:effectLst/>
                          <a:latin typeface="Gill Sans MT" charset="0"/>
                          <a:ea typeface="ＭＳ Ｐゴシック" charset="0"/>
                          <a:cs typeface="ＭＳ Ｐゴシック" charset="0"/>
                        </a:rPr>
                        <a:t>Focus on your inner world &amp; get energy through reflecting on information, ideas, and concepts</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0056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Gill Sans MT" charset="0"/>
                          <a:ea typeface="ＭＳ Ｐゴシック" charset="0"/>
                          <a:cs typeface="ＭＳ Ｐゴシック" charset="0"/>
                        </a:rPr>
                        <a:t>INFORMATION</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Gill Sans MT" charset="0"/>
                          <a:ea typeface="ＭＳ Ｐゴシック" charset="0"/>
                          <a:cs typeface="ＭＳ Ｐゴシック" charset="0"/>
                        </a:rPr>
                        <a:t>SENSING (S)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Gill Sans MT" charset="0"/>
                          <a:ea typeface="ＭＳ Ｐゴシック" charset="0"/>
                          <a:cs typeface="ＭＳ Ｐゴシック" charset="0"/>
                        </a:rPr>
                        <a:t>Notice &amp; trust facts, details, and present realities</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Gill Sans MT" charset="0"/>
                          <a:ea typeface="ＭＳ Ｐゴシック" charset="0"/>
                          <a:cs typeface="ＭＳ Ｐゴシック" charset="0"/>
                        </a:rPr>
                        <a:t>INTUITION (I)</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Gill Sans MT" charset="0"/>
                          <a:ea typeface="ＭＳ Ｐゴシック" charset="0"/>
                          <a:cs typeface="ＭＳ Ｐゴシック" charset="0"/>
                        </a:rPr>
                        <a:t>Attend to &amp; trust interrelationships, theories, &amp; future possibilities</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r>
              <a:tr h="10056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Gill Sans MT" charset="0"/>
                          <a:ea typeface="ＭＳ Ｐゴシック" charset="0"/>
                          <a:cs typeface="ＭＳ Ｐゴシック" charset="0"/>
                        </a:rPr>
                        <a:t>DECISION</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Gill Sans MT" charset="0"/>
                          <a:ea typeface="ＭＳ Ｐゴシック" charset="0"/>
                          <a:cs typeface="ＭＳ Ｐゴシック" charset="0"/>
                        </a:rPr>
                        <a:t>THINKING (T)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Gill Sans MT" charset="0"/>
                          <a:ea typeface="ＭＳ Ｐゴシック" charset="0"/>
                          <a:cs typeface="ＭＳ Ｐゴシック" charset="0"/>
                        </a:rPr>
                        <a:t>Make decisions using logical, objective analysis</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Gill Sans MT" charset="0"/>
                          <a:ea typeface="ＭＳ Ｐゴシック" charset="0"/>
                          <a:cs typeface="ＭＳ Ｐゴシック" charset="0"/>
                        </a:rPr>
                        <a:t>FEELING (F)</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Gill Sans MT" charset="0"/>
                          <a:ea typeface="ＭＳ Ｐゴシック" charset="0"/>
                          <a:cs typeface="ＭＳ Ｐゴシック" charset="0"/>
                        </a:rPr>
                        <a:t>Make decisions to create harmony by applying person-centered values</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r>
              <a:tr h="10056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Gill Sans MT" charset="0"/>
                          <a:ea typeface="ＭＳ Ｐゴシック" charset="0"/>
                          <a:cs typeface="ＭＳ Ｐゴシック" charset="0"/>
                        </a:rPr>
                        <a:t>LIFESTYLE</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Gill Sans MT" charset="0"/>
                          <a:ea typeface="ＭＳ Ｐゴシック" charset="0"/>
                          <a:cs typeface="ＭＳ Ｐゴシック" charset="0"/>
                        </a:rPr>
                        <a:t>JUDGING (J)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Gill Sans MT" charset="0"/>
                          <a:ea typeface="ＭＳ Ｐゴシック" charset="0"/>
                          <a:cs typeface="ＭＳ Ｐゴシック" charset="0"/>
                        </a:rPr>
                        <a:t>Prefer to be organized &amp; orderly &amp; to make decisions quickly</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Gill Sans MT" charset="0"/>
                          <a:ea typeface="ＭＳ Ｐゴシック" charset="0"/>
                          <a:cs typeface="ＭＳ Ｐゴシック" charset="0"/>
                        </a:rPr>
                        <a:t>PERCEIVING (P)</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Gill Sans MT" charset="0"/>
                          <a:ea typeface="ＭＳ Ｐゴシック" charset="0"/>
                          <a:cs typeface="ＭＳ Ｐゴシック" charset="0"/>
                        </a:rPr>
                        <a:t>Prefer to be flexible &amp; adaptable &amp; to keep options open</a:t>
                      </a:r>
                    </a:p>
                  </a:txBody>
                  <a:tcPr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r>
            </a:tbl>
          </a:graphicData>
        </a:graphic>
      </p:graphicFrame>
      <p:sp>
        <p:nvSpPr>
          <p:cNvPr id="20504" name="TextBox 4"/>
          <p:cNvSpPr txBox="1">
            <a:spLocks noChangeArrowheads="1"/>
          </p:cNvSpPr>
          <p:nvPr/>
        </p:nvSpPr>
        <p:spPr bwMode="auto">
          <a:xfrm>
            <a:off x="2743200" y="6096000"/>
            <a:ext cx="5434013" cy="369888"/>
          </a:xfrm>
          <a:prstGeom prst="rect">
            <a:avLst/>
          </a:prstGeom>
          <a:noFill/>
          <a:ln w="9525">
            <a:noFill/>
            <a:miter lim="800000"/>
            <a:headEnd/>
            <a:tailEnd/>
          </a:ln>
        </p:spPr>
        <p:txBody>
          <a:bodyPr wrap="none">
            <a:spAutoFit/>
          </a:bodyPr>
          <a:lstStyle/>
          <a:p>
            <a:r>
              <a:rPr lang="en-US">
                <a:solidFill>
                  <a:srgbClr val="0000FF"/>
                </a:solidFill>
              </a:rPr>
              <a:t>See pages 3-5 of handout for additional information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0"/>
            <a:ext cx="7499350" cy="1143000"/>
          </a:xfrm>
        </p:spPr>
        <p:txBody>
          <a:bodyPr/>
          <a:lstStyle/>
          <a:p>
            <a:pPr algn="ctr" eaLnBrk="1" hangingPunct="1"/>
            <a:r>
              <a:rPr lang="en-US" sz="3200" smtClean="0">
                <a:effectLst>
                  <a:outerShdw blurRad="38100" dist="38100" dir="2700000" algn="tl">
                    <a:srgbClr val="C0C0C0"/>
                  </a:outerShdw>
                </a:effectLst>
                <a:ea typeface="ＭＳ Ｐゴシック" pitchFamily="34" charset="-128"/>
              </a:rPr>
              <a:t>Group Exercise</a:t>
            </a:r>
            <a:br>
              <a:rPr lang="en-US" sz="3200" smtClean="0">
                <a:effectLst>
                  <a:outerShdw blurRad="38100" dist="38100" dir="2700000" algn="tl">
                    <a:srgbClr val="C0C0C0"/>
                  </a:outerShdw>
                </a:effectLst>
                <a:ea typeface="ＭＳ Ｐゴシック" pitchFamily="34" charset="-128"/>
              </a:rPr>
            </a:br>
            <a:r>
              <a:rPr lang="en-US" sz="3200" smtClean="0">
                <a:effectLst>
                  <a:outerShdw blurRad="38100" dist="38100" dir="2700000" algn="tl">
                    <a:srgbClr val="C0C0C0"/>
                  </a:outerShdw>
                </a:effectLst>
                <a:ea typeface="ＭＳ Ｐゴシック" pitchFamily="34" charset="-128"/>
              </a:rPr>
              <a:t>(20 minutes)</a:t>
            </a:r>
          </a:p>
        </p:txBody>
      </p:sp>
      <p:sp>
        <p:nvSpPr>
          <p:cNvPr id="21506" name="Content Placeholder 2"/>
          <p:cNvSpPr>
            <a:spLocks noGrp="1"/>
          </p:cNvSpPr>
          <p:nvPr>
            <p:ph idx="1"/>
          </p:nvPr>
        </p:nvSpPr>
        <p:spPr>
          <a:xfrm>
            <a:off x="1435100" y="1143000"/>
            <a:ext cx="7499350" cy="5486400"/>
          </a:xfrm>
        </p:spPr>
        <p:txBody>
          <a:bodyPr/>
          <a:lstStyle/>
          <a:p>
            <a:pPr eaLnBrk="1" hangingPunct="1">
              <a:buFont typeface="Wingdings 2" pitchFamily="18" charset="2"/>
              <a:buNone/>
            </a:pPr>
            <a:r>
              <a:rPr lang="en-US" sz="2000" i="1" smtClean="0">
                <a:ea typeface="ＭＳ Ｐゴシック" pitchFamily="34" charset="-128"/>
              </a:rPr>
              <a:t>Examining Everyday Behaviors and the MBTI Preferences</a:t>
            </a:r>
          </a:p>
          <a:p>
            <a:pPr eaLnBrk="1" hangingPunct="1"/>
            <a:r>
              <a:rPr lang="en-US" sz="2000" smtClean="0">
                <a:ea typeface="ＭＳ Ｐゴシック" pitchFamily="34" charset="-128"/>
              </a:rPr>
              <a:t>The extraversion-introversion dichotomy</a:t>
            </a:r>
          </a:p>
          <a:p>
            <a:pPr eaLnBrk="1" hangingPunct="1"/>
            <a:r>
              <a:rPr lang="en-US" sz="2000" smtClean="0">
                <a:ea typeface="ＭＳ Ｐゴシック" pitchFamily="34" charset="-128"/>
              </a:rPr>
              <a:t>The sensing-intuition dichotomy</a:t>
            </a:r>
          </a:p>
          <a:p>
            <a:pPr eaLnBrk="1" hangingPunct="1"/>
            <a:r>
              <a:rPr lang="en-US" sz="2000" smtClean="0">
                <a:ea typeface="ＭＳ Ｐゴシック" pitchFamily="34" charset="-128"/>
              </a:rPr>
              <a:t>The thinking-feeling dichotomy</a:t>
            </a:r>
          </a:p>
          <a:p>
            <a:pPr eaLnBrk="1" hangingPunct="1"/>
            <a:r>
              <a:rPr lang="en-US" sz="2000" smtClean="0">
                <a:ea typeface="ＭＳ Ｐゴシック" pitchFamily="34" charset="-128"/>
              </a:rPr>
              <a:t>The judging-perceiving dichotomy</a:t>
            </a:r>
          </a:p>
          <a:p>
            <a:pPr eaLnBrk="1" hangingPunct="1"/>
            <a:endParaRPr lang="en-US" sz="2000" smtClean="0">
              <a:ea typeface="ＭＳ Ｐゴシック" pitchFamily="34" charset="-128"/>
            </a:endParaRPr>
          </a:p>
          <a:p>
            <a:pPr eaLnBrk="1" hangingPunct="1">
              <a:buFont typeface="Wingdings 2" pitchFamily="18" charset="2"/>
              <a:buNone/>
            </a:pPr>
            <a:r>
              <a:rPr lang="en-US" sz="2000" smtClean="0">
                <a:solidFill>
                  <a:srgbClr val="0000FF"/>
                </a:solidFill>
                <a:ea typeface="ＭＳ Ｐゴシック" pitchFamily="34" charset="-128"/>
              </a:rPr>
              <a:t>What is your behavior style? As a group, discuss and list examples of how you have seen one of two of these preference dichotomies (assigned) play out at work or home.  You can share personal examples of how this preference influences you; or examples of things you have observed in others.</a:t>
            </a:r>
          </a:p>
          <a:p>
            <a:pPr eaLnBrk="1" hangingPunct="1">
              <a:buFont typeface="Wingdings 2" pitchFamily="18" charset="2"/>
              <a:buNone/>
            </a:pPr>
            <a:endParaRPr lang="en-US" sz="2000" smtClean="0">
              <a:solidFill>
                <a:srgbClr val="0000FF"/>
              </a:solidFill>
              <a:ea typeface="ＭＳ Ｐゴシック" pitchFamily="34" charset="-128"/>
            </a:endParaRPr>
          </a:p>
          <a:p>
            <a:pPr eaLnBrk="1" hangingPunct="1">
              <a:buFont typeface="Wingdings 2" pitchFamily="18" charset="2"/>
              <a:buNone/>
            </a:pPr>
            <a:r>
              <a:rPr lang="en-US" sz="2000" smtClean="0">
                <a:solidFill>
                  <a:srgbClr val="0000FF"/>
                </a:solidFill>
                <a:ea typeface="ＭＳ Ｐゴシック" pitchFamily="34" charset="-128"/>
              </a:rPr>
              <a:t>Each group will be asked to share a few examples.</a:t>
            </a:r>
          </a:p>
          <a:p>
            <a:pPr eaLnBrk="1" hangingPunct="1">
              <a:buFont typeface="Wingdings 2" pitchFamily="18" charset="2"/>
              <a:buNone/>
            </a:pPr>
            <a:endParaRPr lang="en-US" sz="2000" smtClean="0">
              <a:solidFill>
                <a:srgbClr val="FF0000"/>
              </a:solidFill>
              <a:ea typeface="ＭＳ Ｐゴシック" pitchFamily="34" charset="-128"/>
            </a:endParaRPr>
          </a:p>
          <a:p>
            <a:pPr algn="ctr" eaLnBrk="1" hangingPunct="1">
              <a:buFont typeface="Wingdings 2" pitchFamily="18" charset="2"/>
              <a:buNone/>
            </a:pPr>
            <a:r>
              <a:rPr lang="en-US" sz="2000" smtClean="0">
                <a:solidFill>
                  <a:srgbClr val="000000"/>
                </a:solidFill>
                <a:ea typeface="ＭＳ Ｐゴシック" pitchFamily="34" charset="-128"/>
              </a:rPr>
              <a:t>See pages 6-7 of handout</a:t>
            </a:r>
            <a:endParaRPr lang="en-US" sz="2400" smtClean="0">
              <a:solidFill>
                <a:srgbClr val="000000"/>
              </a:solidFill>
              <a:ea typeface="ＭＳ Ｐゴシック" pitchFamily="34" charset="-128"/>
            </a:endParaRPr>
          </a:p>
          <a:p>
            <a:pPr eaLnBrk="1" hangingPunct="1"/>
            <a:endParaRPr lang="en-US" sz="2400" smtClean="0">
              <a:ea typeface="ＭＳ Ｐゴシック" pitchFamily="34" charset="-12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r>
              <a:rPr lang="en-US" smtClean="0">
                <a:effectLst>
                  <a:outerShdw blurRad="38100" dist="38100" dir="2700000" algn="tl">
                    <a:srgbClr val="C0C0C0"/>
                  </a:outerShdw>
                </a:effectLst>
                <a:ea typeface="ＭＳ Ｐゴシック" pitchFamily="34" charset="-128"/>
              </a:rPr>
              <a:t>Your Leadership Skill</a:t>
            </a:r>
          </a:p>
        </p:txBody>
      </p:sp>
      <p:sp>
        <p:nvSpPr>
          <p:cNvPr id="22530" name="Content Placeholder 2"/>
          <p:cNvSpPr>
            <a:spLocks noGrp="1"/>
          </p:cNvSpPr>
          <p:nvPr>
            <p:ph idx="1"/>
          </p:nvPr>
        </p:nvSpPr>
        <p:spPr>
          <a:xfrm>
            <a:off x="1435100" y="1447800"/>
            <a:ext cx="7499350" cy="5181600"/>
          </a:xfrm>
        </p:spPr>
        <p:txBody>
          <a:bodyPr/>
          <a:lstStyle/>
          <a:p>
            <a:pPr eaLnBrk="1" hangingPunct="1">
              <a:lnSpc>
                <a:spcPct val="80000"/>
              </a:lnSpc>
            </a:pPr>
            <a:r>
              <a:rPr lang="en-US" sz="3000" smtClean="0">
                <a:ea typeface="ＭＳ Ｐゴシック" pitchFamily="34" charset="-128"/>
              </a:rPr>
              <a:t>Case study – imagine you as a leader in your unit.</a:t>
            </a:r>
          </a:p>
          <a:p>
            <a:pPr eaLnBrk="1" hangingPunct="1">
              <a:lnSpc>
                <a:spcPct val="80000"/>
              </a:lnSpc>
            </a:pPr>
            <a:endParaRPr lang="en-US" sz="3000" smtClean="0">
              <a:ea typeface="ＭＳ Ｐゴシック" pitchFamily="34" charset="-128"/>
            </a:endParaRPr>
          </a:p>
          <a:p>
            <a:pPr eaLnBrk="1" hangingPunct="1">
              <a:lnSpc>
                <a:spcPct val="80000"/>
              </a:lnSpc>
            </a:pPr>
            <a:r>
              <a:rPr lang="en-US" sz="3000" smtClean="0">
                <a:ea typeface="ＭＳ Ｐゴシック" pitchFamily="34" charset="-128"/>
              </a:rPr>
              <a:t>Three essential components of successful project management:</a:t>
            </a:r>
          </a:p>
          <a:p>
            <a:pPr eaLnBrk="1" hangingPunct="1">
              <a:lnSpc>
                <a:spcPct val="80000"/>
              </a:lnSpc>
              <a:buFont typeface="Wingdings 2" pitchFamily="18" charset="2"/>
              <a:buNone/>
            </a:pPr>
            <a:r>
              <a:rPr lang="en-US" sz="3000" smtClean="0">
                <a:ea typeface="ＭＳ Ｐゴシック" pitchFamily="34" charset="-128"/>
              </a:rPr>
              <a:t>	</a:t>
            </a:r>
            <a:r>
              <a:rPr lang="en-US" sz="2200" smtClean="0">
                <a:ea typeface="ＭＳ Ｐゴシック" pitchFamily="34" charset="-128"/>
              </a:rPr>
              <a:t>1. Running effective meetings</a:t>
            </a:r>
          </a:p>
          <a:p>
            <a:pPr eaLnBrk="1" hangingPunct="1">
              <a:lnSpc>
                <a:spcPct val="80000"/>
              </a:lnSpc>
              <a:buFont typeface="Wingdings 2" pitchFamily="18" charset="2"/>
              <a:buNone/>
            </a:pPr>
            <a:r>
              <a:rPr lang="en-US" sz="2200" smtClean="0">
                <a:ea typeface="ＭＳ Ｐゴシック" pitchFamily="34" charset="-128"/>
              </a:rPr>
              <a:t>	2. Decision making</a:t>
            </a:r>
          </a:p>
          <a:p>
            <a:pPr eaLnBrk="1" hangingPunct="1">
              <a:lnSpc>
                <a:spcPct val="80000"/>
              </a:lnSpc>
              <a:buFont typeface="Wingdings 2" pitchFamily="18" charset="2"/>
              <a:buNone/>
            </a:pPr>
            <a:r>
              <a:rPr lang="en-US" sz="2200" smtClean="0">
                <a:ea typeface="ＭＳ Ｐゴシック" pitchFamily="34" charset="-128"/>
              </a:rPr>
              <a:t>	3. Influencing others</a:t>
            </a:r>
          </a:p>
          <a:p>
            <a:pPr eaLnBrk="1" hangingPunct="1">
              <a:lnSpc>
                <a:spcPct val="80000"/>
              </a:lnSpc>
            </a:pPr>
            <a:endParaRPr lang="en-US" sz="2200" smtClean="0">
              <a:ea typeface="ＭＳ Ｐゴシック" pitchFamily="34" charset="-128"/>
            </a:endParaRPr>
          </a:p>
          <a:p>
            <a:pPr eaLnBrk="1" hangingPunct="1">
              <a:lnSpc>
                <a:spcPct val="80000"/>
              </a:lnSpc>
            </a:pPr>
            <a:r>
              <a:rPr lang="en-US" sz="2800" smtClean="0">
                <a:ea typeface="ＭＳ Ｐゴシック" pitchFamily="34" charset="-128"/>
              </a:rPr>
              <a:t>The following three slides are left intentionally partially blank for discussion of best practice approaches during the workshop.</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Solstice.thmx</Template>
  <TotalTime>503</TotalTime>
  <Words>1055</Words>
  <Application>Microsoft Office PowerPoint</Application>
  <PresentationFormat>On-screen Show (4:3)</PresentationFormat>
  <Paragraphs>164</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ＭＳ Ｐゴシック</vt:lpstr>
      <vt:lpstr>Gill Sans MT</vt:lpstr>
      <vt:lpstr>Wingdings 2</vt:lpstr>
      <vt:lpstr>Verdana</vt:lpstr>
      <vt:lpstr>Calibri</vt:lpstr>
      <vt:lpstr>Solstice</vt:lpstr>
      <vt:lpstr>Tapping into your leadership skills</vt:lpstr>
      <vt:lpstr>What is Leadership?</vt:lpstr>
      <vt:lpstr>Synonyms</vt:lpstr>
      <vt:lpstr>Definition</vt:lpstr>
      <vt:lpstr>How will you recognize your leadership style? </vt:lpstr>
      <vt:lpstr>Common Assessment Tools</vt:lpstr>
      <vt:lpstr>The MBIT® Tool</vt:lpstr>
      <vt:lpstr>Group Exercise (20 minutes)</vt:lpstr>
      <vt:lpstr>Your Leadership Skill</vt:lpstr>
      <vt:lpstr>Running Effective Meetings</vt:lpstr>
      <vt:lpstr>Best practices approach</vt:lpstr>
      <vt:lpstr>Influencing</vt:lpstr>
      <vt:lpstr>Best practices approach</vt:lpstr>
      <vt:lpstr>Quality Decision Making</vt:lpstr>
      <vt:lpstr>Best practices approach</vt:lpstr>
      <vt:lpstr>Goals and Action Plans</vt:lpstr>
      <vt:lpstr>Leadership Development Goals</vt:lpstr>
      <vt:lpstr>Resources</vt:lpstr>
    </vt:vector>
  </TitlesOfParts>
  <Company>UMR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Tapping into your leadership skills</dc:title>
  <dc:creator>Francisca Oboh Ikuenobe</dc:creator>
  <cp:lastModifiedBy>Information Technology Services</cp:lastModifiedBy>
  <cp:revision>119</cp:revision>
  <cp:lastPrinted>2010-07-07T04:32:06Z</cp:lastPrinted>
  <dcterms:created xsi:type="dcterms:W3CDTF">2010-07-07T04:16:01Z</dcterms:created>
  <dcterms:modified xsi:type="dcterms:W3CDTF">2011-06-09T13:34:21Z</dcterms:modified>
</cp:coreProperties>
</file>